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Lst>
  <p:sldSz cy="5143500" cx="9144000"/>
  <p:notesSz cx="6858000" cy="9144000"/>
  <p:embeddedFontLst>
    <p:embeddedFont>
      <p:font typeface="Play"/>
      <p:regular r:id="rId71"/>
      <p:bold r:id="rId7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17765DC-9C4B-4212-88CA-D9575B89609C}">
  <a:tblStyle styleId="{617765DC-9C4B-4212-88CA-D9575B89609C}"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AA8CBC48-F677-4E0C-9396-D28C7444D3A0}" styleName="Table_1">
    <a:wholeTbl>
      <a:tcTxStyle b="off" i="off">
        <a:font>
          <a:latin typeface="Aptos Light"/>
          <a:ea typeface="Aptos Light"/>
          <a:cs typeface="Aptos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0F3"/>
          </a:solidFill>
        </a:fill>
      </a:tcStyle>
    </a:wholeTbl>
    <a:band1H>
      <a:tcTxStyle b="off" i="off"/>
      <a:tcStyle>
        <a:fill>
          <a:solidFill>
            <a:srgbClr val="DEE0E7"/>
          </a:solidFill>
        </a:fill>
      </a:tcStyle>
    </a:band1H>
    <a:band2H>
      <a:tcTxStyle b="off" i="off"/>
    </a:band2H>
    <a:band1V>
      <a:tcTxStyle b="off" i="off"/>
      <a:tcStyle>
        <a:fill>
          <a:solidFill>
            <a:srgbClr val="DEE0E7"/>
          </a:solidFill>
        </a:fill>
      </a:tcStyle>
    </a:band1V>
    <a:band2V>
      <a:tcTxStyle b="off" i="off"/>
    </a:band2V>
    <a:lastCol>
      <a:tcTxStyle b="on" i="off">
        <a:font>
          <a:latin typeface="Aptos Light"/>
          <a:ea typeface="Aptos Light"/>
          <a:cs typeface="Aptos Light"/>
        </a:font>
        <a:schemeClr val="lt1"/>
      </a:tcTxStyle>
      <a:tcStyle>
        <a:fill>
          <a:solidFill>
            <a:schemeClr val="accent3"/>
          </a:solidFill>
        </a:fill>
      </a:tcStyle>
    </a:lastCol>
    <a:firstCol>
      <a:tcTxStyle b="on" i="off">
        <a:font>
          <a:latin typeface="Aptos Light"/>
          <a:ea typeface="Aptos Light"/>
          <a:cs typeface="Aptos Light"/>
        </a:font>
        <a:schemeClr val="lt1"/>
      </a:tcTxStyle>
      <a:tcStyle>
        <a:fill>
          <a:solidFill>
            <a:schemeClr val="accent3"/>
          </a:solidFill>
        </a:fill>
      </a:tcStyle>
    </a:firstCol>
    <a:lastRow>
      <a:tcTxStyle b="on" i="off">
        <a:font>
          <a:latin typeface="Aptos Light"/>
          <a:ea typeface="Aptos Light"/>
          <a:cs typeface="Aptos Light"/>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b="off" i="off"/>
    </a:seCell>
    <a:swCell>
      <a:tcTxStyle b="off" i="off"/>
    </a:swCell>
    <a:firstRow>
      <a:tcTxStyle b="on" i="off">
        <a:font>
          <a:latin typeface="Aptos Light"/>
          <a:ea typeface="Aptos Light"/>
          <a:cs typeface="Aptos Light"/>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b="off" i="off"/>
    </a:neCell>
    <a:nwCell>
      <a:tcTxStyle b="off" i="off"/>
    </a:nwCell>
  </a:tblStyle>
  <a:tblStyle styleId="{75FA225F-7D7E-4C29-B357-5DF58FE76442}" styleName="Table_2">
    <a:wholeTbl>
      <a:tcTxStyle b="off" i="off">
        <a:font>
          <a:latin typeface="Arial"/>
          <a:ea typeface="Arial"/>
          <a:cs typeface="Arial"/>
        </a:font>
        <a:schemeClr val="dk1"/>
      </a:tcTxStyle>
      <a:tcStyle>
        <a:tcBdr>
          <a:left>
            <a:ln cap="flat" cmpd="sng" w="12700">
              <a:solidFill>
                <a:schemeClr val="accent6"/>
              </a:solidFill>
              <a:prstDash val="solid"/>
              <a:round/>
              <a:headEnd len="sm" w="sm" type="none"/>
              <a:tailEnd len="sm" w="sm" type="none"/>
            </a:ln>
          </a:left>
          <a:right>
            <a:ln cap="flat" cmpd="sng" w="12700">
              <a:solidFill>
                <a:schemeClr val="accent6"/>
              </a:solidFill>
              <a:prstDash val="solid"/>
              <a:round/>
              <a:headEnd len="sm" w="sm" type="none"/>
              <a:tailEnd len="sm" w="sm" type="none"/>
            </a:ln>
          </a:right>
          <a:top>
            <a:ln cap="flat" cmpd="sng" w="12700">
              <a:solidFill>
                <a:schemeClr val="accent6"/>
              </a:solidFill>
              <a:prstDash val="solid"/>
              <a:round/>
              <a:headEnd len="sm" w="sm" type="none"/>
              <a:tailEnd len="sm" w="sm" type="none"/>
            </a:ln>
          </a:top>
          <a:bottom>
            <a:ln cap="flat" cmpd="sng" w="12700">
              <a:solidFill>
                <a:schemeClr val="accent6"/>
              </a:solidFill>
              <a:prstDash val="solid"/>
              <a:round/>
              <a:headEnd len="sm" w="sm" type="none"/>
              <a:tailEnd len="sm" w="sm" type="none"/>
            </a:ln>
          </a:bottom>
          <a:insideH>
            <a:ln cap="flat" cmpd="sng" w="12700">
              <a:solidFill>
                <a:schemeClr val="accent6"/>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a:tcStyle>
        <a:fill>
          <a:solidFill>
            <a:srgbClr val="F3EFE8"/>
          </a:solidFill>
        </a:fill>
      </a:tcStyle>
    </a:band1H>
    <a:band2H>
      <a:tcTxStyle/>
    </a:band2H>
    <a:band1V>
      <a:tcTxStyle/>
      <a:tcStyle>
        <a:fill>
          <a:solidFill>
            <a:srgbClr val="F3EFE8"/>
          </a:solidFill>
        </a:fill>
      </a:tcStyle>
    </a:band1V>
    <a:band2V>
      <a:tcTx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fill>
          <a:solidFill>
            <a:schemeClr val="lt1"/>
          </a:solidFill>
        </a:fill>
      </a:tcStyle>
    </a:lastRow>
    <a:seCell>
      <a:tcTxStyle/>
    </a:seCell>
    <a:swCell>
      <a:tcTxStyle/>
    </a:swCell>
    <a:firstRow>
      <a:tcTxStyle b="on" i="off">
        <a:font>
          <a:latin typeface="Arial"/>
          <a:ea typeface="Arial"/>
          <a:cs typeface="Arial"/>
        </a:font>
        <a:schemeClr val="lt1"/>
      </a:tcTxStyle>
      <a:tcStyle>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2" Type="http://schemas.openxmlformats.org/officeDocument/2006/relationships/font" Target="fonts/Play-bold.fntdata"/><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71" Type="http://schemas.openxmlformats.org/officeDocument/2006/relationships/font" Target="fonts/Play-regular.fntdata"/><Relationship Id="rId70" Type="http://schemas.openxmlformats.org/officeDocument/2006/relationships/slide" Target="slides/slide62.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slide" Target="slides/slide54.xml"/><Relationship Id="rId61" Type="http://schemas.openxmlformats.org/officeDocument/2006/relationships/slide" Target="slides/slide53.xml"/><Relationship Id="rId20" Type="http://schemas.openxmlformats.org/officeDocument/2006/relationships/slide" Target="slides/slide12.xml"/><Relationship Id="rId64" Type="http://schemas.openxmlformats.org/officeDocument/2006/relationships/slide" Target="slides/slide56.xml"/><Relationship Id="rId63" Type="http://schemas.openxmlformats.org/officeDocument/2006/relationships/slide" Target="slides/slide55.xml"/><Relationship Id="rId22" Type="http://schemas.openxmlformats.org/officeDocument/2006/relationships/slide" Target="slides/slide14.xml"/><Relationship Id="rId66" Type="http://schemas.openxmlformats.org/officeDocument/2006/relationships/slide" Target="slides/slide58.xml"/><Relationship Id="rId21" Type="http://schemas.openxmlformats.org/officeDocument/2006/relationships/slide" Target="slides/slide13.xml"/><Relationship Id="rId65" Type="http://schemas.openxmlformats.org/officeDocument/2006/relationships/slide" Target="slides/slide57.xml"/><Relationship Id="rId24" Type="http://schemas.openxmlformats.org/officeDocument/2006/relationships/slide" Target="slides/slide16.xml"/><Relationship Id="rId68" Type="http://schemas.openxmlformats.org/officeDocument/2006/relationships/slide" Target="slides/slide60.xml"/><Relationship Id="rId23" Type="http://schemas.openxmlformats.org/officeDocument/2006/relationships/slide" Target="slides/slide15.xml"/><Relationship Id="rId67" Type="http://schemas.openxmlformats.org/officeDocument/2006/relationships/slide" Target="slides/slide59.xml"/><Relationship Id="rId60" Type="http://schemas.openxmlformats.org/officeDocument/2006/relationships/slide" Target="slides/slide52.xml"/><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slide" Target="slides/slide61.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slide" Target="slides/slide51.xml"/><Relationship Id="rId14" Type="http://schemas.openxmlformats.org/officeDocument/2006/relationships/slide" Target="slides/slide6.xml"/><Relationship Id="rId58" Type="http://schemas.openxmlformats.org/officeDocument/2006/relationships/slide" Target="slides/slide50.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3c4a6732bee_2_7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6" name="Google Shape;206;g3c4a6732bee_2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3c4a6732bee_2_15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g3c4a6732bee_2_157: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99" name="Google Shape;299;g3c4a6732bee_2_157: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c4a6732bee_2_16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g3c4a6732bee_2_166: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10" name="Google Shape;310;g3c4a6732bee_2_166: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3c4a6732bee_2_17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g3c4a6732bee_2_174: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21" name="Google Shape;321;g3c4a6732bee_2_174: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c4a6732bee_2_195: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2" name="Google Shape;342;g3c4a6732bee_2_195:notes"/>
          <p:cNvSpPr txBox="1"/>
          <p:nvPr>
            <p:ph idx="1" type="body"/>
          </p:nvPr>
        </p:nvSpPr>
        <p:spPr>
          <a:xfrm>
            <a:off x="679764" y="4777191"/>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43" name="Google Shape;343;g3c4a6732bee_2_195:notes"/>
          <p:cNvSpPr txBox="1"/>
          <p:nvPr/>
        </p:nvSpPr>
        <p:spPr>
          <a:xfrm>
            <a:off x="3850446" y="9428579"/>
            <a:ext cx="29457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c4a6732bee_2_2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3c4a6732bee_2_213: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62" name="Google Shape;362;g3c4a6732bee_2_213: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3c4a6732bee_2_23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g3c4a6732bee_2_232: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377" name="Google Shape;377;g3c4a6732bee_2_232: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c4a6732bee_2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3c4a6732bee_2_2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g3c4a6732bee_2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g3c4a6732bee_2_24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3c4a6732bee_2_2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g3c4a6732bee_2_2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g3c4a6732bee_2_25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9" name="Google Shape;409;g3c4a6732bee_2_254: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10" name="Google Shape;410;g3c4a6732bee_2_254: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3c4a6732bee_2_9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8" name="Google Shape;218;g3c4a6732bee_2_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3c4a6732bee_2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g3c4a6732bee_2_26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c4a6732bee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g3c4a6732bee_2_26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c4a6732bee_2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g3c4a6732bee_2_27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3c4a6732bee_2_2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3c4a6732bee_2_27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3c4a6732bee_2_28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0" name="Google Shape;450;g3c4a6732bee_2_281: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451" name="Google Shape;451;g3c4a6732bee_2_281: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g3c4a6732bee_2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g3c4a6732bee_2_28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g3c4a6732bee_2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g3c4a6732bee_2_29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3c4a6732bee_2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g3c4a6732bee_2_30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c4a6732bee_2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g3c4a6732bee_2_3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g3c4a6732bee_2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g3c4a6732bee_2_3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c4a6732bee_2_98: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27" name="Google Shape;227;g3c4a6732bee_2_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3c4a6732bee_2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g3c4a6732bee_2_3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3c4a6732bee_2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g3c4a6732bee_2_33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g3c4a6732bee_2_34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g3c4a6732bee_2_342: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535" name="Google Shape;535;g3c4a6732bee_2_342: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g3c4a6732bee_2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g3c4a6732bee_2_34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3c5799d05e5_0_6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g3c5799d05e5_0_6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c4a6732bee_2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g3c4a6732bee_2_36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3c5799d05e5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g3c5799d05e5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3c5799d05e5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g3c5799d05e5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3c4a6732bee_2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g3c4a6732bee_2_36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c4a6732bee_2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g3c4a6732bee_2_37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3c4a6732bee_2_106: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6" name="Google Shape;236;g3c4a6732bee_2_1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3c4a6732bee_2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g3c4a6732bee_2_37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c5799d05e5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g3c5799d05e5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3c5799d05e5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g3c5799d05e5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3c5799d05e5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g3c5799d05e5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g3c4a6732bee_2_40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3" name="Google Shape;643;g3c4a6732bee_2_405: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44" name="Google Shape;644;g3c4a6732bee_2_405: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3c4a6732bee_2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g3c4a6732bee_2_4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3c4a6732bee_2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g3c4a6732bee_2_4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c5799d05e5_0_21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7" name="Google Shape;667;g3c5799d05e5_0_211:notes"/>
          <p:cNvSpPr txBox="1"/>
          <p:nvPr>
            <p:ph idx="1" type="body"/>
          </p:nvPr>
        </p:nvSpPr>
        <p:spPr>
          <a:xfrm>
            <a:off x="679764" y="4777191"/>
            <a:ext cx="5438100" cy="3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8" name="Google Shape;668;g3c5799d05e5_0_211:notes"/>
          <p:cNvSpPr txBox="1"/>
          <p:nvPr/>
        </p:nvSpPr>
        <p:spPr>
          <a:xfrm>
            <a:off x="3850446" y="9428579"/>
            <a:ext cx="29457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c5799d05e5_0_22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g3c5799d05e5_0_220:notes"/>
          <p:cNvSpPr txBox="1"/>
          <p:nvPr>
            <p:ph idx="1" type="body"/>
          </p:nvPr>
        </p:nvSpPr>
        <p:spPr>
          <a:xfrm>
            <a:off x="679764" y="4777191"/>
            <a:ext cx="5438100" cy="3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3c5799d05e5_0_220:notes"/>
          <p:cNvSpPr txBox="1"/>
          <p:nvPr/>
        </p:nvSpPr>
        <p:spPr>
          <a:xfrm>
            <a:off x="3850446" y="9428579"/>
            <a:ext cx="29457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8" name="Shape 688"/>
        <p:cNvGrpSpPr/>
        <p:nvPr/>
      </p:nvGrpSpPr>
      <p:grpSpPr>
        <a:xfrm>
          <a:off x="0" y="0"/>
          <a:ext cx="0" cy="0"/>
          <a:chOff x="0" y="0"/>
          <a:chExt cx="0" cy="0"/>
        </a:xfrm>
      </p:grpSpPr>
      <p:sp>
        <p:nvSpPr>
          <p:cNvPr id="689" name="Google Shape;689;g3c5799d05e5_0_232: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0" name="Google Shape;690;g3c5799d05e5_0_232:notes"/>
          <p:cNvSpPr txBox="1"/>
          <p:nvPr>
            <p:ph idx="1" type="body"/>
          </p:nvPr>
        </p:nvSpPr>
        <p:spPr>
          <a:xfrm>
            <a:off x="679764" y="4777191"/>
            <a:ext cx="5438100" cy="3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g3c5799d05e5_0_232:notes"/>
          <p:cNvSpPr txBox="1"/>
          <p:nvPr/>
        </p:nvSpPr>
        <p:spPr>
          <a:xfrm>
            <a:off x="3850446" y="9428579"/>
            <a:ext cx="29457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c4a6732bee_2_1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g3c4a6732bee_2_1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c5799d05e5_0_241: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0" name="Google Shape;700;g3c5799d05e5_0_241:notes"/>
          <p:cNvSpPr txBox="1"/>
          <p:nvPr>
            <p:ph idx="1" type="body"/>
          </p:nvPr>
        </p:nvSpPr>
        <p:spPr>
          <a:xfrm>
            <a:off x="679764" y="4777191"/>
            <a:ext cx="5438100" cy="3908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g3c5799d05e5_0_241:notes"/>
          <p:cNvSpPr txBox="1"/>
          <p:nvPr/>
        </p:nvSpPr>
        <p:spPr>
          <a:xfrm>
            <a:off x="3850446" y="9428579"/>
            <a:ext cx="2945700" cy="4980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3c5799d05e5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g3c5799d05e5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c4a6732bee_2_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g3c4a6732bee_2_4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g3c5799d05e5_0_3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g3c5799d05e5_0_3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6" name="Shape 736"/>
        <p:cNvGrpSpPr/>
        <p:nvPr/>
      </p:nvGrpSpPr>
      <p:grpSpPr>
        <a:xfrm>
          <a:off x="0" y="0"/>
          <a:ext cx="0" cy="0"/>
          <a:chOff x="0" y="0"/>
          <a:chExt cx="0" cy="0"/>
        </a:xfrm>
      </p:grpSpPr>
      <p:sp>
        <p:nvSpPr>
          <p:cNvPr id="737" name="Google Shape;737;g3c5799d05e5_0_4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g3c5799d05e5_0_4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g3c5799d05e5_0_4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g3c5799d05e5_0_4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g3c5799d05e5_0_49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g3c5799d05e5_0_4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g3c5799d05e5_0_49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g3c5799d05e5_0_4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3c5799d05e5_0_50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g3c5799d05e5_0_5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9" name="Shape 789"/>
        <p:cNvGrpSpPr/>
        <p:nvPr/>
      </p:nvGrpSpPr>
      <p:grpSpPr>
        <a:xfrm>
          <a:off x="0" y="0"/>
          <a:ext cx="0" cy="0"/>
          <a:chOff x="0" y="0"/>
          <a:chExt cx="0" cy="0"/>
        </a:xfrm>
      </p:grpSpPr>
      <p:sp>
        <p:nvSpPr>
          <p:cNvPr id="790" name="Google Shape;790;g3c5799d05e5_0_5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g3c5799d05e5_0_5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3c4a6732bee_2_1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3c4a6732bee_2_120: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53" name="Google Shape;253;g3c4a6732bee_2_120: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3c5799d05e5_0_5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g3c5799d05e5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c5799d05e5_0_56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g3c5799d05e5_0_5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3c4a6732bee_2_512: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0" name="Google Shape;860;g3c4a6732bee_2_5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3c4a6732bee_2_12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2" name="Google Shape;262;g3c4a6732bee_2_129: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63" name="Google Shape;263;g3c4a6732bee_2_129: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c4a6732bee_2_14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g3c4a6732bee_2_142:notes"/>
          <p:cNvSpPr txBox="1"/>
          <p:nvPr>
            <p:ph idx="1" type="body"/>
          </p:nvPr>
        </p:nvSpPr>
        <p:spPr>
          <a:xfrm>
            <a:off x="679764" y="4777191"/>
            <a:ext cx="5438137" cy="390861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280" name="Google Shape;280;g3c4a6732bee_2_142:notes"/>
          <p:cNvSpPr txBox="1"/>
          <p:nvPr/>
        </p:nvSpPr>
        <p:spPr>
          <a:xfrm>
            <a:off x="3850446" y="9428579"/>
            <a:ext cx="2945657"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Calibri"/>
              <a:buNone/>
            </a:pPr>
            <a:fld id="{00000000-1234-1234-1234-123412341234}" type="slidenum">
              <a:rPr b="0" i="0" lang="zh-TW" sz="18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3c5799d05e5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3c5799d05e5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7" name="Shape 57"/>
        <p:cNvGrpSpPr/>
        <p:nvPr/>
      </p:nvGrpSpPr>
      <p:grpSpPr>
        <a:xfrm>
          <a:off x="0" y="0"/>
          <a:ext cx="0" cy="0"/>
          <a:chOff x="0" y="0"/>
          <a:chExt cx="0" cy="0"/>
        </a:xfrm>
      </p:grpSpPr>
      <p:sp>
        <p:nvSpPr>
          <p:cNvPr id="58" name="Google Shape;58;p14"/>
          <p:cNvSpPr txBox="1"/>
          <p:nvPr>
            <p:ph type="ctrTitle"/>
          </p:nvPr>
        </p:nvSpPr>
        <p:spPr>
          <a:xfrm>
            <a:off x="1143000" y="841772"/>
            <a:ext cx="6858000" cy="1657045"/>
          </a:xfrm>
          <a:prstGeom prst="rect">
            <a:avLst/>
          </a:prstGeom>
          <a:noFill/>
          <a:ln>
            <a:noFill/>
          </a:ln>
        </p:spPr>
        <p:txBody>
          <a:bodyPr anchorCtr="0" anchor="b" bIns="34275" lIns="68575" spcFirstLastPara="1" rIns="68575" wrap="square" tIns="34275">
            <a:normAutofit/>
          </a:bodyPr>
          <a:lstStyle>
            <a:lvl1pPr lvl="0" algn="ctr">
              <a:lnSpc>
                <a:spcPct val="100000"/>
              </a:lnSpc>
              <a:spcBef>
                <a:spcPts val="0"/>
              </a:spcBef>
              <a:spcAft>
                <a:spcPts val="0"/>
              </a:spcAft>
              <a:buClr>
                <a:schemeClr val="dk2"/>
              </a:buClr>
              <a:buSzPts val="2700"/>
              <a:buFont typeface="Play"/>
              <a:buNone/>
              <a:defRPr sz="27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9" name="Google Shape;59;p14"/>
          <p:cNvSpPr txBox="1"/>
          <p:nvPr>
            <p:ph idx="1" type="subTitle"/>
          </p:nvPr>
        </p:nvSpPr>
        <p:spPr>
          <a:xfrm>
            <a:off x="1143000" y="3260081"/>
            <a:ext cx="6858000" cy="800167"/>
          </a:xfrm>
          <a:prstGeom prst="rect">
            <a:avLst/>
          </a:prstGeom>
          <a:noFill/>
          <a:ln>
            <a:noFill/>
          </a:ln>
        </p:spPr>
        <p:txBody>
          <a:bodyPr anchorCtr="0" anchor="t" bIns="34275" lIns="68575" spcFirstLastPara="1" rIns="68575" wrap="square" tIns="34275">
            <a:normAutofit/>
          </a:bodyPr>
          <a:lstStyle>
            <a:lvl1pPr lvl="0" algn="ctr">
              <a:lnSpc>
                <a:spcPct val="120000"/>
              </a:lnSpc>
              <a:spcBef>
                <a:spcPts val="800"/>
              </a:spcBef>
              <a:spcAft>
                <a:spcPts val="0"/>
              </a:spcAft>
              <a:buClr>
                <a:schemeClr val="dk2"/>
              </a:buClr>
              <a:buSzPts val="1200"/>
              <a:buNone/>
              <a:defRPr sz="1200" cap="none"/>
            </a:lvl1pPr>
            <a:lvl2pPr lvl="1" algn="ctr">
              <a:lnSpc>
                <a:spcPct val="120000"/>
              </a:lnSpc>
              <a:spcBef>
                <a:spcPts val="400"/>
              </a:spcBef>
              <a:spcAft>
                <a:spcPts val="0"/>
              </a:spcAft>
              <a:buClr>
                <a:schemeClr val="dk2"/>
              </a:buClr>
              <a:buSzPts val="1200"/>
              <a:buNone/>
              <a:defRPr sz="1200"/>
            </a:lvl2pPr>
            <a:lvl3pPr lvl="2" algn="ctr">
              <a:lnSpc>
                <a:spcPct val="120000"/>
              </a:lnSpc>
              <a:spcBef>
                <a:spcPts val="400"/>
              </a:spcBef>
              <a:spcAft>
                <a:spcPts val="0"/>
              </a:spcAft>
              <a:buClr>
                <a:schemeClr val="dk2"/>
              </a:buClr>
              <a:buSzPts val="1200"/>
              <a:buNone/>
              <a:defRPr sz="1200"/>
            </a:lvl3pPr>
            <a:lvl4pPr lvl="3" algn="ctr">
              <a:lnSpc>
                <a:spcPct val="120000"/>
              </a:lnSpc>
              <a:spcBef>
                <a:spcPts val="400"/>
              </a:spcBef>
              <a:spcAft>
                <a:spcPts val="0"/>
              </a:spcAft>
              <a:buClr>
                <a:schemeClr val="dk2"/>
              </a:buClr>
              <a:buSzPts val="1200"/>
              <a:buNone/>
              <a:defRPr sz="1200"/>
            </a:lvl4pPr>
            <a:lvl5pPr lvl="4" algn="ctr">
              <a:lnSpc>
                <a:spcPct val="12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60" name="Google Shape;60;p14"/>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2" name="Google Shape;62;p14"/>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3" name="Shape 63"/>
        <p:cNvGrpSpPr/>
        <p:nvPr/>
      </p:nvGrpSpPr>
      <p:grpSpPr>
        <a:xfrm>
          <a:off x="0" y="0"/>
          <a:ext cx="0" cy="0"/>
          <a:chOff x="0" y="0"/>
          <a:chExt cx="0" cy="0"/>
        </a:xfrm>
      </p:grpSpPr>
      <p:sp>
        <p:nvSpPr>
          <p:cNvPr id="64" name="Google Shape;64;p15"/>
          <p:cNvSpPr txBox="1"/>
          <p:nvPr>
            <p:ph type="title"/>
          </p:nvPr>
        </p:nvSpPr>
        <p:spPr>
          <a:xfrm>
            <a:off x="653331" y="441184"/>
            <a:ext cx="7837338" cy="949446"/>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5" name="Google Shape;65;p15"/>
          <p:cNvSpPr txBox="1"/>
          <p:nvPr>
            <p:ph idx="1" type="body"/>
          </p:nvPr>
        </p:nvSpPr>
        <p:spPr>
          <a:xfrm>
            <a:off x="658368" y="1618488"/>
            <a:ext cx="7831836" cy="2927864"/>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6" name="Google Shape;66;p15"/>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5"/>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8" name="Google Shape;68;p15"/>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9" name="Shape 69"/>
        <p:cNvGrpSpPr/>
        <p:nvPr/>
      </p:nvGrpSpPr>
      <p:grpSpPr>
        <a:xfrm>
          <a:off x="0" y="0"/>
          <a:ext cx="0" cy="0"/>
          <a:chOff x="0" y="0"/>
          <a:chExt cx="0" cy="0"/>
        </a:xfrm>
      </p:grpSpPr>
      <p:sp>
        <p:nvSpPr>
          <p:cNvPr id="70" name="Google Shape;70;p16"/>
          <p:cNvSpPr txBox="1"/>
          <p:nvPr>
            <p:ph type="title"/>
          </p:nvPr>
        </p:nvSpPr>
        <p:spPr>
          <a:xfrm>
            <a:off x="653331" y="441184"/>
            <a:ext cx="7837338" cy="949446"/>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2" name="Google Shape;72;p16"/>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3" name="Google Shape;73;p16"/>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74" name="Shape 74"/>
        <p:cNvGrpSpPr/>
        <p:nvPr/>
      </p:nvGrpSpPr>
      <p:grpSpPr>
        <a:xfrm>
          <a:off x="0" y="0"/>
          <a:ext cx="0" cy="0"/>
          <a:chOff x="0" y="0"/>
          <a:chExt cx="0" cy="0"/>
        </a:xfrm>
      </p:grpSpPr>
      <p:sp>
        <p:nvSpPr>
          <p:cNvPr id="75" name="Google Shape;75;p17"/>
          <p:cNvSpPr/>
          <p:nvPr/>
        </p:nvSpPr>
        <p:spPr>
          <a:xfrm>
            <a:off x="0" y="0"/>
            <a:ext cx="9144000" cy="5143500"/>
          </a:xfrm>
          <a:prstGeom prst="rect">
            <a:avLst/>
          </a:prstGeom>
          <a:solidFill>
            <a:srgbClr val="F6F6E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6" name="Shape 76"/>
        <p:cNvGrpSpPr/>
        <p:nvPr/>
      </p:nvGrpSpPr>
      <p:grpSpPr>
        <a:xfrm>
          <a:off x="0" y="0"/>
          <a:ext cx="0" cy="0"/>
          <a:chOff x="0" y="0"/>
          <a:chExt cx="0" cy="0"/>
        </a:xfrm>
      </p:grpSpPr>
      <p:sp>
        <p:nvSpPr>
          <p:cNvPr id="77" name="Google Shape;77;p18"/>
          <p:cNvSpPr txBox="1"/>
          <p:nvPr>
            <p:ph type="title"/>
          </p:nvPr>
        </p:nvSpPr>
        <p:spPr>
          <a:xfrm>
            <a:off x="1105677" y="1136016"/>
            <a:ext cx="6438123" cy="2354156"/>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2700"/>
              <a:buFont typeface="Play"/>
              <a:buNone/>
              <a:defRPr sz="2700" cap="none"/>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8" name="Google Shape;78;p18"/>
          <p:cNvSpPr txBox="1"/>
          <p:nvPr>
            <p:ph idx="1" type="body"/>
          </p:nvPr>
        </p:nvSpPr>
        <p:spPr>
          <a:xfrm>
            <a:off x="1105677" y="3722914"/>
            <a:ext cx="6438124" cy="844324"/>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Clr>
                <a:schemeClr val="dk2"/>
              </a:buClr>
              <a:buSzPts val="1200"/>
              <a:buNone/>
              <a:defRPr sz="1200" cap="none">
                <a:solidFill>
                  <a:schemeClr val="dk2"/>
                </a:solidFill>
              </a:defRPr>
            </a:lvl1pPr>
            <a:lvl2pPr indent="-228600" lvl="1" marL="914400" algn="l">
              <a:lnSpc>
                <a:spcPct val="120000"/>
              </a:lnSpc>
              <a:spcBef>
                <a:spcPts val="400"/>
              </a:spcBef>
              <a:spcAft>
                <a:spcPts val="0"/>
              </a:spcAft>
              <a:buClr>
                <a:srgbClr val="757575"/>
              </a:buClr>
              <a:buSzPts val="1200"/>
              <a:buNone/>
              <a:defRPr sz="1200">
                <a:solidFill>
                  <a:srgbClr val="757575"/>
                </a:solidFill>
              </a:defRPr>
            </a:lvl2pPr>
            <a:lvl3pPr indent="-228600" lvl="2" marL="1371600" algn="l">
              <a:lnSpc>
                <a:spcPct val="120000"/>
              </a:lnSpc>
              <a:spcBef>
                <a:spcPts val="400"/>
              </a:spcBef>
              <a:spcAft>
                <a:spcPts val="0"/>
              </a:spcAft>
              <a:buClr>
                <a:srgbClr val="757575"/>
              </a:buClr>
              <a:buSzPts val="1200"/>
              <a:buNone/>
              <a:defRPr sz="1200">
                <a:solidFill>
                  <a:srgbClr val="757575"/>
                </a:solidFill>
              </a:defRPr>
            </a:lvl3pPr>
            <a:lvl4pPr indent="-228600" lvl="3" marL="1828800" algn="l">
              <a:lnSpc>
                <a:spcPct val="120000"/>
              </a:lnSpc>
              <a:spcBef>
                <a:spcPts val="400"/>
              </a:spcBef>
              <a:spcAft>
                <a:spcPts val="0"/>
              </a:spcAft>
              <a:buClr>
                <a:srgbClr val="757575"/>
              </a:buClr>
              <a:buSzPts val="1200"/>
              <a:buNone/>
              <a:defRPr sz="1200">
                <a:solidFill>
                  <a:srgbClr val="757575"/>
                </a:solidFill>
              </a:defRPr>
            </a:lvl4pPr>
            <a:lvl5pPr indent="-228600" lvl="4" marL="2286000" algn="l">
              <a:lnSpc>
                <a:spcPct val="12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79" name="Google Shape;79;p18"/>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8"/>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1" name="Google Shape;81;p18"/>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2" name="Shape 82"/>
        <p:cNvGrpSpPr/>
        <p:nvPr/>
      </p:nvGrpSpPr>
      <p:grpSpPr>
        <a:xfrm>
          <a:off x="0" y="0"/>
          <a:ext cx="0" cy="0"/>
          <a:chOff x="0" y="0"/>
          <a:chExt cx="0" cy="0"/>
        </a:xfrm>
      </p:grpSpPr>
      <p:sp>
        <p:nvSpPr>
          <p:cNvPr id="83" name="Google Shape;83;p19"/>
          <p:cNvSpPr txBox="1"/>
          <p:nvPr>
            <p:ph type="title"/>
          </p:nvPr>
        </p:nvSpPr>
        <p:spPr>
          <a:xfrm>
            <a:off x="653331" y="441184"/>
            <a:ext cx="7837338" cy="949446"/>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9"/>
          <p:cNvSpPr txBox="1"/>
          <p:nvPr>
            <p:ph idx="1" type="body"/>
          </p:nvPr>
        </p:nvSpPr>
        <p:spPr>
          <a:xfrm>
            <a:off x="658368" y="1619381"/>
            <a:ext cx="3733090" cy="301334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9"/>
          <p:cNvSpPr txBox="1"/>
          <p:nvPr>
            <p:ph idx="2" type="body"/>
          </p:nvPr>
        </p:nvSpPr>
        <p:spPr>
          <a:xfrm>
            <a:off x="4746293" y="1619381"/>
            <a:ext cx="3739339" cy="301334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6" name="Google Shape;86;p19"/>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9"/>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8" name="Google Shape;88;p19"/>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9" name="Shape 89"/>
        <p:cNvGrpSpPr/>
        <p:nvPr/>
      </p:nvGrpSpPr>
      <p:grpSpPr>
        <a:xfrm>
          <a:off x="0" y="0"/>
          <a:ext cx="0" cy="0"/>
          <a:chOff x="0" y="0"/>
          <a:chExt cx="0" cy="0"/>
        </a:xfrm>
      </p:grpSpPr>
      <p:sp>
        <p:nvSpPr>
          <p:cNvPr id="90" name="Google Shape;90;p20"/>
          <p:cNvSpPr txBox="1"/>
          <p:nvPr>
            <p:ph type="title"/>
          </p:nvPr>
        </p:nvSpPr>
        <p:spPr>
          <a:xfrm>
            <a:off x="661011" y="452003"/>
            <a:ext cx="7821977" cy="576696"/>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1" name="Google Shape;91;p20"/>
          <p:cNvSpPr txBox="1"/>
          <p:nvPr>
            <p:ph idx="1" type="body"/>
          </p:nvPr>
        </p:nvSpPr>
        <p:spPr>
          <a:xfrm>
            <a:off x="661012" y="1272244"/>
            <a:ext cx="3722653" cy="485775"/>
          </a:xfrm>
          <a:prstGeom prst="rect">
            <a:avLst/>
          </a:prstGeom>
          <a:noFill/>
          <a:ln>
            <a:noFill/>
          </a:ln>
        </p:spPr>
        <p:txBody>
          <a:bodyPr anchorCtr="0" anchor="b" bIns="34275" lIns="68575" spcFirstLastPara="1" rIns="68575" wrap="square" tIns="34275">
            <a:noAutofit/>
          </a:bodyPr>
          <a:lstStyle>
            <a:lvl1pPr indent="-228600" lvl="0" marL="457200" algn="l">
              <a:lnSpc>
                <a:spcPct val="120000"/>
              </a:lnSpc>
              <a:spcBef>
                <a:spcPts val="800"/>
              </a:spcBef>
              <a:spcAft>
                <a:spcPts val="0"/>
              </a:spcAft>
              <a:buClr>
                <a:schemeClr val="dk2"/>
              </a:buClr>
              <a:buSzPts val="1100"/>
              <a:buNone/>
              <a:defRPr b="1" sz="1100" cap="none"/>
            </a:lvl1pPr>
            <a:lvl2pPr indent="-228600" lvl="1" marL="914400" algn="l">
              <a:lnSpc>
                <a:spcPct val="120000"/>
              </a:lnSpc>
              <a:spcBef>
                <a:spcPts val="400"/>
              </a:spcBef>
              <a:spcAft>
                <a:spcPts val="0"/>
              </a:spcAft>
              <a:buClr>
                <a:schemeClr val="dk2"/>
              </a:buClr>
              <a:buSzPts val="1100"/>
              <a:buNone/>
              <a:defRPr b="1" sz="1100"/>
            </a:lvl2pPr>
            <a:lvl3pPr indent="-228600" lvl="2" marL="1371600" algn="l">
              <a:lnSpc>
                <a:spcPct val="120000"/>
              </a:lnSpc>
              <a:spcBef>
                <a:spcPts val="400"/>
              </a:spcBef>
              <a:spcAft>
                <a:spcPts val="0"/>
              </a:spcAft>
              <a:buClr>
                <a:schemeClr val="dk2"/>
              </a:buClr>
              <a:buSzPts val="1100"/>
              <a:buNone/>
              <a:defRPr b="1" sz="1100"/>
            </a:lvl3pPr>
            <a:lvl4pPr indent="-228600" lvl="3" marL="1828800" algn="l">
              <a:lnSpc>
                <a:spcPct val="120000"/>
              </a:lnSpc>
              <a:spcBef>
                <a:spcPts val="400"/>
              </a:spcBef>
              <a:spcAft>
                <a:spcPts val="0"/>
              </a:spcAft>
              <a:buClr>
                <a:schemeClr val="dk2"/>
              </a:buClr>
              <a:buSzPts val="1100"/>
              <a:buNone/>
              <a:defRPr b="1" sz="1100"/>
            </a:lvl4pPr>
            <a:lvl5pPr indent="-228600" lvl="4" marL="2286000" algn="l">
              <a:lnSpc>
                <a:spcPct val="120000"/>
              </a:lnSpc>
              <a:spcBef>
                <a:spcPts val="400"/>
              </a:spcBef>
              <a:spcAft>
                <a:spcPts val="0"/>
              </a:spcAft>
              <a:buClr>
                <a:schemeClr val="dk2"/>
              </a:buClr>
              <a:buSzPts val="1100"/>
              <a:buNone/>
              <a:defRPr b="1" sz="1100"/>
            </a:lvl5pPr>
            <a:lvl6pPr indent="-228600" lvl="5" marL="2743200" algn="l">
              <a:lnSpc>
                <a:spcPct val="90000"/>
              </a:lnSpc>
              <a:spcBef>
                <a:spcPts val="400"/>
              </a:spcBef>
              <a:spcAft>
                <a:spcPts val="0"/>
              </a:spcAft>
              <a:buClr>
                <a:schemeClr val="dk1"/>
              </a:buClr>
              <a:buSzPts val="1100"/>
              <a:buNone/>
              <a:defRPr b="1" sz="1100"/>
            </a:lvl6pPr>
            <a:lvl7pPr indent="-228600" lvl="6" marL="3200400" algn="l">
              <a:lnSpc>
                <a:spcPct val="90000"/>
              </a:lnSpc>
              <a:spcBef>
                <a:spcPts val="400"/>
              </a:spcBef>
              <a:spcAft>
                <a:spcPts val="0"/>
              </a:spcAft>
              <a:buClr>
                <a:schemeClr val="dk1"/>
              </a:buClr>
              <a:buSzPts val="1100"/>
              <a:buNone/>
              <a:defRPr b="1" sz="1100"/>
            </a:lvl7pPr>
            <a:lvl8pPr indent="-228600" lvl="7" marL="3657600" algn="l">
              <a:lnSpc>
                <a:spcPct val="90000"/>
              </a:lnSpc>
              <a:spcBef>
                <a:spcPts val="400"/>
              </a:spcBef>
              <a:spcAft>
                <a:spcPts val="0"/>
              </a:spcAft>
              <a:buClr>
                <a:schemeClr val="dk1"/>
              </a:buClr>
              <a:buSzPts val="1100"/>
              <a:buNone/>
              <a:defRPr b="1" sz="1100"/>
            </a:lvl8pPr>
            <a:lvl9pPr indent="-228600" lvl="8" marL="4114800" algn="l">
              <a:lnSpc>
                <a:spcPct val="90000"/>
              </a:lnSpc>
              <a:spcBef>
                <a:spcPts val="400"/>
              </a:spcBef>
              <a:spcAft>
                <a:spcPts val="0"/>
              </a:spcAft>
              <a:buClr>
                <a:schemeClr val="dk1"/>
              </a:buClr>
              <a:buSzPts val="1100"/>
              <a:buNone/>
              <a:defRPr b="1" sz="1100"/>
            </a:lvl9pPr>
          </a:lstStyle>
          <a:p/>
        </p:txBody>
      </p:sp>
      <p:sp>
        <p:nvSpPr>
          <p:cNvPr id="92" name="Google Shape;92;p20"/>
          <p:cNvSpPr txBox="1"/>
          <p:nvPr>
            <p:ph idx="2" type="body"/>
          </p:nvPr>
        </p:nvSpPr>
        <p:spPr>
          <a:xfrm>
            <a:off x="661012" y="1758019"/>
            <a:ext cx="3722653" cy="2875027"/>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3" name="Google Shape;93;p20"/>
          <p:cNvSpPr txBox="1"/>
          <p:nvPr>
            <p:ph idx="3" type="body"/>
          </p:nvPr>
        </p:nvSpPr>
        <p:spPr>
          <a:xfrm>
            <a:off x="4742002" y="1272244"/>
            <a:ext cx="3740987" cy="485775"/>
          </a:xfrm>
          <a:prstGeom prst="rect">
            <a:avLst/>
          </a:prstGeom>
          <a:noFill/>
          <a:ln>
            <a:noFill/>
          </a:ln>
        </p:spPr>
        <p:txBody>
          <a:bodyPr anchorCtr="0" anchor="b" bIns="34275" lIns="68575" spcFirstLastPara="1" rIns="68575" wrap="square" tIns="34275">
            <a:noAutofit/>
          </a:bodyPr>
          <a:lstStyle>
            <a:lvl1pPr indent="-228600" lvl="0" marL="457200" algn="l">
              <a:lnSpc>
                <a:spcPct val="120000"/>
              </a:lnSpc>
              <a:spcBef>
                <a:spcPts val="800"/>
              </a:spcBef>
              <a:spcAft>
                <a:spcPts val="0"/>
              </a:spcAft>
              <a:buClr>
                <a:schemeClr val="dk2"/>
              </a:buClr>
              <a:buSzPts val="1100"/>
              <a:buNone/>
              <a:defRPr b="1" sz="1100" cap="none"/>
            </a:lvl1pPr>
            <a:lvl2pPr indent="-228600" lvl="1" marL="914400" algn="l">
              <a:lnSpc>
                <a:spcPct val="120000"/>
              </a:lnSpc>
              <a:spcBef>
                <a:spcPts val="400"/>
              </a:spcBef>
              <a:spcAft>
                <a:spcPts val="0"/>
              </a:spcAft>
              <a:buClr>
                <a:schemeClr val="dk2"/>
              </a:buClr>
              <a:buSzPts val="1100"/>
              <a:buNone/>
              <a:defRPr b="1" sz="1100"/>
            </a:lvl2pPr>
            <a:lvl3pPr indent="-228600" lvl="2" marL="1371600" algn="l">
              <a:lnSpc>
                <a:spcPct val="120000"/>
              </a:lnSpc>
              <a:spcBef>
                <a:spcPts val="400"/>
              </a:spcBef>
              <a:spcAft>
                <a:spcPts val="0"/>
              </a:spcAft>
              <a:buClr>
                <a:schemeClr val="dk2"/>
              </a:buClr>
              <a:buSzPts val="1100"/>
              <a:buNone/>
              <a:defRPr b="1" sz="1100"/>
            </a:lvl3pPr>
            <a:lvl4pPr indent="-228600" lvl="3" marL="1828800" algn="l">
              <a:lnSpc>
                <a:spcPct val="120000"/>
              </a:lnSpc>
              <a:spcBef>
                <a:spcPts val="400"/>
              </a:spcBef>
              <a:spcAft>
                <a:spcPts val="0"/>
              </a:spcAft>
              <a:buClr>
                <a:schemeClr val="dk2"/>
              </a:buClr>
              <a:buSzPts val="1100"/>
              <a:buNone/>
              <a:defRPr b="1" sz="1100"/>
            </a:lvl4pPr>
            <a:lvl5pPr indent="-228600" lvl="4" marL="2286000" algn="l">
              <a:lnSpc>
                <a:spcPct val="120000"/>
              </a:lnSpc>
              <a:spcBef>
                <a:spcPts val="400"/>
              </a:spcBef>
              <a:spcAft>
                <a:spcPts val="0"/>
              </a:spcAft>
              <a:buClr>
                <a:schemeClr val="dk2"/>
              </a:buClr>
              <a:buSzPts val="1100"/>
              <a:buNone/>
              <a:defRPr b="1" sz="1100"/>
            </a:lvl5pPr>
            <a:lvl6pPr indent="-228600" lvl="5" marL="2743200" algn="l">
              <a:lnSpc>
                <a:spcPct val="90000"/>
              </a:lnSpc>
              <a:spcBef>
                <a:spcPts val="400"/>
              </a:spcBef>
              <a:spcAft>
                <a:spcPts val="0"/>
              </a:spcAft>
              <a:buClr>
                <a:schemeClr val="dk1"/>
              </a:buClr>
              <a:buSzPts val="1100"/>
              <a:buNone/>
              <a:defRPr b="1" sz="1100"/>
            </a:lvl6pPr>
            <a:lvl7pPr indent="-228600" lvl="6" marL="3200400" algn="l">
              <a:lnSpc>
                <a:spcPct val="90000"/>
              </a:lnSpc>
              <a:spcBef>
                <a:spcPts val="400"/>
              </a:spcBef>
              <a:spcAft>
                <a:spcPts val="0"/>
              </a:spcAft>
              <a:buClr>
                <a:schemeClr val="dk1"/>
              </a:buClr>
              <a:buSzPts val="1100"/>
              <a:buNone/>
              <a:defRPr b="1" sz="1100"/>
            </a:lvl7pPr>
            <a:lvl8pPr indent="-228600" lvl="7" marL="3657600" algn="l">
              <a:lnSpc>
                <a:spcPct val="90000"/>
              </a:lnSpc>
              <a:spcBef>
                <a:spcPts val="400"/>
              </a:spcBef>
              <a:spcAft>
                <a:spcPts val="0"/>
              </a:spcAft>
              <a:buClr>
                <a:schemeClr val="dk1"/>
              </a:buClr>
              <a:buSzPts val="1100"/>
              <a:buNone/>
              <a:defRPr b="1" sz="1100"/>
            </a:lvl8pPr>
            <a:lvl9pPr indent="-228600" lvl="8" marL="4114800" algn="l">
              <a:lnSpc>
                <a:spcPct val="90000"/>
              </a:lnSpc>
              <a:spcBef>
                <a:spcPts val="400"/>
              </a:spcBef>
              <a:spcAft>
                <a:spcPts val="0"/>
              </a:spcAft>
              <a:buClr>
                <a:schemeClr val="dk1"/>
              </a:buClr>
              <a:buSzPts val="1100"/>
              <a:buNone/>
              <a:defRPr b="1" sz="1100"/>
            </a:lvl9pPr>
          </a:lstStyle>
          <a:p/>
        </p:txBody>
      </p:sp>
      <p:sp>
        <p:nvSpPr>
          <p:cNvPr id="94" name="Google Shape;94;p20"/>
          <p:cNvSpPr txBox="1"/>
          <p:nvPr>
            <p:ph idx="4" type="body"/>
          </p:nvPr>
        </p:nvSpPr>
        <p:spPr>
          <a:xfrm>
            <a:off x="4742002" y="1758019"/>
            <a:ext cx="3740987" cy="2875027"/>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5" name="Google Shape;95;p20"/>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8" name="Shape 98"/>
        <p:cNvGrpSpPr/>
        <p:nvPr/>
      </p:nvGrpSpPr>
      <p:grpSpPr>
        <a:xfrm>
          <a:off x="0" y="0"/>
          <a:ext cx="0" cy="0"/>
          <a:chOff x="0" y="0"/>
          <a:chExt cx="0" cy="0"/>
        </a:xfrm>
      </p:grpSpPr>
      <p:sp>
        <p:nvSpPr>
          <p:cNvPr id="99" name="Google Shape;99;p21"/>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0" name="Google Shape;100;p21"/>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1"/>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22"/>
          <p:cNvSpPr txBox="1"/>
          <p:nvPr>
            <p:ph type="title"/>
          </p:nvPr>
        </p:nvSpPr>
        <p:spPr>
          <a:xfrm>
            <a:off x="629841" y="605901"/>
            <a:ext cx="2730535" cy="1546945"/>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2"/>
              </a:buClr>
              <a:buSzPts val="2100"/>
              <a:buFont typeface="Play"/>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2"/>
          <p:cNvSpPr txBox="1"/>
          <p:nvPr>
            <p:ph idx="1" type="body"/>
          </p:nvPr>
        </p:nvSpPr>
        <p:spPr>
          <a:xfrm>
            <a:off x="4074674" y="605900"/>
            <a:ext cx="4441867" cy="3789887"/>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800"/>
              </a:spcBef>
              <a:spcAft>
                <a:spcPts val="0"/>
              </a:spcAft>
              <a:buClr>
                <a:schemeClr val="dk2"/>
              </a:buClr>
              <a:buSzPts val="1800"/>
              <a:buChar char="•"/>
              <a:defRPr sz="1800"/>
            </a:lvl1pPr>
            <a:lvl2pPr indent="-323850" lvl="1" marL="914400" algn="l">
              <a:lnSpc>
                <a:spcPct val="120000"/>
              </a:lnSpc>
              <a:spcBef>
                <a:spcPts val="400"/>
              </a:spcBef>
              <a:spcAft>
                <a:spcPts val="0"/>
              </a:spcAft>
              <a:buClr>
                <a:schemeClr val="dk2"/>
              </a:buClr>
              <a:buSzPts val="1500"/>
              <a:buChar char="•"/>
              <a:defRPr sz="1500"/>
            </a:lvl2pPr>
            <a:lvl3pPr indent="-317500" lvl="2" marL="1371600" algn="l">
              <a:lnSpc>
                <a:spcPct val="120000"/>
              </a:lnSpc>
              <a:spcBef>
                <a:spcPts val="400"/>
              </a:spcBef>
              <a:spcAft>
                <a:spcPts val="0"/>
              </a:spcAft>
              <a:buClr>
                <a:schemeClr val="dk2"/>
              </a:buClr>
              <a:buSzPts val="1400"/>
              <a:buChar char="•"/>
              <a:defRPr sz="1400"/>
            </a:lvl3pPr>
            <a:lvl4pPr indent="-304800" lvl="3" marL="1828800" algn="l">
              <a:lnSpc>
                <a:spcPct val="120000"/>
              </a:lnSpc>
              <a:spcBef>
                <a:spcPts val="400"/>
              </a:spcBef>
              <a:spcAft>
                <a:spcPts val="0"/>
              </a:spcAft>
              <a:buClr>
                <a:schemeClr val="dk2"/>
              </a:buClr>
              <a:buSzPts val="1200"/>
              <a:buChar char="•"/>
              <a:defRPr sz="1200"/>
            </a:lvl4pPr>
            <a:lvl5pPr indent="-304800" lvl="4" marL="2286000" algn="l">
              <a:lnSpc>
                <a:spcPct val="120000"/>
              </a:lnSpc>
              <a:spcBef>
                <a:spcPts val="400"/>
              </a:spcBef>
              <a:spcAft>
                <a:spcPts val="0"/>
              </a:spcAft>
              <a:buClr>
                <a:schemeClr val="dk2"/>
              </a:buClr>
              <a:buSzPts val="1200"/>
              <a:buChar char="•"/>
              <a:defRPr sz="1200"/>
            </a:lvl5pPr>
            <a:lvl6pPr indent="-304800" lvl="5" marL="2743200" algn="l">
              <a:lnSpc>
                <a:spcPct val="90000"/>
              </a:lnSpc>
              <a:spcBef>
                <a:spcPts val="400"/>
              </a:spcBef>
              <a:spcAft>
                <a:spcPts val="0"/>
              </a:spcAft>
              <a:buClr>
                <a:schemeClr val="dk1"/>
              </a:buClr>
              <a:buSzPts val="1200"/>
              <a:buChar char="•"/>
              <a:defRPr sz="1200"/>
            </a:lvl6pPr>
            <a:lvl7pPr indent="-304800" lvl="6" marL="3200400" algn="l">
              <a:lnSpc>
                <a:spcPct val="90000"/>
              </a:lnSpc>
              <a:spcBef>
                <a:spcPts val="400"/>
              </a:spcBef>
              <a:spcAft>
                <a:spcPts val="0"/>
              </a:spcAft>
              <a:buClr>
                <a:schemeClr val="dk1"/>
              </a:buClr>
              <a:buSzPts val="1200"/>
              <a:buChar char="•"/>
              <a:defRPr sz="1200"/>
            </a:lvl7pPr>
            <a:lvl8pPr indent="-304800" lvl="7" marL="3657600" algn="l">
              <a:lnSpc>
                <a:spcPct val="90000"/>
              </a:lnSpc>
              <a:spcBef>
                <a:spcPts val="400"/>
              </a:spcBef>
              <a:spcAft>
                <a:spcPts val="0"/>
              </a:spcAft>
              <a:buClr>
                <a:schemeClr val="dk1"/>
              </a:buClr>
              <a:buSzPts val="1200"/>
              <a:buChar char="•"/>
              <a:defRPr sz="1200"/>
            </a:lvl8pPr>
            <a:lvl9pPr indent="-304800" lvl="8" marL="4114800" algn="l">
              <a:lnSpc>
                <a:spcPct val="90000"/>
              </a:lnSpc>
              <a:spcBef>
                <a:spcPts val="400"/>
              </a:spcBef>
              <a:spcAft>
                <a:spcPts val="0"/>
              </a:spcAft>
              <a:buClr>
                <a:schemeClr val="dk1"/>
              </a:buClr>
              <a:buSzPts val="1200"/>
              <a:buChar char="•"/>
              <a:defRPr sz="1200"/>
            </a:lvl9pPr>
          </a:lstStyle>
          <a:p/>
        </p:txBody>
      </p:sp>
      <p:sp>
        <p:nvSpPr>
          <p:cNvPr id="105" name="Google Shape;105;p22"/>
          <p:cNvSpPr txBox="1"/>
          <p:nvPr>
            <p:ph idx="2" type="body"/>
          </p:nvPr>
        </p:nvSpPr>
        <p:spPr>
          <a:xfrm>
            <a:off x="629841" y="2250489"/>
            <a:ext cx="2730535" cy="2151252"/>
          </a:xfrm>
          <a:prstGeom prst="rect">
            <a:avLst/>
          </a:prstGeom>
          <a:noFill/>
          <a:ln>
            <a:noFill/>
          </a:ln>
        </p:spPr>
        <p:txBody>
          <a:bodyPr anchorCtr="0" anchor="b" bIns="34275" lIns="68575" spcFirstLastPara="1" rIns="68575" wrap="square" tIns="34275">
            <a:normAutofit/>
          </a:bodyPr>
          <a:lstStyle>
            <a:lvl1pPr indent="-228600" lvl="0" marL="457200" algn="l">
              <a:lnSpc>
                <a:spcPct val="120000"/>
              </a:lnSpc>
              <a:spcBef>
                <a:spcPts val="800"/>
              </a:spcBef>
              <a:spcAft>
                <a:spcPts val="0"/>
              </a:spcAft>
              <a:buClr>
                <a:schemeClr val="dk2"/>
              </a:buClr>
              <a:buSzPts val="1200"/>
              <a:buNone/>
              <a:defRPr sz="1200"/>
            </a:lvl1pPr>
            <a:lvl2pPr indent="-228600" lvl="1" marL="914400" algn="l">
              <a:lnSpc>
                <a:spcPct val="120000"/>
              </a:lnSpc>
              <a:spcBef>
                <a:spcPts val="400"/>
              </a:spcBef>
              <a:spcAft>
                <a:spcPts val="0"/>
              </a:spcAft>
              <a:buClr>
                <a:schemeClr val="dk2"/>
              </a:buClr>
              <a:buSzPts val="1100"/>
              <a:buNone/>
              <a:defRPr sz="1100"/>
            </a:lvl2pPr>
            <a:lvl3pPr indent="-228600" lvl="2" marL="1371600" algn="l">
              <a:lnSpc>
                <a:spcPct val="120000"/>
              </a:lnSpc>
              <a:spcBef>
                <a:spcPts val="400"/>
              </a:spcBef>
              <a:spcAft>
                <a:spcPts val="0"/>
              </a:spcAft>
              <a:buClr>
                <a:schemeClr val="dk2"/>
              </a:buClr>
              <a:buSzPts val="900"/>
              <a:buNone/>
              <a:defRPr sz="900"/>
            </a:lvl3pPr>
            <a:lvl4pPr indent="-228600" lvl="3" marL="1828800" algn="l">
              <a:lnSpc>
                <a:spcPct val="120000"/>
              </a:lnSpc>
              <a:spcBef>
                <a:spcPts val="400"/>
              </a:spcBef>
              <a:spcAft>
                <a:spcPts val="0"/>
              </a:spcAft>
              <a:buClr>
                <a:schemeClr val="dk2"/>
              </a:buClr>
              <a:buSzPts val="800"/>
              <a:buNone/>
              <a:defRPr sz="800"/>
            </a:lvl4pPr>
            <a:lvl5pPr indent="-228600" lvl="4" marL="2286000" algn="l">
              <a:lnSpc>
                <a:spcPct val="120000"/>
              </a:lnSpc>
              <a:spcBef>
                <a:spcPts val="400"/>
              </a:spcBef>
              <a:spcAft>
                <a:spcPts val="0"/>
              </a:spcAft>
              <a:buClr>
                <a:schemeClr val="dk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6" name="Google Shape;106;p22"/>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7" name="Google Shape;107;p22"/>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2"/>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23"/>
          <p:cNvSpPr txBox="1"/>
          <p:nvPr>
            <p:ph type="title"/>
          </p:nvPr>
        </p:nvSpPr>
        <p:spPr>
          <a:xfrm>
            <a:off x="629841" y="615661"/>
            <a:ext cx="2729484" cy="1546946"/>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2"/>
              </a:buClr>
              <a:buSzPts val="2100"/>
              <a:buFont typeface="Play"/>
              <a:buNone/>
              <a:defRPr sz="21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3"/>
          <p:cNvSpPr/>
          <p:nvPr>
            <p:ph idx="2" type="pic"/>
          </p:nvPr>
        </p:nvSpPr>
        <p:spPr>
          <a:xfrm>
            <a:off x="3935556" y="689696"/>
            <a:ext cx="4580984" cy="3760211"/>
          </a:xfrm>
          <a:prstGeom prst="rect">
            <a:avLst/>
          </a:prstGeom>
          <a:noFill/>
          <a:ln>
            <a:noFill/>
          </a:ln>
        </p:spPr>
      </p:sp>
      <p:sp>
        <p:nvSpPr>
          <p:cNvPr id="112" name="Google Shape;112;p23"/>
          <p:cNvSpPr txBox="1"/>
          <p:nvPr>
            <p:ph idx="1" type="body"/>
          </p:nvPr>
        </p:nvSpPr>
        <p:spPr>
          <a:xfrm>
            <a:off x="629841" y="2250489"/>
            <a:ext cx="2732917" cy="2151252"/>
          </a:xfrm>
          <a:prstGeom prst="rect">
            <a:avLst/>
          </a:prstGeom>
          <a:noFill/>
          <a:ln>
            <a:noFill/>
          </a:ln>
        </p:spPr>
        <p:txBody>
          <a:bodyPr anchorCtr="0" anchor="b" bIns="34275" lIns="68575" spcFirstLastPara="1" rIns="68575" wrap="square" tIns="34275">
            <a:normAutofit/>
          </a:bodyPr>
          <a:lstStyle>
            <a:lvl1pPr indent="-228600" lvl="0" marL="457200" algn="l">
              <a:lnSpc>
                <a:spcPct val="120000"/>
              </a:lnSpc>
              <a:spcBef>
                <a:spcPts val="800"/>
              </a:spcBef>
              <a:spcAft>
                <a:spcPts val="0"/>
              </a:spcAft>
              <a:buClr>
                <a:schemeClr val="dk2"/>
              </a:buClr>
              <a:buSzPts val="1200"/>
              <a:buNone/>
              <a:defRPr sz="1200"/>
            </a:lvl1pPr>
            <a:lvl2pPr indent="-228600" lvl="1" marL="914400" algn="l">
              <a:lnSpc>
                <a:spcPct val="120000"/>
              </a:lnSpc>
              <a:spcBef>
                <a:spcPts val="400"/>
              </a:spcBef>
              <a:spcAft>
                <a:spcPts val="0"/>
              </a:spcAft>
              <a:buClr>
                <a:schemeClr val="dk2"/>
              </a:buClr>
              <a:buSzPts val="1100"/>
              <a:buNone/>
              <a:defRPr sz="1100"/>
            </a:lvl2pPr>
            <a:lvl3pPr indent="-228600" lvl="2" marL="1371600" algn="l">
              <a:lnSpc>
                <a:spcPct val="120000"/>
              </a:lnSpc>
              <a:spcBef>
                <a:spcPts val="400"/>
              </a:spcBef>
              <a:spcAft>
                <a:spcPts val="0"/>
              </a:spcAft>
              <a:buClr>
                <a:schemeClr val="dk2"/>
              </a:buClr>
              <a:buSzPts val="900"/>
              <a:buNone/>
              <a:defRPr sz="900"/>
            </a:lvl3pPr>
            <a:lvl4pPr indent="-228600" lvl="3" marL="1828800" algn="l">
              <a:lnSpc>
                <a:spcPct val="120000"/>
              </a:lnSpc>
              <a:spcBef>
                <a:spcPts val="400"/>
              </a:spcBef>
              <a:spcAft>
                <a:spcPts val="0"/>
              </a:spcAft>
              <a:buClr>
                <a:schemeClr val="dk2"/>
              </a:buClr>
              <a:buSzPts val="800"/>
              <a:buNone/>
              <a:defRPr sz="800"/>
            </a:lvl4pPr>
            <a:lvl5pPr indent="-228600" lvl="4" marL="2286000" algn="l">
              <a:lnSpc>
                <a:spcPct val="120000"/>
              </a:lnSpc>
              <a:spcBef>
                <a:spcPts val="400"/>
              </a:spcBef>
              <a:spcAft>
                <a:spcPts val="0"/>
              </a:spcAft>
              <a:buClr>
                <a:schemeClr val="dk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3" name="Google Shape;113;p23"/>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4" name="Google Shape;114;p23"/>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3"/>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24"/>
          <p:cNvSpPr txBox="1"/>
          <p:nvPr>
            <p:ph type="title"/>
          </p:nvPr>
        </p:nvSpPr>
        <p:spPr>
          <a:xfrm>
            <a:off x="653331" y="441184"/>
            <a:ext cx="7837338" cy="949446"/>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4"/>
          <p:cNvSpPr txBox="1"/>
          <p:nvPr>
            <p:ph idx="1" type="body"/>
          </p:nvPr>
        </p:nvSpPr>
        <p:spPr>
          <a:xfrm rot="5400000">
            <a:off x="3110354" y="-833498"/>
            <a:ext cx="2927864" cy="7831836"/>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9" name="Google Shape;119;p24"/>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0" name="Google Shape;120;p24"/>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24"/>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25"/>
          <p:cNvSpPr txBox="1"/>
          <p:nvPr>
            <p:ph type="title"/>
          </p:nvPr>
        </p:nvSpPr>
        <p:spPr>
          <a:xfrm rot="5400000">
            <a:off x="5435257" y="1552629"/>
            <a:ext cx="4188511" cy="1971675"/>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5"/>
          <p:cNvSpPr txBox="1"/>
          <p:nvPr>
            <p:ph idx="1" type="body"/>
          </p:nvPr>
        </p:nvSpPr>
        <p:spPr>
          <a:xfrm rot="5400000">
            <a:off x="1434757" y="-361896"/>
            <a:ext cx="4188511"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5" name="Google Shape;125;p25"/>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6" name="Google Shape;126;p25"/>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7" name="Google Shape;127;p25"/>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5" name="Shape 135"/>
        <p:cNvGrpSpPr/>
        <p:nvPr/>
      </p:nvGrpSpPr>
      <p:grpSpPr>
        <a:xfrm>
          <a:off x="0" y="0"/>
          <a:ext cx="0" cy="0"/>
          <a:chOff x="0" y="0"/>
          <a:chExt cx="0" cy="0"/>
        </a:xfrm>
      </p:grpSpPr>
      <p:sp>
        <p:nvSpPr>
          <p:cNvPr id="136" name="Google Shape;136;p27"/>
          <p:cNvSpPr txBox="1"/>
          <p:nvPr>
            <p:ph type="ctrTitle"/>
          </p:nvPr>
        </p:nvSpPr>
        <p:spPr>
          <a:xfrm>
            <a:off x="1143000" y="841772"/>
            <a:ext cx="6858000" cy="1656900"/>
          </a:xfrm>
          <a:prstGeom prst="rect">
            <a:avLst/>
          </a:prstGeom>
          <a:noFill/>
          <a:ln>
            <a:noFill/>
          </a:ln>
        </p:spPr>
        <p:txBody>
          <a:bodyPr anchorCtr="0" anchor="b" bIns="34275" lIns="68575" spcFirstLastPara="1" rIns="68575" wrap="square" tIns="34275">
            <a:normAutofit/>
          </a:bodyPr>
          <a:lstStyle>
            <a:lvl1pPr lvl="0" algn="ctr">
              <a:lnSpc>
                <a:spcPct val="100000"/>
              </a:lnSpc>
              <a:spcBef>
                <a:spcPts val="0"/>
              </a:spcBef>
              <a:spcAft>
                <a:spcPts val="0"/>
              </a:spcAft>
              <a:buClr>
                <a:schemeClr val="dk2"/>
              </a:buClr>
              <a:buSzPts val="2700"/>
              <a:buFont typeface="Play"/>
              <a:buNone/>
              <a:defRPr sz="27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7" name="Google Shape;137;p27"/>
          <p:cNvSpPr txBox="1"/>
          <p:nvPr>
            <p:ph idx="1" type="subTitle"/>
          </p:nvPr>
        </p:nvSpPr>
        <p:spPr>
          <a:xfrm>
            <a:off x="1143000" y="3260081"/>
            <a:ext cx="6858000" cy="800100"/>
          </a:xfrm>
          <a:prstGeom prst="rect">
            <a:avLst/>
          </a:prstGeom>
          <a:noFill/>
          <a:ln>
            <a:noFill/>
          </a:ln>
        </p:spPr>
        <p:txBody>
          <a:bodyPr anchorCtr="0" anchor="t" bIns="34275" lIns="68575" spcFirstLastPara="1" rIns="68575" wrap="square" tIns="34275">
            <a:normAutofit/>
          </a:bodyPr>
          <a:lstStyle>
            <a:lvl1pPr lvl="0" algn="ctr">
              <a:lnSpc>
                <a:spcPct val="120000"/>
              </a:lnSpc>
              <a:spcBef>
                <a:spcPts val="800"/>
              </a:spcBef>
              <a:spcAft>
                <a:spcPts val="0"/>
              </a:spcAft>
              <a:buClr>
                <a:schemeClr val="dk2"/>
              </a:buClr>
              <a:buSzPts val="1200"/>
              <a:buNone/>
              <a:defRPr sz="1200" cap="none"/>
            </a:lvl1pPr>
            <a:lvl2pPr lvl="1" algn="ctr">
              <a:lnSpc>
                <a:spcPct val="120000"/>
              </a:lnSpc>
              <a:spcBef>
                <a:spcPts val="400"/>
              </a:spcBef>
              <a:spcAft>
                <a:spcPts val="0"/>
              </a:spcAft>
              <a:buClr>
                <a:schemeClr val="dk2"/>
              </a:buClr>
              <a:buSzPts val="1200"/>
              <a:buNone/>
              <a:defRPr sz="1200"/>
            </a:lvl2pPr>
            <a:lvl3pPr lvl="2" algn="ctr">
              <a:lnSpc>
                <a:spcPct val="120000"/>
              </a:lnSpc>
              <a:spcBef>
                <a:spcPts val="400"/>
              </a:spcBef>
              <a:spcAft>
                <a:spcPts val="0"/>
              </a:spcAft>
              <a:buClr>
                <a:schemeClr val="dk2"/>
              </a:buClr>
              <a:buSzPts val="1200"/>
              <a:buNone/>
              <a:defRPr sz="1200"/>
            </a:lvl3pPr>
            <a:lvl4pPr lvl="3" algn="ctr">
              <a:lnSpc>
                <a:spcPct val="120000"/>
              </a:lnSpc>
              <a:spcBef>
                <a:spcPts val="400"/>
              </a:spcBef>
              <a:spcAft>
                <a:spcPts val="0"/>
              </a:spcAft>
              <a:buClr>
                <a:schemeClr val="dk2"/>
              </a:buClr>
              <a:buSzPts val="1200"/>
              <a:buNone/>
              <a:defRPr sz="1200"/>
            </a:lvl4pPr>
            <a:lvl5pPr lvl="4" algn="ctr">
              <a:lnSpc>
                <a:spcPct val="120000"/>
              </a:lnSpc>
              <a:spcBef>
                <a:spcPts val="400"/>
              </a:spcBef>
              <a:spcAft>
                <a:spcPts val="0"/>
              </a:spcAft>
              <a:buClr>
                <a:schemeClr val="dk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38" name="Google Shape;138;p27"/>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27"/>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0" name="Google Shape;140;p27"/>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41" name="Shape 141"/>
        <p:cNvGrpSpPr/>
        <p:nvPr/>
      </p:nvGrpSpPr>
      <p:grpSpPr>
        <a:xfrm>
          <a:off x="0" y="0"/>
          <a:ext cx="0" cy="0"/>
          <a:chOff x="0" y="0"/>
          <a:chExt cx="0" cy="0"/>
        </a:xfrm>
      </p:grpSpPr>
      <p:sp>
        <p:nvSpPr>
          <p:cNvPr id="142" name="Google Shape;142;p28"/>
          <p:cNvSpPr txBox="1"/>
          <p:nvPr>
            <p:ph type="title"/>
          </p:nvPr>
        </p:nvSpPr>
        <p:spPr>
          <a:xfrm>
            <a:off x="653331" y="441184"/>
            <a:ext cx="7837200" cy="9495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3" name="Google Shape;143;p28"/>
          <p:cNvSpPr txBox="1"/>
          <p:nvPr>
            <p:ph idx="1" type="body"/>
          </p:nvPr>
        </p:nvSpPr>
        <p:spPr>
          <a:xfrm>
            <a:off x="658368" y="1618488"/>
            <a:ext cx="7831800" cy="29280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44" name="Google Shape;144;p28"/>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5" name="Google Shape;145;p28"/>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28"/>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7" name="Shape 147"/>
        <p:cNvGrpSpPr/>
        <p:nvPr/>
      </p:nvGrpSpPr>
      <p:grpSpPr>
        <a:xfrm>
          <a:off x="0" y="0"/>
          <a:ext cx="0" cy="0"/>
          <a:chOff x="0" y="0"/>
          <a:chExt cx="0" cy="0"/>
        </a:xfrm>
      </p:grpSpPr>
      <p:sp>
        <p:nvSpPr>
          <p:cNvPr id="148" name="Google Shape;148;p29"/>
          <p:cNvSpPr txBox="1"/>
          <p:nvPr>
            <p:ph type="title"/>
          </p:nvPr>
        </p:nvSpPr>
        <p:spPr>
          <a:xfrm>
            <a:off x="653331" y="441184"/>
            <a:ext cx="7837200" cy="9495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9" name="Google Shape;149;p29"/>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0" name="Google Shape;150;p29"/>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1" name="Google Shape;151;p29"/>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2" name="Shape 152"/>
        <p:cNvGrpSpPr/>
        <p:nvPr/>
      </p:nvGrpSpPr>
      <p:grpSpPr>
        <a:xfrm>
          <a:off x="0" y="0"/>
          <a:ext cx="0" cy="0"/>
          <a:chOff x="0" y="0"/>
          <a:chExt cx="0" cy="0"/>
        </a:xfrm>
      </p:grpSpPr>
      <p:sp>
        <p:nvSpPr>
          <p:cNvPr id="153" name="Google Shape;153;p30"/>
          <p:cNvSpPr txBox="1"/>
          <p:nvPr>
            <p:ph type="title"/>
          </p:nvPr>
        </p:nvSpPr>
        <p:spPr>
          <a:xfrm>
            <a:off x="1105677" y="1136016"/>
            <a:ext cx="6438000" cy="23541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2700"/>
              <a:buFont typeface="Play"/>
              <a:buNone/>
              <a:defRPr sz="2700" cap="none"/>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54" name="Google Shape;154;p30"/>
          <p:cNvSpPr txBox="1"/>
          <p:nvPr>
            <p:ph idx="1" type="body"/>
          </p:nvPr>
        </p:nvSpPr>
        <p:spPr>
          <a:xfrm>
            <a:off x="1105677" y="3722914"/>
            <a:ext cx="6438000" cy="844200"/>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800"/>
              </a:spcBef>
              <a:spcAft>
                <a:spcPts val="0"/>
              </a:spcAft>
              <a:buClr>
                <a:schemeClr val="dk2"/>
              </a:buClr>
              <a:buSzPts val="1200"/>
              <a:buNone/>
              <a:defRPr sz="1200" cap="none">
                <a:solidFill>
                  <a:schemeClr val="dk2"/>
                </a:solidFill>
              </a:defRPr>
            </a:lvl1pPr>
            <a:lvl2pPr indent="-228600" lvl="1" marL="914400" algn="l">
              <a:lnSpc>
                <a:spcPct val="120000"/>
              </a:lnSpc>
              <a:spcBef>
                <a:spcPts val="400"/>
              </a:spcBef>
              <a:spcAft>
                <a:spcPts val="0"/>
              </a:spcAft>
              <a:buClr>
                <a:srgbClr val="757575"/>
              </a:buClr>
              <a:buSzPts val="1200"/>
              <a:buNone/>
              <a:defRPr sz="1200">
                <a:solidFill>
                  <a:srgbClr val="757575"/>
                </a:solidFill>
              </a:defRPr>
            </a:lvl2pPr>
            <a:lvl3pPr indent="-228600" lvl="2" marL="1371600" algn="l">
              <a:lnSpc>
                <a:spcPct val="120000"/>
              </a:lnSpc>
              <a:spcBef>
                <a:spcPts val="400"/>
              </a:spcBef>
              <a:spcAft>
                <a:spcPts val="0"/>
              </a:spcAft>
              <a:buClr>
                <a:srgbClr val="757575"/>
              </a:buClr>
              <a:buSzPts val="1200"/>
              <a:buNone/>
              <a:defRPr sz="1200">
                <a:solidFill>
                  <a:srgbClr val="757575"/>
                </a:solidFill>
              </a:defRPr>
            </a:lvl3pPr>
            <a:lvl4pPr indent="-228600" lvl="3" marL="1828800" algn="l">
              <a:lnSpc>
                <a:spcPct val="120000"/>
              </a:lnSpc>
              <a:spcBef>
                <a:spcPts val="400"/>
              </a:spcBef>
              <a:spcAft>
                <a:spcPts val="0"/>
              </a:spcAft>
              <a:buClr>
                <a:srgbClr val="757575"/>
              </a:buClr>
              <a:buSzPts val="1200"/>
              <a:buNone/>
              <a:defRPr sz="1200">
                <a:solidFill>
                  <a:srgbClr val="757575"/>
                </a:solidFill>
              </a:defRPr>
            </a:lvl4pPr>
            <a:lvl5pPr indent="-228600" lvl="4" marL="2286000" algn="l">
              <a:lnSpc>
                <a:spcPct val="120000"/>
              </a:lnSpc>
              <a:spcBef>
                <a:spcPts val="400"/>
              </a:spcBef>
              <a:spcAft>
                <a:spcPts val="0"/>
              </a:spcAft>
              <a:buClr>
                <a:srgbClr val="757575"/>
              </a:buClr>
              <a:buSzPts val="1200"/>
              <a:buNone/>
              <a:defRPr sz="1200">
                <a:solidFill>
                  <a:srgbClr val="757575"/>
                </a:solidFill>
              </a:defRPr>
            </a:lvl5pPr>
            <a:lvl6pPr indent="-228600" lvl="5" marL="2743200" algn="l">
              <a:lnSpc>
                <a:spcPct val="90000"/>
              </a:lnSpc>
              <a:spcBef>
                <a:spcPts val="400"/>
              </a:spcBef>
              <a:spcAft>
                <a:spcPts val="0"/>
              </a:spcAft>
              <a:buClr>
                <a:srgbClr val="757575"/>
              </a:buClr>
              <a:buSzPts val="1200"/>
              <a:buNone/>
              <a:defRPr sz="1200">
                <a:solidFill>
                  <a:srgbClr val="757575"/>
                </a:solidFill>
              </a:defRPr>
            </a:lvl6pPr>
            <a:lvl7pPr indent="-228600" lvl="6" marL="3200400" algn="l">
              <a:lnSpc>
                <a:spcPct val="90000"/>
              </a:lnSpc>
              <a:spcBef>
                <a:spcPts val="400"/>
              </a:spcBef>
              <a:spcAft>
                <a:spcPts val="0"/>
              </a:spcAft>
              <a:buClr>
                <a:srgbClr val="757575"/>
              </a:buClr>
              <a:buSzPts val="1200"/>
              <a:buNone/>
              <a:defRPr sz="1200">
                <a:solidFill>
                  <a:srgbClr val="757575"/>
                </a:solidFill>
              </a:defRPr>
            </a:lvl7pPr>
            <a:lvl8pPr indent="-228600" lvl="7" marL="3657600" algn="l">
              <a:lnSpc>
                <a:spcPct val="90000"/>
              </a:lnSpc>
              <a:spcBef>
                <a:spcPts val="400"/>
              </a:spcBef>
              <a:spcAft>
                <a:spcPts val="0"/>
              </a:spcAft>
              <a:buClr>
                <a:srgbClr val="757575"/>
              </a:buClr>
              <a:buSzPts val="1200"/>
              <a:buNone/>
              <a:defRPr sz="1200">
                <a:solidFill>
                  <a:srgbClr val="757575"/>
                </a:solidFill>
              </a:defRPr>
            </a:lvl8pPr>
            <a:lvl9pPr indent="-228600" lvl="8" marL="4114800" algn="l">
              <a:lnSpc>
                <a:spcPct val="90000"/>
              </a:lnSpc>
              <a:spcBef>
                <a:spcPts val="400"/>
              </a:spcBef>
              <a:spcAft>
                <a:spcPts val="0"/>
              </a:spcAft>
              <a:buClr>
                <a:srgbClr val="757575"/>
              </a:buClr>
              <a:buSzPts val="1200"/>
              <a:buNone/>
              <a:defRPr sz="1200">
                <a:solidFill>
                  <a:srgbClr val="757575"/>
                </a:solidFill>
              </a:defRPr>
            </a:lvl9pPr>
          </a:lstStyle>
          <a:p/>
        </p:txBody>
      </p:sp>
      <p:sp>
        <p:nvSpPr>
          <p:cNvPr id="155" name="Google Shape;155;p30"/>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6" name="Google Shape;156;p30"/>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7" name="Google Shape;157;p30"/>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8" name="Shape 158"/>
        <p:cNvGrpSpPr/>
        <p:nvPr/>
      </p:nvGrpSpPr>
      <p:grpSpPr>
        <a:xfrm>
          <a:off x="0" y="0"/>
          <a:ext cx="0" cy="0"/>
          <a:chOff x="0" y="0"/>
          <a:chExt cx="0" cy="0"/>
        </a:xfrm>
      </p:grpSpPr>
      <p:sp>
        <p:nvSpPr>
          <p:cNvPr id="159" name="Google Shape;159;p31"/>
          <p:cNvSpPr txBox="1"/>
          <p:nvPr>
            <p:ph type="title"/>
          </p:nvPr>
        </p:nvSpPr>
        <p:spPr>
          <a:xfrm>
            <a:off x="653331" y="441184"/>
            <a:ext cx="7837200" cy="9495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0" name="Google Shape;160;p31"/>
          <p:cNvSpPr txBox="1"/>
          <p:nvPr>
            <p:ph idx="1" type="body"/>
          </p:nvPr>
        </p:nvSpPr>
        <p:spPr>
          <a:xfrm>
            <a:off x="658368" y="1619381"/>
            <a:ext cx="3733200" cy="30132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1" name="Google Shape;161;p31"/>
          <p:cNvSpPr txBox="1"/>
          <p:nvPr>
            <p:ph idx="2" type="body"/>
          </p:nvPr>
        </p:nvSpPr>
        <p:spPr>
          <a:xfrm>
            <a:off x="4746293" y="1619381"/>
            <a:ext cx="3739200" cy="30132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2" name="Google Shape;162;p31"/>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3" name="Google Shape;163;p31"/>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4" name="Google Shape;164;p31"/>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5" name="Shape 165"/>
        <p:cNvGrpSpPr/>
        <p:nvPr/>
      </p:nvGrpSpPr>
      <p:grpSpPr>
        <a:xfrm>
          <a:off x="0" y="0"/>
          <a:ext cx="0" cy="0"/>
          <a:chOff x="0" y="0"/>
          <a:chExt cx="0" cy="0"/>
        </a:xfrm>
      </p:grpSpPr>
      <p:sp>
        <p:nvSpPr>
          <p:cNvPr id="166" name="Google Shape;166;p32"/>
          <p:cNvSpPr txBox="1"/>
          <p:nvPr>
            <p:ph type="title"/>
          </p:nvPr>
        </p:nvSpPr>
        <p:spPr>
          <a:xfrm>
            <a:off x="661011" y="452003"/>
            <a:ext cx="7821900" cy="5766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67" name="Google Shape;167;p32"/>
          <p:cNvSpPr txBox="1"/>
          <p:nvPr>
            <p:ph idx="1" type="body"/>
          </p:nvPr>
        </p:nvSpPr>
        <p:spPr>
          <a:xfrm>
            <a:off x="661012" y="1272244"/>
            <a:ext cx="3722700" cy="485700"/>
          </a:xfrm>
          <a:prstGeom prst="rect">
            <a:avLst/>
          </a:prstGeom>
          <a:noFill/>
          <a:ln>
            <a:noFill/>
          </a:ln>
        </p:spPr>
        <p:txBody>
          <a:bodyPr anchorCtr="0" anchor="b" bIns="34275" lIns="68575" spcFirstLastPara="1" rIns="68575" wrap="square" tIns="34275">
            <a:noAutofit/>
          </a:bodyPr>
          <a:lstStyle>
            <a:lvl1pPr indent="-228600" lvl="0" marL="457200" algn="l">
              <a:lnSpc>
                <a:spcPct val="120000"/>
              </a:lnSpc>
              <a:spcBef>
                <a:spcPts val="800"/>
              </a:spcBef>
              <a:spcAft>
                <a:spcPts val="0"/>
              </a:spcAft>
              <a:buClr>
                <a:schemeClr val="dk2"/>
              </a:buClr>
              <a:buSzPts val="1100"/>
              <a:buNone/>
              <a:defRPr b="1" sz="1100" cap="none"/>
            </a:lvl1pPr>
            <a:lvl2pPr indent="-228600" lvl="1" marL="914400" algn="l">
              <a:lnSpc>
                <a:spcPct val="120000"/>
              </a:lnSpc>
              <a:spcBef>
                <a:spcPts val="400"/>
              </a:spcBef>
              <a:spcAft>
                <a:spcPts val="0"/>
              </a:spcAft>
              <a:buClr>
                <a:schemeClr val="dk2"/>
              </a:buClr>
              <a:buSzPts val="1100"/>
              <a:buNone/>
              <a:defRPr b="1" sz="1100"/>
            </a:lvl2pPr>
            <a:lvl3pPr indent="-228600" lvl="2" marL="1371600" algn="l">
              <a:lnSpc>
                <a:spcPct val="120000"/>
              </a:lnSpc>
              <a:spcBef>
                <a:spcPts val="400"/>
              </a:spcBef>
              <a:spcAft>
                <a:spcPts val="0"/>
              </a:spcAft>
              <a:buClr>
                <a:schemeClr val="dk2"/>
              </a:buClr>
              <a:buSzPts val="1100"/>
              <a:buNone/>
              <a:defRPr b="1" sz="1100"/>
            </a:lvl3pPr>
            <a:lvl4pPr indent="-228600" lvl="3" marL="1828800" algn="l">
              <a:lnSpc>
                <a:spcPct val="120000"/>
              </a:lnSpc>
              <a:spcBef>
                <a:spcPts val="400"/>
              </a:spcBef>
              <a:spcAft>
                <a:spcPts val="0"/>
              </a:spcAft>
              <a:buClr>
                <a:schemeClr val="dk2"/>
              </a:buClr>
              <a:buSzPts val="1100"/>
              <a:buNone/>
              <a:defRPr b="1" sz="1100"/>
            </a:lvl4pPr>
            <a:lvl5pPr indent="-228600" lvl="4" marL="2286000" algn="l">
              <a:lnSpc>
                <a:spcPct val="120000"/>
              </a:lnSpc>
              <a:spcBef>
                <a:spcPts val="400"/>
              </a:spcBef>
              <a:spcAft>
                <a:spcPts val="0"/>
              </a:spcAft>
              <a:buClr>
                <a:schemeClr val="dk2"/>
              </a:buClr>
              <a:buSzPts val="1100"/>
              <a:buNone/>
              <a:defRPr b="1" sz="1100"/>
            </a:lvl5pPr>
            <a:lvl6pPr indent="-228600" lvl="5" marL="2743200" algn="l">
              <a:lnSpc>
                <a:spcPct val="90000"/>
              </a:lnSpc>
              <a:spcBef>
                <a:spcPts val="400"/>
              </a:spcBef>
              <a:spcAft>
                <a:spcPts val="0"/>
              </a:spcAft>
              <a:buClr>
                <a:schemeClr val="dk1"/>
              </a:buClr>
              <a:buSzPts val="1100"/>
              <a:buNone/>
              <a:defRPr b="1" sz="1100"/>
            </a:lvl6pPr>
            <a:lvl7pPr indent="-228600" lvl="6" marL="3200400" algn="l">
              <a:lnSpc>
                <a:spcPct val="90000"/>
              </a:lnSpc>
              <a:spcBef>
                <a:spcPts val="400"/>
              </a:spcBef>
              <a:spcAft>
                <a:spcPts val="0"/>
              </a:spcAft>
              <a:buClr>
                <a:schemeClr val="dk1"/>
              </a:buClr>
              <a:buSzPts val="1100"/>
              <a:buNone/>
              <a:defRPr b="1" sz="1100"/>
            </a:lvl7pPr>
            <a:lvl8pPr indent="-228600" lvl="7" marL="3657600" algn="l">
              <a:lnSpc>
                <a:spcPct val="90000"/>
              </a:lnSpc>
              <a:spcBef>
                <a:spcPts val="400"/>
              </a:spcBef>
              <a:spcAft>
                <a:spcPts val="0"/>
              </a:spcAft>
              <a:buClr>
                <a:schemeClr val="dk1"/>
              </a:buClr>
              <a:buSzPts val="1100"/>
              <a:buNone/>
              <a:defRPr b="1" sz="1100"/>
            </a:lvl8pPr>
            <a:lvl9pPr indent="-228600" lvl="8" marL="4114800" algn="l">
              <a:lnSpc>
                <a:spcPct val="90000"/>
              </a:lnSpc>
              <a:spcBef>
                <a:spcPts val="400"/>
              </a:spcBef>
              <a:spcAft>
                <a:spcPts val="0"/>
              </a:spcAft>
              <a:buClr>
                <a:schemeClr val="dk1"/>
              </a:buClr>
              <a:buSzPts val="1100"/>
              <a:buNone/>
              <a:defRPr b="1" sz="1100"/>
            </a:lvl9pPr>
          </a:lstStyle>
          <a:p/>
        </p:txBody>
      </p:sp>
      <p:sp>
        <p:nvSpPr>
          <p:cNvPr id="168" name="Google Shape;168;p32"/>
          <p:cNvSpPr txBox="1"/>
          <p:nvPr>
            <p:ph idx="2" type="body"/>
          </p:nvPr>
        </p:nvSpPr>
        <p:spPr>
          <a:xfrm>
            <a:off x="661012" y="1758019"/>
            <a:ext cx="3722700" cy="28749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69" name="Google Shape;169;p32"/>
          <p:cNvSpPr txBox="1"/>
          <p:nvPr>
            <p:ph idx="3" type="body"/>
          </p:nvPr>
        </p:nvSpPr>
        <p:spPr>
          <a:xfrm>
            <a:off x="4742002" y="1272244"/>
            <a:ext cx="3741000" cy="485700"/>
          </a:xfrm>
          <a:prstGeom prst="rect">
            <a:avLst/>
          </a:prstGeom>
          <a:noFill/>
          <a:ln>
            <a:noFill/>
          </a:ln>
        </p:spPr>
        <p:txBody>
          <a:bodyPr anchorCtr="0" anchor="b" bIns="34275" lIns="68575" spcFirstLastPara="1" rIns="68575" wrap="square" tIns="34275">
            <a:noAutofit/>
          </a:bodyPr>
          <a:lstStyle>
            <a:lvl1pPr indent="-228600" lvl="0" marL="457200" algn="l">
              <a:lnSpc>
                <a:spcPct val="120000"/>
              </a:lnSpc>
              <a:spcBef>
                <a:spcPts val="800"/>
              </a:spcBef>
              <a:spcAft>
                <a:spcPts val="0"/>
              </a:spcAft>
              <a:buClr>
                <a:schemeClr val="dk2"/>
              </a:buClr>
              <a:buSzPts val="1100"/>
              <a:buNone/>
              <a:defRPr b="1" sz="1100" cap="none"/>
            </a:lvl1pPr>
            <a:lvl2pPr indent="-228600" lvl="1" marL="914400" algn="l">
              <a:lnSpc>
                <a:spcPct val="120000"/>
              </a:lnSpc>
              <a:spcBef>
                <a:spcPts val="400"/>
              </a:spcBef>
              <a:spcAft>
                <a:spcPts val="0"/>
              </a:spcAft>
              <a:buClr>
                <a:schemeClr val="dk2"/>
              </a:buClr>
              <a:buSzPts val="1100"/>
              <a:buNone/>
              <a:defRPr b="1" sz="1100"/>
            </a:lvl2pPr>
            <a:lvl3pPr indent="-228600" lvl="2" marL="1371600" algn="l">
              <a:lnSpc>
                <a:spcPct val="120000"/>
              </a:lnSpc>
              <a:spcBef>
                <a:spcPts val="400"/>
              </a:spcBef>
              <a:spcAft>
                <a:spcPts val="0"/>
              </a:spcAft>
              <a:buClr>
                <a:schemeClr val="dk2"/>
              </a:buClr>
              <a:buSzPts val="1100"/>
              <a:buNone/>
              <a:defRPr b="1" sz="1100"/>
            </a:lvl3pPr>
            <a:lvl4pPr indent="-228600" lvl="3" marL="1828800" algn="l">
              <a:lnSpc>
                <a:spcPct val="120000"/>
              </a:lnSpc>
              <a:spcBef>
                <a:spcPts val="400"/>
              </a:spcBef>
              <a:spcAft>
                <a:spcPts val="0"/>
              </a:spcAft>
              <a:buClr>
                <a:schemeClr val="dk2"/>
              </a:buClr>
              <a:buSzPts val="1100"/>
              <a:buNone/>
              <a:defRPr b="1" sz="1100"/>
            </a:lvl4pPr>
            <a:lvl5pPr indent="-228600" lvl="4" marL="2286000" algn="l">
              <a:lnSpc>
                <a:spcPct val="120000"/>
              </a:lnSpc>
              <a:spcBef>
                <a:spcPts val="400"/>
              </a:spcBef>
              <a:spcAft>
                <a:spcPts val="0"/>
              </a:spcAft>
              <a:buClr>
                <a:schemeClr val="dk2"/>
              </a:buClr>
              <a:buSzPts val="1100"/>
              <a:buNone/>
              <a:defRPr b="1" sz="1100"/>
            </a:lvl5pPr>
            <a:lvl6pPr indent="-228600" lvl="5" marL="2743200" algn="l">
              <a:lnSpc>
                <a:spcPct val="90000"/>
              </a:lnSpc>
              <a:spcBef>
                <a:spcPts val="400"/>
              </a:spcBef>
              <a:spcAft>
                <a:spcPts val="0"/>
              </a:spcAft>
              <a:buClr>
                <a:schemeClr val="dk1"/>
              </a:buClr>
              <a:buSzPts val="1100"/>
              <a:buNone/>
              <a:defRPr b="1" sz="1100"/>
            </a:lvl6pPr>
            <a:lvl7pPr indent="-228600" lvl="6" marL="3200400" algn="l">
              <a:lnSpc>
                <a:spcPct val="90000"/>
              </a:lnSpc>
              <a:spcBef>
                <a:spcPts val="400"/>
              </a:spcBef>
              <a:spcAft>
                <a:spcPts val="0"/>
              </a:spcAft>
              <a:buClr>
                <a:schemeClr val="dk1"/>
              </a:buClr>
              <a:buSzPts val="1100"/>
              <a:buNone/>
              <a:defRPr b="1" sz="1100"/>
            </a:lvl7pPr>
            <a:lvl8pPr indent="-228600" lvl="7" marL="3657600" algn="l">
              <a:lnSpc>
                <a:spcPct val="90000"/>
              </a:lnSpc>
              <a:spcBef>
                <a:spcPts val="400"/>
              </a:spcBef>
              <a:spcAft>
                <a:spcPts val="0"/>
              </a:spcAft>
              <a:buClr>
                <a:schemeClr val="dk1"/>
              </a:buClr>
              <a:buSzPts val="1100"/>
              <a:buNone/>
              <a:defRPr b="1" sz="1100"/>
            </a:lvl8pPr>
            <a:lvl9pPr indent="-228600" lvl="8" marL="4114800" algn="l">
              <a:lnSpc>
                <a:spcPct val="90000"/>
              </a:lnSpc>
              <a:spcBef>
                <a:spcPts val="400"/>
              </a:spcBef>
              <a:spcAft>
                <a:spcPts val="0"/>
              </a:spcAft>
              <a:buClr>
                <a:schemeClr val="dk1"/>
              </a:buClr>
              <a:buSzPts val="1100"/>
              <a:buNone/>
              <a:defRPr b="1" sz="1100"/>
            </a:lvl9pPr>
          </a:lstStyle>
          <a:p/>
        </p:txBody>
      </p:sp>
      <p:sp>
        <p:nvSpPr>
          <p:cNvPr id="170" name="Google Shape;170;p32"/>
          <p:cNvSpPr txBox="1"/>
          <p:nvPr>
            <p:ph idx="4" type="body"/>
          </p:nvPr>
        </p:nvSpPr>
        <p:spPr>
          <a:xfrm>
            <a:off x="4742002" y="1758019"/>
            <a:ext cx="3741000" cy="28749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71" name="Google Shape;171;p32"/>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2" name="Google Shape;172;p32"/>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3" name="Google Shape;173;p32"/>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4" name="Shape 174"/>
        <p:cNvGrpSpPr/>
        <p:nvPr/>
      </p:nvGrpSpPr>
      <p:grpSpPr>
        <a:xfrm>
          <a:off x="0" y="0"/>
          <a:ext cx="0" cy="0"/>
          <a:chOff x="0" y="0"/>
          <a:chExt cx="0" cy="0"/>
        </a:xfrm>
      </p:grpSpPr>
      <p:sp>
        <p:nvSpPr>
          <p:cNvPr id="175" name="Google Shape;175;p33"/>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6" name="Google Shape;176;p33"/>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7" name="Google Shape;177;p33"/>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8" name="Shape 178"/>
        <p:cNvGrpSpPr/>
        <p:nvPr/>
      </p:nvGrpSpPr>
      <p:grpSpPr>
        <a:xfrm>
          <a:off x="0" y="0"/>
          <a:ext cx="0" cy="0"/>
          <a:chOff x="0" y="0"/>
          <a:chExt cx="0" cy="0"/>
        </a:xfrm>
      </p:grpSpPr>
      <p:sp>
        <p:nvSpPr>
          <p:cNvPr id="179" name="Google Shape;179;p34"/>
          <p:cNvSpPr txBox="1"/>
          <p:nvPr>
            <p:ph type="title"/>
          </p:nvPr>
        </p:nvSpPr>
        <p:spPr>
          <a:xfrm>
            <a:off x="629841" y="605901"/>
            <a:ext cx="2730600" cy="15468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2"/>
              </a:buClr>
              <a:buSzPts val="2100"/>
              <a:buFont typeface="Play"/>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0" name="Google Shape;180;p34"/>
          <p:cNvSpPr txBox="1"/>
          <p:nvPr>
            <p:ph idx="1" type="body"/>
          </p:nvPr>
        </p:nvSpPr>
        <p:spPr>
          <a:xfrm>
            <a:off x="4074674" y="605900"/>
            <a:ext cx="4441800" cy="3789900"/>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800"/>
              </a:spcBef>
              <a:spcAft>
                <a:spcPts val="0"/>
              </a:spcAft>
              <a:buClr>
                <a:schemeClr val="dk2"/>
              </a:buClr>
              <a:buSzPts val="1800"/>
              <a:buChar char="•"/>
              <a:defRPr sz="1800"/>
            </a:lvl1pPr>
            <a:lvl2pPr indent="-323850" lvl="1" marL="914400" algn="l">
              <a:lnSpc>
                <a:spcPct val="120000"/>
              </a:lnSpc>
              <a:spcBef>
                <a:spcPts val="400"/>
              </a:spcBef>
              <a:spcAft>
                <a:spcPts val="0"/>
              </a:spcAft>
              <a:buClr>
                <a:schemeClr val="dk2"/>
              </a:buClr>
              <a:buSzPts val="1500"/>
              <a:buChar char="•"/>
              <a:defRPr sz="1500"/>
            </a:lvl2pPr>
            <a:lvl3pPr indent="-317500" lvl="2" marL="1371600" algn="l">
              <a:lnSpc>
                <a:spcPct val="120000"/>
              </a:lnSpc>
              <a:spcBef>
                <a:spcPts val="400"/>
              </a:spcBef>
              <a:spcAft>
                <a:spcPts val="0"/>
              </a:spcAft>
              <a:buClr>
                <a:schemeClr val="dk2"/>
              </a:buClr>
              <a:buSzPts val="1400"/>
              <a:buChar char="•"/>
              <a:defRPr sz="1400"/>
            </a:lvl3pPr>
            <a:lvl4pPr indent="-304800" lvl="3" marL="1828800" algn="l">
              <a:lnSpc>
                <a:spcPct val="120000"/>
              </a:lnSpc>
              <a:spcBef>
                <a:spcPts val="400"/>
              </a:spcBef>
              <a:spcAft>
                <a:spcPts val="0"/>
              </a:spcAft>
              <a:buClr>
                <a:schemeClr val="dk2"/>
              </a:buClr>
              <a:buSzPts val="1200"/>
              <a:buChar char="•"/>
              <a:defRPr sz="1200"/>
            </a:lvl4pPr>
            <a:lvl5pPr indent="-304800" lvl="4" marL="2286000" algn="l">
              <a:lnSpc>
                <a:spcPct val="120000"/>
              </a:lnSpc>
              <a:spcBef>
                <a:spcPts val="400"/>
              </a:spcBef>
              <a:spcAft>
                <a:spcPts val="0"/>
              </a:spcAft>
              <a:buClr>
                <a:schemeClr val="dk2"/>
              </a:buClr>
              <a:buSzPts val="1200"/>
              <a:buChar char="•"/>
              <a:defRPr sz="1200"/>
            </a:lvl5pPr>
            <a:lvl6pPr indent="-304800" lvl="5" marL="2743200" algn="l">
              <a:lnSpc>
                <a:spcPct val="90000"/>
              </a:lnSpc>
              <a:spcBef>
                <a:spcPts val="400"/>
              </a:spcBef>
              <a:spcAft>
                <a:spcPts val="0"/>
              </a:spcAft>
              <a:buClr>
                <a:schemeClr val="dk1"/>
              </a:buClr>
              <a:buSzPts val="1200"/>
              <a:buChar char="•"/>
              <a:defRPr sz="1200"/>
            </a:lvl6pPr>
            <a:lvl7pPr indent="-304800" lvl="6" marL="3200400" algn="l">
              <a:lnSpc>
                <a:spcPct val="90000"/>
              </a:lnSpc>
              <a:spcBef>
                <a:spcPts val="400"/>
              </a:spcBef>
              <a:spcAft>
                <a:spcPts val="0"/>
              </a:spcAft>
              <a:buClr>
                <a:schemeClr val="dk1"/>
              </a:buClr>
              <a:buSzPts val="1200"/>
              <a:buChar char="•"/>
              <a:defRPr sz="1200"/>
            </a:lvl7pPr>
            <a:lvl8pPr indent="-304800" lvl="7" marL="3657600" algn="l">
              <a:lnSpc>
                <a:spcPct val="90000"/>
              </a:lnSpc>
              <a:spcBef>
                <a:spcPts val="400"/>
              </a:spcBef>
              <a:spcAft>
                <a:spcPts val="0"/>
              </a:spcAft>
              <a:buClr>
                <a:schemeClr val="dk1"/>
              </a:buClr>
              <a:buSzPts val="1200"/>
              <a:buChar char="•"/>
              <a:defRPr sz="1200"/>
            </a:lvl8pPr>
            <a:lvl9pPr indent="-304800" lvl="8" marL="4114800" algn="l">
              <a:lnSpc>
                <a:spcPct val="90000"/>
              </a:lnSpc>
              <a:spcBef>
                <a:spcPts val="400"/>
              </a:spcBef>
              <a:spcAft>
                <a:spcPts val="0"/>
              </a:spcAft>
              <a:buClr>
                <a:schemeClr val="dk1"/>
              </a:buClr>
              <a:buSzPts val="1200"/>
              <a:buChar char="•"/>
              <a:defRPr sz="1200"/>
            </a:lvl9pPr>
          </a:lstStyle>
          <a:p/>
        </p:txBody>
      </p:sp>
      <p:sp>
        <p:nvSpPr>
          <p:cNvPr id="181" name="Google Shape;181;p34"/>
          <p:cNvSpPr txBox="1"/>
          <p:nvPr>
            <p:ph idx="2" type="body"/>
          </p:nvPr>
        </p:nvSpPr>
        <p:spPr>
          <a:xfrm>
            <a:off x="629841" y="2250489"/>
            <a:ext cx="2730600" cy="2151300"/>
          </a:xfrm>
          <a:prstGeom prst="rect">
            <a:avLst/>
          </a:prstGeom>
          <a:noFill/>
          <a:ln>
            <a:noFill/>
          </a:ln>
        </p:spPr>
        <p:txBody>
          <a:bodyPr anchorCtr="0" anchor="b" bIns="34275" lIns="68575" spcFirstLastPara="1" rIns="68575" wrap="square" tIns="34275">
            <a:normAutofit/>
          </a:bodyPr>
          <a:lstStyle>
            <a:lvl1pPr indent="-228600" lvl="0" marL="457200" algn="l">
              <a:lnSpc>
                <a:spcPct val="120000"/>
              </a:lnSpc>
              <a:spcBef>
                <a:spcPts val="800"/>
              </a:spcBef>
              <a:spcAft>
                <a:spcPts val="0"/>
              </a:spcAft>
              <a:buClr>
                <a:schemeClr val="dk2"/>
              </a:buClr>
              <a:buSzPts val="1200"/>
              <a:buNone/>
              <a:defRPr sz="1200"/>
            </a:lvl1pPr>
            <a:lvl2pPr indent="-228600" lvl="1" marL="914400" algn="l">
              <a:lnSpc>
                <a:spcPct val="120000"/>
              </a:lnSpc>
              <a:spcBef>
                <a:spcPts val="400"/>
              </a:spcBef>
              <a:spcAft>
                <a:spcPts val="0"/>
              </a:spcAft>
              <a:buClr>
                <a:schemeClr val="dk2"/>
              </a:buClr>
              <a:buSzPts val="1100"/>
              <a:buNone/>
              <a:defRPr sz="1100"/>
            </a:lvl2pPr>
            <a:lvl3pPr indent="-228600" lvl="2" marL="1371600" algn="l">
              <a:lnSpc>
                <a:spcPct val="120000"/>
              </a:lnSpc>
              <a:spcBef>
                <a:spcPts val="400"/>
              </a:spcBef>
              <a:spcAft>
                <a:spcPts val="0"/>
              </a:spcAft>
              <a:buClr>
                <a:schemeClr val="dk2"/>
              </a:buClr>
              <a:buSzPts val="900"/>
              <a:buNone/>
              <a:defRPr sz="900"/>
            </a:lvl3pPr>
            <a:lvl4pPr indent="-228600" lvl="3" marL="1828800" algn="l">
              <a:lnSpc>
                <a:spcPct val="120000"/>
              </a:lnSpc>
              <a:spcBef>
                <a:spcPts val="400"/>
              </a:spcBef>
              <a:spcAft>
                <a:spcPts val="0"/>
              </a:spcAft>
              <a:buClr>
                <a:schemeClr val="dk2"/>
              </a:buClr>
              <a:buSzPts val="800"/>
              <a:buNone/>
              <a:defRPr sz="800"/>
            </a:lvl4pPr>
            <a:lvl5pPr indent="-228600" lvl="4" marL="2286000" algn="l">
              <a:lnSpc>
                <a:spcPct val="120000"/>
              </a:lnSpc>
              <a:spcBef>
                <a:spcPts val="400"/>
              </a:spcBef>
              <a:spcAft>
                <a:spcPts val="0"/>
              </a:spcAft>
              <a:buClr>
                <a:schemeClr val="dk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2" name="Google Shape;182;p34"/>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3" name="Google Shape;183;p34"/>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4" name="Google Shape;184;p34"/>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5" name="Shape 185"/>
        <p:cNvGrpSpPr/>
        <p:nvPr/>
      </p:nvGrpSpPr>
      <p:grpSpPr>
        <a:xfrm>
          <a:off x="0" y="0"/>
          <a:ext cx="0" cy="0"/>
          <a:chOff x="0" y="0"/>
          <a:chExt cx="0" cy="0"/>
        </a:xfrm>
      </p:grpSpPr>
      <p:sp>
        <p:nvSpPr>
          <p:cNvPr id="186" name="Google Shape;186;p35"/>
          <p:cNvSpPr txBox="1"/>
          <p:nvPr>
            <p:ph type="title"/>
          </p:nvPr>
        </p:nvSpPr>
        <p:spPr>
          <a:xfrm>
            <a:off x="629841" y="615661"/>
            <a:ext cx="2729400" cy="1546800"/>
          </a:xfrm>
          <a:prstGeom prst="rect">
            <a:avLst/>
          </a:prstGeom>
          <a:noFill/>
          <a:ln>
            <a:noFill/>
          </a:ln>
        </p:spPr>
        <p:txBody>
          <a:bodyPr anchorCtr="0" anchor="t" bIns="34275" lIns="68575" spcFirstLastPara="1" rIns="68575" wrap="square" tIns="34275">
            <a:normAutofit/>
          </a:bodyPr>
          <a:lstStyle>
            <a:lvl1pPr lvl="0" algn="l">
              <a:lnSpc>
                <a:spcPct val="100000"/>
              </a:lnSpc>
              <a:spcBef>
                <a:spcPts val="0"/>
              </a:spcBef>
              <a:spcAft>
                <a:spcPts val="0"/>
              </a:spcAft>
              <a:buClr>
                <a:schemeClr val="dk2"/>
              </a:buClr>
              <a:buSzPts val="2100"/>
              <a:buFont typeface="Play"/>
              <a:buNone/>
              <a:defRPr sz="21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87" name="Google Shape;187;p35"/>
          <p:cNvSpPr/>
          <p:nvPr>
            <p:ph idx="2" type="pic"/>
          </p:nvPr>
        </p:nvSpPr>
        <p:spPr>
          <a:xfrm>
            <a:off x="3935556" y="689696"/>
            <a:ext cx="4581000" cy="3760200"/>
          </a:xfrm>
          <a:prstGeom prst="rect">
            <a:avLst/>
          </a:prstGeom>
          <a:noFill/>
          <a:ln>
            <a:noFill/>
          </a:ln>
        </p:spPr>
      </p:sp>
      <p:sp>
        <p:nvSpPr>
          <p:cNvPr id="188" name="Google Shape;188;p35"/>
          <p:cNvSpPr txBox="1"/>
          <p:nvPr>
            <p:ph idx="1" type="body"/>
          </p:nvPr>
        </p:nvSpPr>
        <p:spPr>
          <a:xfrm>
            <a:off x="629841" y="2250489"/>
            <a:ext cx="2733000" cy="2151300"/>
          </a:xfrm>
          <a:prstGeom prst="rect">
            <a:avLst/>
          </a:prstGeom>
          <a:noFill/>
          <a:ln>
            <a:noFill/>
          </a:ln>
        </p:spPr>
        <p:txBody>
          <a:bodyPr anchorCtr="0" anchor="b" bIns="34275" lIns="68575" spcFirstLastPara="1" rIns="68575" wrap="square" tIns="34275">
            <a:normAutofit/>
          </a:bodyPr>
          <a:lstStyle>
            <a:lvl1pPr indent="-228600" lvl="0" marL="457200" algn="l">
              <a:lnSpc>
                <a:spcPct val="120000"/>
              </a:lnSpc>
              <a:spcBef>
                <a:spcPts val="800"/>
              </a:spcBef>
              <a:spcAft>
                <a:spcPts val="0"/>
              </a:spcAft>
              <a:buClr>
                <a:schemeClr val="dk2"/>
              </a:buClr>
              <a:buSzPts val="1200"/>
              <a:buNone/>
              <a:defRPr sz="1200"/>
            </a:lvl1pPr>
            <a:lvl2pPr indent="-228600" lvl="1" marL="914400" algn="l">
              <a:lnSpc>
                <a:spcPct val="120000"/>
              </a:lnSpc>
              <a:spcBef>
                <a:spcPts val="400"/>
              </a:spcBef>
              <a:spcAft>
                <a:spcPts val="0"/>
              </a:spcAft>
              <a:buClr>
                <a:schemeClr val="dk2"/>
              </a:buClr>
              <a:buSzPts val="1100"/>
              <a:buNone/>
              <a:defRPr sz="1100"/>
            </a:lvl2pPr>
            <a:lvl3pPr indent="-228600" lvl="2" marL="1371600" algn="l">
              <a:lnSpc>
                <a:spcPct val="120000"/>
              </a:lnSpc>
              <a:spcBef>
                <a:spcPts val="400"/>
              </a:spcBef>
              <a:spcAft>
                <a:spcPts val="0"/>
              </a:spcAft>
              <a:buClr>
                <a:schemeClr val="dk2"/>
              </a:buClr>
              <a:buSzPts val="900"/>
              <a:buNone/>
              <a:defRPr sz="900"/>
            </a:lvl3pPr>
            <a:lvl4pPr indent="-228600" lvl="3" marL="1828800" algn="l">
              <a:lnSpc>
                <a:spcPct val="120000"/>
              </a:lnSpc>
              <a:spcBef>
                <a:spcPts val="400"/>
              </a:spcBef>
              <a:spcAft>
                <a:spcPts val="0"/>
              </a:spcAft>
              <a:buClr>
                <a:schemeClr val="dk2"/>
              </a:buClr>
              <a:buSzPts val="800"/>
              <a:buNone/>
              <a:defRPr sz="800"/>
            </a:lvl4pPr>
            <a:lvl5pPr indent="-228600" lvl="4" marL="2286000" algn="l">
              <a:lnSpc>
                <a:spcPct val="120000"/>
              </a:lnSpc>
              <a:spcBef>
                <a:spcPts val="400"/>
              </a:spcBef>
              <a:spcAft>
                <a:spcPts val="0"/>
              </a:spcAft>
              <a:buClr>
                <a:schemeClr val="dk2"/>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89" name="Google Shape;189;p35"/>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0" name="Google Shape;190;p35"/>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1" name="Google Shape;191;p35"/>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2" name="Shape 192"/>
        <p:cNvGrpSpPr/>
        <p:nvPr/>
      </p:nvGrpSpPr>
      <p:grpSpPr>
        <a:xfrm>
          <a:off x="0" y="0"/>
          <a:ext cx="0" cy="0"/>
          <a:chOff x="0" y="0"/>
          <a:chExt cx="0" cy="0"/>
        </a:xfrm>
      </p:grpSpPr>
      <p:sp>
        <p:nvSpPr>
          <p:cNvPr id="193" name="Google Shape;193;p36"/>
          <p:cNvSpPr txBox="1"/>
          <p:nvPr>
            <p:ph type="title"/>
          </p:nvPr>
        </p:nvSpPr>
        <p:spPr>
          <a:xfrm>
            <a:off x="653331" y="441184"/>
            <a:ext cx="7837200" cy="9495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94" name="Google Shape;194;p36"/>
          <p:cNvSpPr txBox="1"/>
          <p:nvPr>
            <p:ph idx="1" type="body"/>
          </p:nvPr>
        </p:nvSpPr>
        <p:spPr>
          <a:xfrm rot="5400000">
            <a:off x="3110304" y="-833412"/>
            <a:ext cx="2928000" cy="78318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95" name="Google Shape;195;p36"/>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6" name="Google Shape;196;p36"/>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7" name="Google Shape;197;p36"/>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8" name="Shape 198"/>
        <p:cNvGrpSpPr/>
        <p:nvPr/>
      </p:nvGrpSpPr>
      <p:grpSpPr>
        <a:xfrm>
          <a:off x="0" y="0"/>
          <a:ext cx="0" cy="0"/>
          <a:chOff x="0" y="0"/>
          <a:chExt cx="0" cy="0"/>
        </a:xfrm>
      </p:grpSpPr>
      <p:sp>
        <p:nvSpPr>
          <p:cNvPr id="199" name="Google Shape;199;p37"/>
          <p:cNvSpPr txBox="1"/>
          <p:nvPr>
            <p:ph type="title"/>
          </p:nvPr>
        </p:nvSpPr>
        <p:spPr>
          <a:xfrm rot="5400000">
            <a:off x="5435250" y="1552711"/>
            <a:ext cx="4188600" cy="1971600"/>
          </a:xfrm>
          <a:prstGeom prst="rect">
            <a:avLst/>
          </a:prstGeom>
          <a:noFill/>
          <a:ln>
            <a:noFill/>
          </a:ln>
        </p:spPr>
        <p:txBody>
          <a:bodyPr anchorCtr="0" anchor="b" bIns="34275" lIns="68575" spcFirstLastPara="1" rIns="68575" wrap="square" tIns="34275">
            <a:normAutofit/>
          </a:bodyPr>
          <a:lstStyle>
            <a:lvl1pPr lvl="0" algn="l">
              <a:lnSpc>
                <a:spcPct val="100000"/>
              </a:lnSpc>
              <a:spcBef>
                <a:spcPts val="0"/>
              </a:spcBef>
              <a:spcAft>
                <a:spcPts val="0"/>
              </a:spcAft>
              <a:buClr>
                <a:schemeClr val="dk2"/>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00" name="Google Shape;200;p37"/>
          <p:cNvSpPr txBox="1"/>
          <p:nvPr>
            <p:ph idx="1" type="body"/>
          </p:nvPr>
        </p:nvSpPr>
        <p:spPr>
          <a:xfrm rot="5400000">
            <a:off x="1434675" y="-361889"/>
            <a:ext cx="4188600" cy="5800800"/>
          </a:xfrm>
          <a:prstGeom prst="rect">
            <a:avLst/>
          </a:prstGeom>
          <a:noFill/>
          <a:ln>
            <a:noFill/>
          </a:ln>
        </p:spPr>
        <p:txBody>
          <a:bodyPr anchorCtr="0" anchor="t" bIns="34275" lIns="68575" spcFirstLastPara="1" rIns="68575" wrap="square" tIns="34275">
            <a:normAutofit/>
          </a:bodyPr>
          <a:lstStyle>
            <a:lvl1pPr indent="-317500" lvl="0" marL="457200" algn="l">
              <a:lnSpc>
                <a:spcPct val="120000"/>
              </a:lnSpc>
              <a:spcBef>
                <a:spcPts val="800"/>
              </a:spcBef>
              <a:spcAft>
                <a:spcPts val="0"/>
              </a:spcAft>
              <a:buClr>
                <a:schemeClr val="dk2"/>
              </a:buClr>
              <a:buSzPts val="1400"/>
              <a:buChar char="•"/>
              <a:defRPr/>
            </a:lvl1pPr>
            <a:lvl2pPr indent="-317500" lvl="1" marL="914400" algn="l">
              <a:lnSpc>
                <a:spcPct val="120000"/>
              </a:lnSpc>
              <a:spcBef>
                <a:spcPts val="400"/>
              </a:spcBef>
              <a:spcAft>
                <a:spcPts val="0"/>
              </a:spcAft>
              <a:buClr>
                <a:schemeClr val="dk2"/>
              </a:buClr>
              <a:buSzPts val="1400"/>
              <a:buChar char="•"/>
              <a:defRPr/>
            </a:lvl2pPr>
            <a:lvl3pPr indent="-317500" lvl="2" marL="1371600" algn="l">
              <a:lnSpc>
                <a:spcPct val="120000"/>
              </a:lnSpc>
              <a:spcBef>
                <a:spcPts val="400"/>
              </a:spcBef>
              <a:spcAft>
                <a:spcPts val="0"/>
              </a:spcAft>
              <a:buClr>
                <a:schemeClr val="dk2"/>
              </a:buClr>
              <a:buSzPts val="1400"/>
              <a:buChar char="•"/>
              <a:defRPr/>
            </a:lvl3pPr>
            <a:lvl4pPr indent="-317500" lvl="3" marL="1828800" algn="l">
              <a:lnSpc>
                <a:spcPct val="120000"/>
              </a:lnSpc>
              <a:spcBef>
                <a:spcPts val="400"/>
              </a:spcBef>
              <a:spcAft>
                <a:spcPts val="0"/>
              </a:spcAft>
              <a:buClr>
                <a:schemeClr val="dk2"/>
              </a:buClr>
              <a:buSzPts val="1400"/>
              <a:buChar char="•"/>
              <a:defRPr/>
            </a:lvl4pPr>
            <a:lvl5pPr indent="-317500" lvl="4" marL="2286000" algn="l">
              <a:lnSpc>
                <a:spcPct val="120000"/>
              </a:lnSpc>
              <a:spcBef>
                <a:spcPts val="400"/>
              </a:spcBef>
              <a:spcAft>
                <a:spcPts val="0"/>
              </a:spcAft>
              <a:buClr>
                <a:schemeClr val="dk2"/>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201" name="Google Shape;201;p37"/>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2" name="Google Shape;202;p37"/>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3" name="Google Shape;203;p37"/>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2.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p:nvPr/>
        </p:nvSpPr>
        <p:spPr>
          <a:xfrm>
            <a:off x="0" y="0"/>
            <a:ext cx="9144000" cy="5145121"/>
          </a:xfrm>
          <a:prstGeom prst="rect">
            <a:avLst/>
          </a:prstGeom>
          <a:solidFill>
            <a:srgbClr val="BFB6A5">
              <a:alpha val="14901"/>
            </a:srgbClr>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3"/>
          <p:cNvSpPr txBox="1"/>
          <p:nvPr>
            <p:ph type="title"/>
          </p:nvPr>
        </p:nvSpPr>
        <p:spPr>
          <a:xfrm>
            <a:off x="653331" y="441184"/>
            <a:ext cx="7837338" cy="949446"/>
          </a:xfrm>
          <a:prstGeom prst="rect">
            <a:avLst/>
          </a:prstGeom>
          <a:noFill/>
          <a:ln>
            <a:noFill/>
          </a:ln>
        </p:spPr>
        <p:txBody>
          <a:bodyPr anchorCtr="0" anchor="b" bIns="34275" lIns="68575" spcFirstLastPara="1" rIns="68575" wrap="square" tIns="34275">
            <a:normAutofit/>
          </a:bodyPr>
          <a:lstStyle>
            <a:lvl1pPr lvl="0" marR="0" rtl="0" algn="l">
              <a:lnSpc>
                <a:spcPct val="100000"/>
              </a:lnSpc>
              <a:spcBef>
                <a:spcPts val="0"/>
              </a:spcBef>
              <a:spcAft>
                <a:spcPts val="0"/>
              </a:spcAft>
              <a:buClr>
                <a:schemeClr val="dk2"/>
              </a:buClr>
              <a:buSzPts val="2400"/>
              <a:buFont typeface="Play"/>
              <a:buNone/>
              <a:defRPr b="0" i="0" sz="2400" u="none" cap="none" strike="noStrike">
                <a:solidFill>
                  <a:schemeClr val="dk2"/>
                </a:solidFill>
                <a:latin typeface="Play"/>
                <a:ea typeface="Play"/>
                <a:cs typeface="Play"/>
                <a:sym typeface="Play"/>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3" name="Google Shape;53;p13"/>
          <p:cNvSpPr txBox="1"/>
          <p:nvPr>
            <p:ph idx="1" type="body"/>
          </p:nvPr>
        </p:nvSpPr>
        <p:spPr>
          <a:xfrm>
            <a:off x="658368" y="1618488"/>
            <a:ext cx="7831836" cy="2927864"/>
          </a:xfrm>
          <a:prstGeom prst="rect">
            <a:avLst/>
          </a:prstGeom>
          <a:noFill/>
          <a:ln>
            <a:noFill/>
          </a:ln>
        </p:spPr>
        <p:txBody>
          <a:bodyPr anchorCtr="0" anchor="t" bIns="34275" lIns="68575" spcFirstLastPara="1" rIns="68575" wrap="square" tIns="34275">
            <a:normAutofit/>
          </a:bodyPr>
          <a:lstStyle>
            <a:lvl1pPr indent="-304800" lvl="0" marL="457200" marR="0" rtl="0" algn="l">
              <a:lnSpc>
                <a:spcPct val="120000"/>
              </a:lnSpc>
              <a:spcBef>
                <a:spcPts val="8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298450" lvl="1" marL="914400" marR="0" rtl="0" algn="l">
              <a:lnSpc>
                <a:spcPct val="120000"/>
              </a:lnSpc>
              <a:spcBef>
                <a:spcPts val="40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85750" lvl="2" marL="1371600" marR="0" rtl="0" algn="l">
              <a:lnSpc>
                <a:spcPct val="120000"/>
              </a:lnSpc>
              <a:spcBef>
                <a:spcPts val="400"/>
              </a:spcBef>
              <a:spcAft>
                <a:spcPts val="0"/>
              </a:spcAft>
              <a:buClr>
                <a:schemeClr val="dk2"/>
              </a:buClr>
              <a:buSzPts val="900"/>
              <a:buFont typeface="Arial"/>
              <a:buChar char="•"/>
              <a:defRPr b="0" i="0" sz="900" u="none" cap="none" strike="noStrike">
                <a:solidFill>
                  <a:schemeClr val="dk2"/>
                </a:solidFill>
                <a:latin typeface="Arial"/>
                <a:ea typeface="Arial"/>
                <a:cs typeface="Arial"/>
                <a:sym typeface="Arial"/>
              </a:defRPr>
            </a:lvl3pPr>
            <a:lvl4pPr indent="-279400" lvl="3" marL="1828800" marR="0" rtl="0" algn="l">
              <a:lnSpc>
                <a:spcPct val="120000"/>
              </a:lnSpc>
              <a:spcBef>
                <a:spcPts val="4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4pPr>
            <a:lvl5pPr indent="-279400" lvl="4" marL="2286000" marR="0" rtl="0" algn="l">
              <a:lnSpc>
                <a:spcPct val="120000"/>
              </a:lnSpc>
              <a:spcBef>
                <a:spcPts val="4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54" name="Google Shape;54;p13"/>
          <p:cNvSpPr txBox="1"/>
          <p:nvPr>
            <p:ph idx="10" type="dt"/>
          </p:nvPr>
        </p:nvSpPr>
        <p:spPr>
          <a:xfrm>
            <a:off x="658368"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5" name="Google Shape;55;p13"/>
          <p:cNvSpPr txBox="1"/>
          <p:nvPr>
            <p:ph idx="11" type="ftr"/>
          </p:nvPr>
        </p:nvSpPr>
        <p:spPr>
          <a:xfrm>
            <a:off x="5349240" y="4767263"/>
            <a:ext cx="3223260" cy="273844"/>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Clr>
                <a:srgbClr val="000000"/>
              </a:buClr>
              <a:buSzPts val="1100"/>
              <a:buFont typeface="Arial"/>
              <a:buNone/>
              <a:defRPr b="0" i="0" sz="600"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Arial"/>
                <a:ea typeface="Arial"/>
                <a:cs typeface="Arial"/>
                <a:sym typeface="Arial"/>
              </a:defRPr>
            </a:lvl9pPr>
          </a:lstStyle>
          <a:p/>
        </p:txBody>
      </p:sp>
      <p:sp>
        <p:nvSpPr>
          <p:cNvPr id="56" name="Google Shape;56;p13"/>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1pPr>
            <a:lvl2pPr indent="0" lvl="1"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2pPr>
            <a:lvl3pPr indent="0" lvl="2"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3pPr>
            <a:lvl4pPr indent="0" lvl="3"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4pPr>
            <a:lvl5pPr indent="0" lvl="4"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5pPr>
            <a:lvl6pPr indent="0" lvl="5"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6pPr>
            <a:lvl7pPr indent="0" lvl="6"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7pPr>
            <a:lvl8pPr indent="0" lvl="7"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8pPr>
            <a:lvl9pPr indent="0" lvl="8" marL="0" marR="0" rtl="0" algn="r">
              <a:lnSpc>
                <a:spcPct val="100000"/>
              </a:lnSpc>
              <a:spcBef>
                <a:spcPts val="0"/>
              </a:spcBef>
              <a:spcAft>
                <a:spcPts val="0"/>
              </a:spcAft>
              <a:buClr>
                <a:srgbClr val="000000"/>
              </a:buClr>
              <a:buSzPts val="1100"/>
              <a:buFont typeface="Arial"/>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862">
          <p15:clr>
            <a:srgbClr val="F26B43"/>
          </p15:clr>
        </p15:guide>
        <p15:guide id="4" orient="horz" pos="88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6"/>
          <p:cNvSpPr/>
          <p:nvPr/>
        </p:nvSpPr>
        <p:spPr>
          <a:xfrm>
            <a:off x="0" y="0"/>
            <a:ext cx="9144000" cy="5145000"/>
          </a:xfrm>
          <a:prstGeom prst="rect">
            <a:avLst/>
          </a:prstGeom>
          <a:solidFill>
            <a:srgbClr val="BFB6A5">
              <a:alpha val="14900"/>
            </a:srgb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0" name="Google Shape;130;p26"/>
          <p:cNvSpPr txBox="1"/>
          <p:nvPr>
            <p:ph type="title"/>
          </p:nvPr>
        </p:nvSpPr>
        <p:spPr>
          <a:xfrm>
            <a:off x="653331" y="441184"/>
            <a:ext cx="7837200" cy="949500"/>
          </a:xfrm>
          <a:prstGeom prst="rect">
            <a:avLst/>
          </a:prstGeom>
          <a:noFill/>
          <a:ln>
            <a:noFill/>
          </a:ln>
        </p:spPr>
        <p:txBody>
          <a:bodyPr anchorCtr="0" anchor="b" bIns="34275" lIns="68575" spcFirstLastPara="1" rIns="68575" wrap="square" tIns="34275">
            <a:normAutofit/>
          </a:bodyPr>
          <a:lstStyle>
            <a:lvl1pPr lvl="0" marR="0" algn="l">
              <a:lnSpc>
                <a:spcPct val="100000"/>
              </a:lnSpc>
              <a:spcBef>
                <a:spcPts val="0"/>
              </a:spcBef>
              <a:spcAft>
                <a:spcPts val="0"/>
              </a:spcAft>
              <a:buClr>
                <a:schemeClr val="dk2"/>
              </a:buClr>
              <a:buSzPts val="2400"/>
              <a:buFont typeface="Play"/>
              <a:buNone/>
              <a:defRPr b="0" i="0" sz="2400" u="none" cap="none" strike="noStrike">
                <a:solidFill>
                  <a:schemeClr val="dk2"/>
                </a:solidFill>
                <a:latin typeface="Play"/>
                <a:ea typeface="Play"/>
                <a:cs typeface="Play"/>
                <a:sym typeface="Play"/>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131" name="Google Shape;131;p26"/>
          <p:cNvSpPr txBox="1"/>
          <p:nvPr>
            <p:ph idx="1" type="body"/>
          </p:nvPr>
        </p:nvSpPr>
        <p:spPr>
          <a:xfrm>
            <a:off x="658368" y="1618488"/>
            <a:ext cx="7831800" cy="2928000"/>
          </a:xfrm>
          <a:prstGeom prst="rect">
            <a:avLst/>
          </a:prstGeom>
          <a:noFill/>
          <a:ln>
            <a:noFill/>
          </a:ln>
        </p:spPr>
        <p:txBody>
          <a:bodyPr anchorCtr="0" anchor="t" bIns="34275" lIns="68575" spcFirstLastPara="1" rIns="68575" wrap="square" tIns="34275">
            <a:normAutofit/>
          </a:bodyPr>
          <a:lstStyle>
            <a:lvl1pPr indent="-304800" lvl="0" marL="457200" marR="0" algn="l">
              <a:lnSpc>
                <a:spcPct val="120000"/>
              </a:lnSpc>
              <a:spcBef>
                <a:spcPts val="800"/>
              </a:spcBef>
              <a:spcAft>
                <a:spcPts val="0"/>
              </a:spcAft>
              <a:buClr>
                <a:schemeClr val="dk2"/>
              </a:buClr>
              <a:buSzPts val="1200"/>
              <a:buFont typeface="Arial"/>
              <a:buChar char="•"/>
              <a:defRPr b="0" i="0" sz="1200" u="none" cap="none" strike="noStrike">
                <a:solidFill>
                  <a:schemeClr val="dk2"/>
                </a:solidFill>
                <a:latin typeface="Arial"/>
                <a:ea typeface="Arial"/>
                <a:cs typeface="Arial"/>
                <a:sym typeface="Arial"/>
              </a:defRPr>
            </a:lvl1pPr>
            <a:lvl2pPr indent="-298450" lvl="1" marL="914400" marR="0" algn="l">
              <a:lnSpc>
                <a:spcPct val="120000"/>
              </a:lnSpc>
              <a:spcBef>
                <a:spcPts val="400"/>
              </a:spcBef>
              <a:spcAft>
                <a:spcPts val="0"/>
              </a:spcAft>
              <a:buClr>
                <a:schemeClr val="dk2"/>
              </a:buClr>
              <a:buSzPts val="1100"/>
              <a:buFont typeface="Arial"/>
              <a:buChar char="•"/>
              <a:defRPr b="0" i="0" sz="1100" u="none" cap="none" strike="noStrike">
                <a:solidFill>
                  <a:schemeClr val="dk2"/>
                </a:solidFill>
                <a:latin typeface="Arial"/>
                <a:ea typeface="Arial"/>
                <a:cs typeface="Arial"/>
                <a:sym typeface="Arial"/>
              </a:defRPr>
            </a:lvl2pPr>
            <a:lvl3pPr indent="-285750" lvl="2" marL="1371600" marR="0" algn="l">
              <a:lnSpc>
                <a:spcPct val="120000"/>
              </a:lnSpc>
              <a:spcBef>
                <a:spcPts val="400"/>
              </a:spcBef>
              <a:spcAft>
                <a:spcPts val="0"/>
              </a:spcAft>
              <a:buClr>
                <a:schemeClr val="dk2"/>
              </a:buClr>
              <a:buSzPts val="900"/>
              <a:buFont typeface="Arial"/>
              <a:buChar char="•"/>
              <a:defRPr b="0" i="0" sz="900" u="none" cap="none" strike="noStrike">
                <a:solidFill>
                  <a:schemeClr val="dk2"/>
                </a:solidFill>
                <a:latin typeface="Arial"/>
                <a:ea typeface="Arial"/>
                <a:cs typeface="Arial"/>
                <a:sym typeface="Arial"/>
              </a:defRPr>
            </a:lvl3pPr>
            <a:lvl4pPr indent="-279400" lvl="3" marL="1828800" marR="0" algn="l">
              <a:lnSpc>
                <a:spcPct val="120000"/>
              </a:lnSpc>
              <a:spcBef>
                <a:spcPts val="4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4pPr>
            <a:lvl5pPr indent="-279400" lvl="4" marL="2286000" marR="0" algn="l">
              <a:lnSpc>
                <a:spcPct val="120000"/>
              </a:lnSpc>
              <a:spcBef>
                <a:spcPts val="400"/>
              </a:spcBef>
              <a:spcAft>
                <a:spcPts val="0"/>
              </a:spcAft>
              <a:buClr>
                <a:schemeClr val="dk2"/>
              </a:buClr>
              <a:buSzPts val="800"/>
              <a:buFont typeface="Arial"/>
              <a:buChar char="•"/>
              <a:defRPr b="0" i="0" sz="800" u="none" cap="none" strike="noStrike">
                <a:solidFill>
                  <a:schemeClr val="dk2"/>
                </a:solidFill>
                <a:latin typeface="Arial"/>
                <a:ea typeface="Arial"/>
                <a:cs typeface="Arial"/>
                <a:sym typeface="Arial"/>
              </a:defRPr>
            </a:lvl5pPr>
            <a:lvl6pPr indent="-317500" lvl="5" marL="27432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132" name="Google Shape;132;p26"/>
          <p:cNvSpPr txBox="1"/>
          <p:nvPr>
            <p:ph idx="10" type="dt"/>
          </p:nvPr>
        </p:nvSpPr>
        <p:spPr>
          <a:xfrm>
            <a:off x="658368" y="4767263"/>
            <a:ext cx="2057400" cy="273900"/>
          </a:xfrm>
          <a:prstGeom prst="rect">
            <a:avLst/>
          </a:prstGeom>
          <a:noFill/>
          <a:ln>
            <a:noFill/>
          </a:ln>
        </p:spPr>
        <p:txBody>
          <a:bodyPr anchorCtr="0" anchor="ctr" bIns="34275" lIns="68575" spcFirstLastPara="1" rIns="68575" wrap="square" tIns="34275">
            <a:noAutofit/>
          </a:bodyPr>
          <a:lstStyle>
            <a:lvl1pPr lvl="0" marR="0" algn="l">
              <a:spcBef>
                <a:spcPts val="0"/>
              </a:spcBef>
              <a:spcAft>
                <a:spcPts val="0"/>
              </a:spcAft>
              <a:buSzPts val="1100"/>
              <a:buNone/>
              <a:defRPr b="0" i="0" sz="600" u="none" cap="none" strike="noStrike">
                <a:solidFill>
                  <a:schemeClr val="dk2"/>
                </a:solidFill>
                <a:latin typeface="Arial"/>
                <a:ea typeface="Arial"/>
                <a:cs typeface="Arial"/>
                <a:sym typeface="Arial"/>
              </a:defRPr>
            </a:lvl1pPr>
            <a:lvl2pPr lvl="1" marR="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3" name="Google Shape;133;p26"/>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lvl1pPr lvl="0" marR="0" algn="r">
              <a:spcBef>
                <a:spcPts val="0"/>
              </a:spcBef>
              <a:spcAft>
                <a:spcPts val="0"/>
              </a:spcAft>
              <a:buSzPts val="1100"/>
              <a:buNone/>
              <a:defRPr b="0" i="0" sz="600" u="none" cap="none" strike="noStrike">
                <a:solidFill>
                  <a:schemeClr val="dk2"/>
                </a:solidFill>
                <a:latin typeface="Arial"/>
                <a:ea typeface="Arial"/>
                <a:cs typeface="Arial"/>
                <a:sym typeface="Arial"/>
              </a:defRPr>
            </a:lvl1pPr>
            <a:lvl2pPr lvl="1" marR="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34" name="Google Shape;134;p26"/>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lvl1pPr indent="0" lvl="0" marL="0" marR="0" algn="r">
              <a:spcBef>
                <a:spcPts val="0"/>
              </a:spcBef>
              <a:buNone/>
              <a:defRPr b="0" i="0" sz="1100" u="none" cap="none" strike="noStrike">
                <a:solidFill>
                  <a:schemeClr val="dk2"/>
                </a:solidFill>
                <a:latin typeface="Play"/>
                <a:ea typeface="Play"/>
                <a:cs typeface="Play"/>
                <a:sym typeface="Play"/>
              </a:defRPr>
            </a:lvl1pPr>
            <a:lvl2pPr indent="0" lvl="1" marL="0" marR="0" algn="r">
              <a:spcBef>
                <a:spcPts val="0"/>
              </a:spcBef>
              <a:buNone/>
              <a:defRPr b="0" i="0" sz="1100" u="none" cap="none" strike="noStrike">
                <a:solidFill>
                  <a:schemeClr val="dk2"/>
                </a:solidFill>
                <a:latin typeface="Play"/>
                <a:ea typeface="Play"/>
                <a:cs typeface="Play"/>
                <a:sym typeface="Play"/>
              </a:defRPr>
            </a:lvl2pPr>
            <a:lvl3pPr indent="0" lvl="2" marL="0" marR="0" algn="r">
              <a:spcBef>
                <a:spcPts val="0"/>
              </a:spcBef>
              <a:buNone/>
              <a:defRPr b="0" i="0" sz="1100" u="none" cap="none" strike="noStrike">
                <a:solidFill>
                  <a:schemeClr val="dk2"/>
                </a:solidFill>
                <a:latin typeface="Play"/>
                <a:ea typeface="Play"/>
                <a:cs typeface="Play"/>
                <a:sym typeface="Play"/>
              </a:defRPr>
            </a:lvl3pPr>
            <a:lvl4pPr indent="0" lvl="3" marL="0" marR="0" algn="r">
              <a:spcBef>
                <a:spcPts val="0"/>
              </a:spcBef>
              <a:buNone/>
              <a:defRPr b="0" i="0" sz="1100" u="none" cap="none" strike="noStrike">
                <a:solidFill>
                  <a:schemeClr val="dk2"/>
                </a:solidFill>
                <a:latin typeface="Play"/>
                <a:ea typeface="Play"/>
                <a:cs typeface="Play"/>
                <a:sym typeface="Play"/>
              </a:defRPr>
            </a:lvl4pPr>
            <a:lvl5pPr indent="0" lvl="4" marL="0" marR="0" algn="r">
              <a:spcBef>
                <a:spcPts val="0"/>
              </a:spcBef>
              <a:buNone/>
              <a:defRPr b="0" i="0" sz="1100" u="none" cap="none" strike="noStrike">
                <a:solidFill>
                  <a:schemeClr val="dk2"/>
                </a:solidFill>
                <a:latin typeface="Play"/>
                <a:ea typeface="Play"/>
                <a:cs typeface="Play"/>
                <a:sym typeface="Play"/>
              </a:defRPr>
            </a:lvl5pPr>
            <a:lvl6pPr indent="0" lvl="5" marL="0" marR="0" algn="r">
              <a:spcBef>
                <a:spcPts val="0"/>
              </a:spcBef>
              <a:buNone/>
              <a:defRPr b="0" i="0" sz="1100" u="none" cap="none" strike="noStrike">
                <a:solidFill>
                  <a:schemeClr val="dk2"/>
                </a:solidFill>
                <a:latin typeface="Play"/>
                <a:ea typeface="Play"/>
                <a:cs typeface="Play"/>
                <a:sym typeface="Play"/>
              </a:defRPr>
            </a:lvl6pPr>
            <a:lvl7pPr indent="0" lvl="6" marL="0" marR="0" algn="r">
              <a:spcBef>
                <a:spcPts val="0"/>
              </a:spcBef>
              <a:buNone/>
              <a:defRPr b="0" i="0" sz="1100" u="none" cap="none" strike="noStrike">
                <a:solidFill>
                  <a:schemeClr val="dk2"/>
                </a:solidFill>
                <a:latin typeface="Play"/>
                <a:ea typeface="Play"/>
                <a:cs typeface="Play"/>
                <a:sym typeface="Play"/>
              </a:defRPr>
            </a:lvl7pPr>
            <a:lvl8pPr indent="0" lvl="7" marL="0" marR="0" algn="r">
              <a:spcBef>
                <a:spcPts val="0"/>
              </a:spcBef>
              <a:buNone/>
              <a:defRPr b="0" i="0" sz="1100" u="none" cap="none" strike="noStrike">
                <a:solidFill>
                  <a:schemeClr val="dk2"/>
                </a:solidFill>
                <a:latin typeface="Play"/>
                <a:ea typeface="Play"/>
                <a:cs typeface="Play"/>
                <a:sym typeface="Play"/>
              </a:defRPr>
            </a:lvl8pPr>
            <a:lvl9pPr indent="0" lvl="8" marL="0" marR="0" algn="r">
              <a:spcBef>
                <a:spcPts val="0"/>
              </a:spcBef>
              <a:buNone/>
              <a:defRPr b="0" i="0" sz="1100" u="none" cap="none" strike="noStrike">
                <a:solidFill>
                  <a:schemeClr val="dk2"/>
                </a:solidFill>
                <a:latin typeface="Play"/>
                <a:ea typeface="Play"/>
                <a:cs typeface="Play"/>
                <a:sym typeface="Play"/>
              </a:defRPr>
            </a:lvl9pPr>
          </a:lstStyle>
          <a:p>
            <a:pPr indent="0" lvl="0" marL="0" rtl="0" algn="r">
              <a:spcBef>
                <a:spcPts val="0"/>
              </a:spcBef>
              <a:spcAft>
                <a:spcPts val="0"/>
              </a:spcAft>
              <a:buNone/>
            </a:pPr>
            <a:fld id="{00000000-1234-1234-1234-123412341234}" type="slidenum">
              <a:rPr lang="zh-TW"/>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guide id="3" orient="horz" pos="2862">
          <p15:clr>
            <a:srgbClr val="F26B43"/>
          </p15:clr>
        </p15:guide>
        <p15:guide id="4" orient="horz" pos="88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2.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2.png"/><Relationship Id="rId8"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6.png"/><Relationship Id="rId7" Type="http://schemas.openxmlformats.org/officeDocument/2006/relationships/image" Target="../media/image11.png"/><Relationship Id="rId8"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21.png"/><Relationship Id="rId7"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25.png"/><Relationship Id="rId6"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5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hyperlink" Target="https://12basic.rcpet.edu.tw/Login.aspx" TargetMode="External"/><Relationship Id="rId4" Type="http://schemas.openxmlformats.org/officeDocument/2006/relationships/hyperlink" Target="https://12basic.rcpet.edu.tw/Login.aspx" TargetMode="External"/><Relationship Id="rId9" Type="http://schemas.openxmlformats.org/officeDocument/2006/relationships/image" Target="../media/image7.png"/><Relationship Id="rId5" Type="http://schemas.openxmlformats.org/officeDocument/2006/relationships/hyperlink" Target="https://12basic.rcpet.edu.tw/Offline.aspx" TargetMode="External"/><Relationship Id="rId6" Type="http://schemas.openxmlformats.org/officeDocument/2006/relationships/hyperlink" Target="https://12basic.rcpet.edu.tw/Offline.aspx" TargetMode="External"/><Relationship Id="rId7" Type="http://schemas.openxmlformats.org/officeDocument/2006/relationships/hyperlink" Target="https://hhm.entry.edu.tw/NoExamImitate_HM/NoExamImitateHome/Page/Public/ChooseSys?s=06&amp;p=7&amp;lv=3" TargetMode="External"/><Relationship Id="rId8"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s://12basic.rcpet.edu.tw/Login.aspx" TargetMode="External"/><Relationship Id="rId4" Type="http://schemas.openxmlformats.org/officeDocument/2006/relationships/image" Target="../media/image2.png"/><Relationship Id="rId5"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8.png"/><Relationship Id="rId4" Type="http://schemas.openxmlformats.org/officeDocument/2006/relationships/image" Target="../media/image2.png"/><Relationship Id="rId5"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5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2.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1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1.xml"/><Relationship Id="rId3" Type="http://schemas.openxmlformats.org/officeDocument/2006/relationships/image" Target="../media/image2.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3.xml"/><Relationship Id="rId3" Type="http://schemas.openxmlformats.org/officeDocument/2006/relationships/image" Target="../media/image2.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6.xml"/><Relationship Id="rId3" Type="http://schemas.openxmlformats.org/officeDocument/2006/relationships/image" Target="../media/image2.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7.xml"/><Relationship Id="rId3" Type="http://schemas.openxmlformats.org/officeDocument/2006/relationships/image" Target="../media/image7.pn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8.xml"/><Relationship Id="rId3" Type="http://schemas.openxmlformats.org/officeDocument/2006/relationships/image" Target="../media/image41.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9.xml"/><Relationship Id="rId3" Type="http://schemas.openxmlformats.org/officeDocument/2006/relationships/image" Target="../media/image30.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5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0.xml"/><Relationship Id="rId3" Type="http://schemas.openxmlformats.org/officeDocument/2006/relationships/image" Target="../media/image31.png"/><Relationship Id="rId4"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3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4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5.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3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2.png"/><Relationship Id="rId6"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5.png"/><Relationship Id="rId6" Type="http://schemas.openxmlformats.org/officeDocument/2006/relationships/image" Target="../media/image5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5.png"/><Relationship Id="rId6" Type="http://schemas.openxmlformats.org/officeDocument/2006/relationships/image" Target="../media/image4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7.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7.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 Id="rId3" Type="http://schemas.openxmlformats.org/officeDocument/2006/relationships/image" Target="../media/image12.jpg"/><Relationship Id="rId4" Type="http://schemas.openxmlformats.org/officeDocument/2006/relationships/image" Target="../media/image1.jpg"/><Relationship Id="rId5" Type="http://schemas.openxmlformats.org/officeDocument/2006/relationships/image" Target="../media/image3.jpg"/><Relationship Id="rId6" Type="http://schemas.openxmlformats.org/officeDocument/2006/relationships/image" Target="../media/image8.jpg"/><Relationship Id="rId7" Type="http://schemas.openxmlformats.org/officeDocument/2006/relationships/image" Target="../media/image2.png"/><Relationship Id="rId8"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E"/>
        </a:solidFill>
      </p:bgPr>
    </p:bg>
    <p:spTree>
      <p:nvGrpSpPr>
        <p:cNvPr id="207" name="Shape 207"/>
        <p:cNvGrpSpPr/>
        <p:nvPr/>
      </p:nvGrpSpPr>
      <p:grpSpPr>
        <a:xfrm>
          <a:off x="0" y="0"/>
          <a:ext cx="0" cy="0"/>
          <a:chOff x="0" y="0"/>
          <a:chExt cx="0" cy="0"/>
        </a:xfrm>
      </p:grpSpPr>
      <p:sp>
        <p:nvSpPr>
          <p:cNvPr id="208" name="Google Shape;208;p38"/>
          <p:cNvSpPr txBox="1"/>
          <p:nvPr>
            <p:ph type="ctrTitle"/>
          </p:nvPr>
        </p:nvSpPr>
        <p:spPr>
          <a:xfrm>
            <a:off x="505500" y="432825"/>
            <a:ext cx="8133000" cy="19347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chemeClr val="dk2"/>
              </a:buClr>
              <a:buSzPts val="3300"/>
              <a:buFont typeface="DFKai-SB"/>
              <a:buNone/>
            </a:pPr>
            <a:r>
              <a:rPr b="1" lang="zh-TW" sz="4000">
                <a:solidFill>
                  <a:srgbClr val="C00000"/>
                </a:solidFill>
                <a:latin typeface="Arial"/>
                <a:ea typeface="Arial"/>
                <a:cs typeface="Arial"/>
                <a:sym typeface="Arial"/>
              </a:rPr>
              <a:t>115學年度竹苗區</a:t>
            </a:r>
            <a:endParaRPr b="1" sz="4000">
              <a:solidFill>
                <a:srgbClr val="C00000"/>
              </a:solidFill>
              <a:latin typeface="Arial"/>
              <a:ea typeface="Arial"/>
              <a:cs typeface="Arial"/>
              <a:sym typeface="Arial"/>
            </a:endParaRPr>
          </a:p>
          <a:p>
            <a:pPr indent="0" lvl="0" marL="0" rtl="0" algn="ctr">
              <a:lnSpc>
                <a:spcPct val="100000"/>
              </a:lnSpc>
              <a:spcBef>
                <a:spcPts val="0"/>
              </a:spcBef>
              <a:spcAft>
                <a:spcPts val="0"/>
              </a:spcAft>
              <a:buClr>
                <a:schemeClr val="dk2"/>
              </a:buClr>
              <a:buSzPts val="3300"/>
              <a:buFont typeface="DFKai-SB"/>
              <a:buNone/>
            </a:pPr>
            <a:r>
              <a:rPr b="1" lang="zh-TW" sz="4000">
                <a:solidFill>
                  <a:srgbClr val="C00000"/>
                </a:solidFill>
                <a:latin typeface="Arial"/>
                <a:ea typeface="Arial"/>
                <a:cs typeface="Arial"/>
                <a:sym typeface="Arial"/>
              </a:rPr>
              <a:t>免試入學報名及志願選填系統</a:t>
            </a:r>
            <a:endParaRPr b="1" sz="4000">
              <a:solidFill>
                <a:srgbClr val="C00000"/>
              </a:solidFill>
              <a:latin typeface="Arial"/>
              <a:ea typeface="Arial"/>
              <a:cs typeface="Arial"/>
              <a:sym typeface="Arial"/>
            </a:endParaRPr>
          </a:p>
          <a:p>
            <a:pPr indent="0" lvl="0" marL="0" rtl="0" algn="ctr">
              <a:lnSpc>
                <a:spcPct val="100000"/>
              </a:lnSpc>
              <a:spcBef>
                <a:spcPts val="0"/>
              </a:spcBef>
              <a:spcAft>
                <a:spcPts val="0"/>
              </a:spcAft>
              <a:buClr>
                <a:schemeClr val="dk2"/>
              </a:buClr>
              <a:buSzPts val="3300"/>
              <a:buFont typeface="DFKai-SB"/>
              <a:buNone/>
            </a:pPr>
            <a:r>
              <a:rPr b="1" lang="zh-TW" sz="4000">
                <a:solidFill>
                  <a:srgbClr val="C00000"/>
                </a:solidFill>
                <a:latin typeface="Arial"/>
                <a:ea typeface="Arial"/>
                <a:cs typeface="Arial"/>
                <a:sym typeface="Arial"/>
              </a:rPr>
              <a:t>第二次國中端說明會</a:t>
            </a:r>
            <a:endParaRPr b="1" sz="4000">
              <a:solidFill>
                <a:srgbClr val="C00000"/>
              </a:solidFill>
              <a:latin typeface="Arial"/>
              <a:ea typeface="Arial"/>
              <a:cs typeface="Arial"/>
              <a:sym typeface="Arial"/>
            </a:endParaRPr>
          </a:p>
        </p:txBody>
      </p:sp>
      <p:sp>
        <p:nvSpPr>
          <p:cNvPr id="209" name="Google Shape;209;p38"/>
          <p:cNvSpPr txBox="1"/>
          <p:nvPr>
            <p:ph idx="1" type="subTitle"/>
          </p:nvPr>
        </p:nvSpPr>
        <p:spPr>
          <a:xfrm>
            <a:off x="897750" y="2463275"/>
            <a:ext cx="7348500" cy="1115700"/>
          </a:xfrm>
          <a:prstGeom prst="rect">
            <a:avLst/>
          </a:prstGeom>
          <a:noFill/>
          <a:ln>
            <a:noFill/>
          </a:ln>
        </p:spPr>
        <p:txBody>
          <a:bodyPr anchorCtr="0" anchor="t" bIns="34275" lIns="68575" spcFirstLastPara="1" rIns="68575" wrap="square" tIns="34275">
            <a:noAutofit/>
          </a:bodyPr>
          <a:lstStyle/>
          <a:p>
            <a:pPr indent="0" lvl="0" marL="0" rtl="0" algn="l">
              <a:lnSpc>
                <a:spcPct val="125000"/>
              </a:lnSpc>
              <a:spcBef>
                <a:spcPts val="0"/>
              </a:spcBef>
              <a:spcAft>
                <a:spcPts val="0"/>
              </a:spcAft>
              <a:buClr>
                <a:srgbClr val="0070C0"/>
              </a:buClr>
              <a:buSzPts val="1800"/>
              <a:buNone/>
            </a:pPr>
            <a:r>
              <a:rPr b="1" lang="zh-TW" sz="1800">
                <a:solidFill>
                  <a:schemeClr val="accent4"/>
                </a:solidFill>
              </a:rPr>
              <a:t>指導單位 | 教育部國民及學前教育署</a:t>
            </a:r>
            <a:endParaRPr b="1" sz="1800">
              <a:solidFill>
                <a:schemeClr val="accent4"/>
              </a:solidFill>
            </a:endParaRPr>
          </a:p>
          <a:p>
            <a:pPr indent="0" lvl="0" marL="0" rtl="0" algn="l">
              <a:lnSpc>
                <a:spcPct val="125000"/>
              </a:lnSpc>
              <a:spcBef>
                <a:spcPts val="0"/>
              </a:spcBef>
              <a:spcAft>
                <a:spcPts val="0"/>
              </a:spcAft>
              <a:buClr>
                <a:srgbClr val="0070C0"/>
              </a:buClr>
              <a:buSzPts val="1800"/>
              <a:buNone/>
            </a:pPr>
            <a:r>
              <a:rPr b="1" lang="zh-TW" sz="1800">
                <a:solidFill>
                  <a:schemeClr val="accent4"/>
                </a:solidFill>
              </a:rPr>
              <a:t>主辦單位 | 新竹市政府教育處、新竹縣政府教育局、苗栗縣政府教育處</a:t>
            </a:r>
            <a:endParaRPr b="1" sz="1800">
              <a:solidFill>
                <a:schemeClr val="accent4"/>
              </a:solidFill>
            </a:endParaRPr>
          </a:p>
          <a:p>
            <a:pPr indent="0" lvl="0" marL="0" rtl="0" algn="l">
              <a:lnSpc>
                <a:spcPct val="125000"/>
              </a:lnSpc>
              <a:spcBef>
                <a:spcPts val="0"/>
              </a:spcBef>
              <a:spcAft>
                <a:spcPts val="0"/>
              </a:spcAft>
              <a:buClr>
                <a:srgbClr val="0070C0"/>
              </a:buClr>
              <a:buSzPts val="1800"/>
              <a:buNone/>
            </a:pPr>
            <a:r>
              <a:rPr b="1" lang="zh-TW" sz="1800">
                <a:solidFill>
                  <a:schemeClr val="accent4"/>
                </a:solidFill>
              </a:rPr>
              <a:t>承辦單位 | 國立新竹科學園區實驗高級中等學校</a:t>
            </a:r>
            <a:endParaRPr b="1" sz="1800">
              <a:solidFill>
                <a:schemeClr val="accent4"/>
              </a:solidFill>
            </a:endParaRPr>
          </a:p>
          <a:p>
            <a:pPr indent="0" lvl="0" marL="0" rtl="0" algn="ctr">
              <a:lnSpc>
                <a:spcPct val="120000"/>
              </a:lnSpc>
              <a:spcBef>
                <a:spcPts val="800"/>
              </a:spcBef>
              <a:spcAft>
                <a:spcPts val="0"/>
              </a:spcAft>
              <a:buClr>
                <a:schemeClr val="dk2"/>
              </a:buClr>
              <a:buSzPts val="1200"/>
              <a:buNone/>
            </a:pPr>
            <a:r>
              <a:t/>
            </a:r>
            <a:endParaRPr b="1">
              <a:solidFill>
                <a:schemeClr val="accent4"/>
              </a:solidFill>
            </a:endParaRPr>
          </a:p>
        </p:txBody>
      </p:sp>
      <p:pic>
        <p:nvPicPr>
          <p:cNvPr descr="新校景09.JPG 的副本" id="210" name="Google Shape;210;p38"/>
          <p:cNvPicPr preferRelativeResize="0"/>
          <p:nvPr/>
        </p:nvPicPr>
        <p:blipFill rotWithShape="1">
          <a:blip r:embed="rId3">
            <a:alphaModFix/>
          </a:blip>
          <a:srcRect b="0" l="0" r="0" t="0"/>
          <a:stretch/>
        </p:blipFill>
        <p:spPr>
          <a:xfrm>
            <a:off x="6744" y="3674735"/>
            <a:ext cx="2278674" cy="1454521"/>
          </a:xfrm>
          <a:prstGeom prst="rect">
            <a:avLst/>
          </a:prstGeom>
          <a:noFill/>
          <a:ln>
            <a:noFill/>
          </a:ln>
        </p:spPr>
      </p:pic>
      <p:pic>
        <p:nvPicPr>
          <p:cNvPr descr="新校景07.JPG 的副本" id="211" name="Google Shape;211;p38"/>
          <p:cNvPicPr preferRelativeResize="0"/>
          <p:nvPr/>
        </p:nvPicPr>
        <p:blipFill rotWithShape="1">
          <a:blip r:embed="rId4">
            <a:alphaModFix/>
          </a:blip>
          <a:srcRect b="0" l="0" r="0" t="0"/>
          <a:stretch/>
        </p:blipFill>
        <p:spPr>
          <a:xfrm>
            <a:off x="2289708" y="3674735"/>
            <a:ext cx="2285818" cy="1454521"/>
          </a:xfrm>
          <a:prstGeom prst="rect">
            <a:avLst/>
          </a:prstGeom>
          <a:noFill/>
          <a:ln>
            <a:noFill/>
          </a:ln>
        </p:spPr>
      </p:pic>
      <p:pic>
        <p:nvPicPr>
          <p:cNvPr descr="新校景06.jpg 的副本" id="212" name="Google Shape;212;p38"/>
          <p:cNvPicPr preferRelativeResize="0"/>
          <p:nvPr/>
        </p:nvPicPr>
        <p:blipFill rotWithShape="1">
          <a:blip r:embed="rId5">
            <a:alphaModFix/>
          </a:blip>
          <a:srcRect b="0" l="0" r="0" t="0"/>
          <a:stretch/>
        </p:blipFill>
        <p:spPr>
          <a:xfrm>
            <a:off x="4578744" y="3674735"/>
            <a:ext cx="2278674" cy="1454521"/>
          </a:xfrm>
          <a:prstGeom prst="rect">
            <a:avLst/>
          </a:prstGeom>
          <a:noFill/>
          <a:ln>
            <a:noFill/>
          </a:ln>
        </p:spPr>
      </p:pic>
      <p:pic>
        <p:nvPicPr>
          <p:cNvPr descr="新校景02.jpg 的副本" id="213" name="Google Shape;213;p38"/>
          <p:cNvPicPr preferRelativeResize="0"/>
          <p:nvPr/>
        </p:nvPicPr>
        <p:blipFill rotWithShape="1">
          <a:blip r:embed="rId6">
            <a:alphaModFix/>
          </a:blip>
          <a:srcRect b="0" l="0" r="0" t="0"/>
          <a:stretch/>
        </p:blipFill>
        <p:spPr>
          <a:xfrm>
            <a:off x="6861708" y="3674735"/>
            <a:ext cx="2285818" cy="1454521"/>
          </a:xfrm>
          <a:prstGeom prst="rect">
            <a:avLst/>
          </a:prstGeom>
          <a:noFill/>
          <a:ln>
            <a:noFill/>
          </a:ln>
        </p:spPr>
      </p:pic>
      <p:pic>
        <p:nvPicPr>
          <p:cNvPr descr="一張含有 螢幕擷取畫面, 圓形, 圖形, 設計 的圖片&#10;&#10;AI 產生的內容可能不正確。" id="214" name="Google Shape;214;p38"/>
          <p:cNvPicPr preferRelativeResize="0"/>
          <p:nvPr/>
        </p:nvPicPr>
        <p:blipFill rotWithShape="1">
          <a:blip r:embed="rId7">
            <a:alphaModFix/>
          </a:blip>
          <a:srcRect b="0" l="0" r="0" t="0"/>
          <a:stretch/>
        </p:blipFill>
        <p:spPr>
          <a:xfrm>
            <a:off x="0" y="0"/>
            <a:ext cx="1390517" cy="1276850"/>
          </a:xfrm>
          <a:prstGeom prst="rect">
            <a:avLst/>
          </a:prstGeom>
          <a:noFill/>
          <a:ln>
            <a:noFill/>
          </a:ln>
        </p:spPr>
      </p:pic>
      <p:pic>
        <p:nvPicPr>
          <p:cNvPr id="215" name="Google Shape;215;p38"/>
          <p:cNvPicPr preferRelativeResize="0"/>
          <p:nvPr/>
        </p:nvPicPr>
        <p:blipFill rotWithShape="1">
          <a:blip r:embed="rId8">
            <a:alphaModFix/>
          </a:blip>
          <a:srcRect b="0" l="0" r="0" t="0"/>
          <a:stretch/>
        </p:blipFill>
        <p:spPr>
          <a:xfrm>
            <a:off x="7867119" y="-6"/>
            <a:ext cx="1276875" cy="12768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graphicFrame>
        <p:nvGraphicFramePr>
          <p:cNvPr id="301" name="Google Shape;301;p47"/>
          <p:cNvGraphicFramePr/>
          <p:nvPr/>
        </p:nvGraphicFramePr>
        <p:xfrm>
          <a:off x="829648" y="1099817"/>
          <a:ext cx="3000000" cy="3000000"/>
        </p:xfrm>
        <a:graphic>
          <a:graphicData uri="http://schemas.openxmlformats.org/drawingml/2006/table">
            <a:tbl>
              <a:tblPr bandRow="1" firstRow="1">
                <a:noFill/>
                <a:tableStyleId>{AA8CBC48-F677-4E0C-9396-D28C7444D3A0}</a:tableStyleId>
              </a:tblPr>
              <a:tblGrid>
                <a:gridCol w="2313950"/>
                <a:gridCol w="5170775"/>
              </a:tblGrid>
              <a:tr h="313225">
                <a:tc>
                  <a:txBody>
                    <a:bodyPr/>
                    <a:lstStyle/>
                    <a:p>
                      <a:pPr indent="0" lvl="0" marL="0" marR="0" rtl="0" algn="ctr">
                        <a:lnSpc>
                          <a:spcPct val="100000"/>
                        </a:lnSpc>
                        <a:spcBef>
                          <a:spcPts val="0"/>
                        </a:spcBef>
                        <a:spcAft>
                          <a:spcPts val="0"/>
                        </a:spcAft>
                        <a:buClr>
                          <a:srgbClr val="000000"/>
                        </a:buClr>
                        <a:buSzPts val="1800"/>
                        <a:buFont typeface="Arial"/>
                        <a:buNone/>
                      </a:pPr>
                      <a:r>
                        <a:rPr lang="zh-TW" sz="1800" u="none" cap="none" strike="noStrike">
                          <a:solidFill>
                            <a:schemeClr val="dk1"/>
                          </a:solidFill>
                          <a:latin typeface="Arial"/>
                          <a:ea typeface="Arial"/>
                          <a:cs typeface="Arial"/>
                          <a:sym typeface="Arial"/>
                        </a:rPr>
                        <a:t>類型</a:t>
                      </a:r>
                      <a:endParaRPr sz="1800" u="none" cap="none" strike="noStrike">
                        <a:solidFill>
                          <a:schemeClr val="dk1"/>
                        </a:solidFill>
                        <a:latin typeface="Arial"/>
                        <a:ea typeface="Arial"/>
                        <a:cs typeface="Arial"/>
                        <a:sym typeface="Arial"/>
                      </a:endParaRPr>
                    </a:p>
                  </a:txBody>
                  <a:tcPr marT="34275" marB="342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zh-TW" sz="1800" u="none" cap="none" strike="noStrike">
                          <a:solidFill>
                            <a:schemeClr val="dk1"/>
                          </a:solidFill>
                          <a:latin typeface="Arial"/>
                          <a:ea typeface="Arial"/>
                          <a:cs typeface="Arial"/>
                          <a:sym typeface="Arial"/>
                        </a:rPr>
                        <a:t>樣態</a:t>
                      </a:r>
                      <a:endParaRPr sz="1800" u="none" cap="none" strike="noStrike">
                        <a:solidFill>
                          <a:schemeClr val="dk1"/>
                        </a:solidFill>
                        <a:latin typeface="Arial"/>
                        <a:ea typeface="Arial"/>
                        <a:cs typeface="Arial"/>
                        <a:sym typeface="Arial"/>
                      </a:endParaRPr>
                    </a:p>
                  </a:txBody>
                  <a:tcPr marT="34275" marB="342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r h="1054100">
                <a:tc>
                  <a:txBody>
                    <a:bodyPr/>
                    <a:lstStyle/>
                    <a:p>
                      <a:pPr indent="0" lvl="0" marL="0" marR="0" rtl="0" algn="l">
                        <a:lnSpc>
                          <a:spcPct val="145833"/>
                        </a:lnSpc>
                        <a:spcBef>
                          <a:spcPts val="0"/>
                        </a:spcBef>
                        <a:spcAft>
                          <a:spcPts val="0"/>
                        </a:spcAft>
                        <a:buClr>
                          <a:srgbClr val="0070C0"/>
                        </a:buClr>
                        <a:buSzPts val="1800"/>
                        <a:buFont typeface="DFKai-SB"/>
                        <a:buNone/>
                      </a:pPr>
                      <a:r>
                        <a:rPr b="1" i="0" lang="zh-TW" sz="1800" u="none" cap="none" strike="noStrike">
                          <a:solidFill>
                            <a:srgbClr val="ED7D31"/>
                          </a:solidFill>
                          <a:latin typeface="Arial"/>
                          <a:ea typeface="Arial"/>
                          <a:cs typeface="Arial"/>
                          <a:sym typeface="Arial"/>
                        </a:rPr>
                        <a:t>三、志願瑕疵類型</a:t>
                      </a:r>
                      <a:endParaRPr b="1" sz="11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3200" lvl="0" marL="203200" marR="0" rtl="0" algn="l">
                        <a:lnSpc>
                          <a:spcPct val="145833"/>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志願部分畫線/</a:t>
                      </a:r>
                      <a:r>
                        <a:rPr lang="zh-TW" sz="1800" u="none" cap="none" strike="noStrike">
                          <a:solidFill>
                            <a:srgbClr val="C00000"/>
                          </a:solidFill>
                          <a:latin typeface="Arial"/>
                          <a:ea typeface="Arial"/>
                          <a:cs typeface="Arial"/>
                          <a:sym typeface="Arial"/>
                        </a:rPr>
                        <a:t>塗改</a:t>
                      </a:r>
                      <a:endParaRPr sz="1800" u="none" cap="none" strike="noStrike">
                        <a:solidFill>
                          <a:srgbClr val="C00000"/>
                        </a:solidFill>
                        <a:latin typeface="Arial"/>
                        <a:ea typeface="Arial"/>
                        <a:cs typeface="Arial"/>
                        <a:sym typeface="Arial"/>
                      </a:endParaRPr>
                    </a:p>
                    <a:p>
                      <a:pPr indent="-203200" lvl="0" marL="203200" marR="0" rtl="0" algn="l">
                        <a:lnSpc>
                          <a:spcPct val="145833"/>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志願部分箭頭註記調整</a:t>
                      </a:r>
                      <a:endParaRPr sz="1800" u="none" cap="none" strike="noStrike">
                        <a:solidFill>
                          <a:srgbClr val="000000"/>
                        </a:solidFill>
                        <a:latin typeface="Arial"/>
                        <a:ea typeface="Arial"/>
                        <a:cs typeface="Arial"/>
                        <a:sym typeface="Arial"/>
                      </a:endParaRPr>
                    </a:p>
                    <a:p>
                      <a:pPr indent="-203200" lvl="0" marL="203200" marR="0" rtl="0" algn="l">
                        <a:lnSpc>
                          <a:spcPct val="145833"/>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志願部分標記任何形式符號</a:t>
                      </a:r>
                      <a:endParaRPr sz="1800" u="none" cap="none" strike="noStrike">
                        <a:solidFill>
                          <a:srgbClr val="FF0000"/>
                        </a:solidFill>
                        <a:latin typeface="Arial"/>
                        <a:ea typeface="Arial"/>
                        <a:cs typeface="Arial"/>
                        <a:sym typeface="Arial"/>
                      </a:endParaRPr>
                    </a:p>
                  </a:txBody>
                  <a:tcPr marT="34300" marB="3430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70550">
                <a:tc>
                  <a:txBody>
                    <a:bodyPr/>
                    <a:lstStyle/>
                    <a:p>
                      <a:pPr indent="0" lvl="0" marL="0" marR="0" rtl="0" algn="l">
                        <a:lnSpc>
                          <a:spcPct val="145833"/>
                        </a:lnSpc>
                        <a:spcBef>
                          <a:spcPts val="0"/>
                        </a:spcBef>
                        <a:spcAft>
                          <a:spcPts val="0"/>
                        </a:spcAft>
                        <a:buClr>
                          <a:srgbClr val="0070C0"/>
                        </a:buClr>
                        <a:buSzPts val="1800"/>
                        <a:buFont typeface="DFKai-SB"/>
                        <a:buNone/>
                      </a:pPr>
                      <a:r>
                        <a:rPr b="1" i="0" lang="zh-TW" sz="1800" u="none" cap="none" strike="noStrike">
                          <a:solidFill>
                            <a:srgbClr val="ED7D31"/>
                          </a:solidFill>
                          <a:latin typeface="Arial"/>
                          <a:ea typeface="Arial"/>
                          <a:cs typeface="Arial"/>
                          <a:sym typeface="Arial"/>
                        </a:rPr>
                        <a:t>四、積分瑕疵類型</a:t>
                      </a:r>
                      <a:endParaRPr b="1" sz="11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3200" lvl="0" marL="203200" marR="0" rtl="0" algn="l">
                        <a:lnSpc>
                          <a:spcPct val="145833"/>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積分</a:t>
                      </a:r>
                      <a:r>
                        <a:rPr lang="zh-TW" sz="1800" u="none" cap="none" strike="noStrike">
                          <a:solidFill>
                            <a:srgbClr val="C00000"/>
                          </a:solidFill>
                          <a:latin typeface="Arial"/>
                          <a:ea typeface="Arial"/>
                          <a:cs typeface="Arial"/>
                          <a:sym typeface="Arial"/>
                        </a:rPr>
                        <a:t>塗改</a:t>
                      </a:r>
                      <a:endParaRPr sz="1800" u="none" cap="none" strike="noStrike">
                        <a:solidFill>
                          <a:srgbClr val="C00000"/>
                        </a:solidFill>
                        <a:latin typeface="Arial"/>
                        <a:ea typeface="Arial"/>
                        <a:cs typeface="Arial"/>
                        <a:sym typeface="Arial"/>
                      </a:endParaRPr>
                    </a:p>
                    <a:p>
                      <a:pPr indent="-203200" lvl="0" marL="203200" marR="0" rtl="0" algn="l">
                        <a:lnSpc>
                          <a:spcPct val="145833"/>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積分標記標註任何形式符號</a:t>
                      </a:r>
                      <a:endParaRPr sz="1800" u="none" cap="none" strike="noStrike">
                        <a:solidFill>
                          <a:srgbClr val="FF0000"/>
                        </a:solidFill>
                        <a:latin typeface="Arial"/>
                        <a:ea typeface="Arial"/>
                        <a:cs typeface="Arial"/>
                        <a:sym typeface="Arial"/>
                      </a:endParaRPr>
                    </a:p>
                  </a:txBody>
                  <a:tcPr marT="34300" marB="3430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600100">
                <a:tc>
                  <a:txBody>
                    <a:bodyPr/>
                    <a:lstStyle/>
                    <a:p>
                      <a:pPr indent="0" lvl="0" marL="0" marR="0" rtl="0" algn="l">
                        <a:lnSpc>
                          <a:spcPct val="145833"/>
                        </a:lnSpc>
                        <a:spcBef>
                          <a:spcPts val="0"/>
                        </a:spcBef>
                        <a:spcAft>
                          <a:spcPts val="0"/>
                        </a:spcAft>
                        <a:buClr>
                          <a:srgbClr val="0070C0"/>
                        </a:buClr>
                        <a:buSzPts val="1800"/>
                        <a:buFont typeface="DFKai-SB"/>
                        <a:buNone/>
                      </a:pPr>
                      <a:r>
                        <a:rPr b="1" i="0" lang="zh-TW" sz="1800" u="none" cap="none" strike="noStrike">
                          <a:solidFill>
                            <a:srgbClr val="ED7D31"/>
                          </a:solidFill>
                          <a:latin typeface="Arial"/>
                          <a:ea typeface="Arial"/>
                          <a:cs typeface="Arial"/>
                          <a:sym typeface="Arial"/>
                        </a:rPr>
                        <a:t>五、基本資料塗改</a:t>
                      </a:r>
                      <a:endParaRPr b="1" sz="11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45833"/>
                        </a:lnSpc>
                        <a:spcBef>
                          <a:spcPts val="0"/>
                        </a:spcBef>
                        <a:spcAft>
                          <a:spcPts val="0"/>
                        </a:spcAft>
                        <a:buClr>
                          <a:srgbClr val="000000"/>
                        </a:buClr>
                        <a:buSzPts val="1800"/>
                        <a:buFont typeface="DFKai-SB"/>
                        <a:buNone/>
                      </a:pPr>
                      <a:r>
                        <a:rPr i="0" lang="zh-TW" sz="1800" u="none" cap="none" strike="noStrike">
                          <a:solidFill>
                            <a:srgbClr val="000000"/>
                          </a:solidFill>
                          <a:latin typeface="Arial"/>
                          <a:ea typeface="Arial"/>
                          <a:cs typeface="Arial"/>
                          <a:sym typeface="Arial"/>
                        </a:rPr>
                        <a:t>姓名/性別/學號 /電話/住址</a:t>
                      </a:r>
                      <a:r>
                        <a:rPr i="0" lang="zh-TW" sz="1800" u="none" cap="none" strike="noStrike">
                          <a:solidFill>
                            <a:srgbClr val="C00000"/>
                          </a:solidFill>
                          <a:latin typeface="Arial"/>
                          <a:ea typeface="Arial"/>
                          <a:cs typeface="Arial"/>
                          <a:sym typeface="Arial"/>
                        </a:rPr>
                        <a:t>塗改</a:t>
                      </a:r>
                      <a:endParaRPr i="0" sz="1800" u="none" cap="none" strike="noStrike">
                        <a:solidFill>
                          <a:srgbClr val="C00000"/>
                        </a:solidFill>
                        <a:latin typeface="Arial"/>
                        <a:ea typeface="Arial"/>
                        <a:cs typeface="Arial"/>
                        <a:sym typeface="Arial"/>
                      </a:endParaRPr>
                    </a:p>
                  </a:txBody>
                  <a:tcPr marT="34300" marB="3430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03875">
                <a:tc>
                  <a:txBody>
                    <a:bodyPr/>
                    <a:lstStyle/>
                    <a:p>
                      <a:pPr indent="0" lvl="0" marL="0" marR="0" rtl="0" algn="l">
                        <a:lnSpc>
                          <a:spcPct val="145833"/>
                        </a:lnSpc>
                        <a:spcBef>
                          <a:spcPts val="0"/>
                        </a:spcBef>
                        <a:spcAft>
                          <a:spcPts val="0"/>
                        </a:spcAft>
                        <a:buClr>
                          <a:srgbClr val="000000"/>
                        </a:buClr>
                        <a:buSzPts val="1800"/>
                        <a:buFont typeface="Arial"/>
                        <a:buNone/>
                      </a:pPr>
                      <a:r>
                        <a:rPr b="1" lang="zh-TW" sz="1800" u="none" cap="none" strike="noStrike">
                          <a:solidFill>
                            <a:srgbClr val="ED7D31"/>
                          </a:solidFill>
                          <a:latin typeface="Arial"/>
                          <a:ea typeface="Arial"/>
                          <a:cs typeface="Arial"/>
                          <a:sym typeface="Arial"/>
                        </a:rPr>
                        <a:t>六、附件不全類型</a:t>
                      </a:r>
                      <a:endParaRPr b="1" sz="11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45833"/>
                        </a:lnSpc>
                        <a:spcBef>
                          <a:spcPts val="0"/>
                        </a:spcBef>
                        <a:spcAft>
                          <a:spcPts val="0"/>
                        </a:spcAft>
                        <a:buClr>
                          <a:srgbClr val="000000"/>
                        </a:buClr>
                        <a:buSzPts val="1800"/>
                        <a:buFont typeface="DFKai-SB"/>
                        <a:buNone/>
                      </a:pPr>
                      <a:r>
                        <a:rPr i="0" lang="zh-TW" sz="1800" u="none" cap="none" strike="noStrike">
                          <a:solidFill>
                            <a:srgbClr val="000000"/>
                          </a:solidFill>
                          <a:latin typeface="Arial"/>
                          <a:ea typeface="Arial"/>
                          <a:cs typeface="Arial"/>
                          <a:sym typeface="Arial"/>
                        </a:rPr>
                        <a:t>證明文件</a:t>
                      </a:r>
                      <a:r>
                        <a:rPr i="0" lang="zh-TW" sz="1800" u="none" cap="none" strike="noStrike">
                          <a:solidFill>
                            <a:srgbClr val="C00000"/>
                          </a:solidFill>
                          <a:latin typeface="Arial"/>
                          <a:ea typeface="Arial"/>
                          <a:cs typeface="Arial"/>
                          <a:sym typeface="Arial"/>
                        </a:rPr>
                        <a:t>有效期限已過</a:t>
                      </a:r>
                      <a:endParaRPr sz="1100" u="none" cap="none" strike="noStrike">
                        <a:solidFill>
                          <a:srgbClr val="C00000"/>
                        </a:solidFill>
                        <a:latin typeface="Arial"/>
                        <a:ea typeface="Arial"/>
                        <a:cs typeface="Arial"/>
                        <a:sym typeface="Arial"/>
                      </a:endParaRPr>
                    </a:p>
                  </a:txBody>
                  <a:tcPr marT="34300" marB="3430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34675">
                <a:tc>
                  <a:txBody>
                    <a:bodyPr/>
                    <a:lstStyle/>
                    <a:p>
                      <a:pPr indent="0" lvl="0" marL="0" marR="0" rtl="0" algn="l">
                        <a:lnSpc>
                          <a:spcPct val="145833"/>
                        </a:lnSpc>
                        <a:spcBef>
                          <a:spcPts val="0"/>
                        </a:spcBef>
                        <a:spcAft>
                          <a:spcPts val="0"/>
                        </a:spcAft>
                        <a:buClr>
                          <a:srgbClr val="000000"/>
                        </a:buClr>
                        <a:buSzPts val="1800"/>
                        <a:buFont typeface="Arial"/>
                        <a:buNone/>
                      </a:pPr>
                      <a:r>
                        <a:rPr b="1" lang="zh-TW" sz="1800" u="none" cap="none" strike="noStrike">
                          <a:solidFill>
                            <a:srgbClr val="ED7D31"/>
                          </a:solidFill>
                          <a:latin typeface="Arial"/>
                          <a:ea typeface="Arial"/>
                          <a:cs typeface="Arial"/>
                          <a:sym typeface="Arial"/>
                        </a:rPr>
                        <a:t>七、報名表</a:t>
                      </a:r>
                      <a:r>
                        <a:rPr b="1" lang="zh-TW" sz="1800">
                          <a:solidFill>
                            <a:srgbClr val="ED7D31"/>
                          </a:solidFill>
                          <a:latin typeface="Arial"/>
                          <a:ea typeface="Arial"/>
                          <a:cs typeface="Arial"/>
                          <a:sym typeface="Arial"/>
                        </a:rPr>
                        <a:t>塗鴉</a:t>
                      </a:r>
                      <a:endParaRPr b="1" sz="11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l">
                        <a:lnSpc>
                          <a:spcPct val="145833"/>
                        </a:lnSpc>
                        <a:spcBef>
                          <a:spcPts val="0"/>
                        </a:spcBef>
                        <a:spcAft>
                          <a:spcPts val="0"/>
                        </a:spcAft>
                        <a:buClr>
                          <a:schemeClr val="dk1"/>
                        </a:buClr>
                        <a:buSzPts val="1800"/>
                        <a:buFont typeface="DFKai-SB"/>
                        <a:buNone/>
                      </a:pPr>
                      <a:r>
                        <a:rPr lang="zh-TW" sz="1800">
                          <a:latin typeface="Arial"/>
                          <a:ea typeface="Arial"/>
                          <a:cs typeface="Arial"/>
                          <a:sym typeface="Arial"/>
                        </a:rPr>
                        <a:t>除各項</a:t>
                      </a:r>
                      <a:r>
                        <a:rPr lang="zh-TW" sz="1800" u="none" cap="none" strike="noStrike">
                          <a:latin typeface="Arial"/>
                          <a:ea typeface="Arial"/>
                          <a:cs typeface="Arial"/>
                          <a:sym typeface="Arial"/>
                        </a:rPr>
                        <a:t>資料</a:t>
                      </a:r>
                      <a:r>
                        <a:rPr lang="zh-TW" sz="1800" u="none" cap="none" strike="noStrike">
                          <a:solidFill>
                            <a:srgbClr val="000000"/>
                          </a:solidFill>
                          <a:latin typeface="Arial"/>
                          <a:ea typeface="Arial"/>
                          <a:cs typeface="Arial"/>
                          <a:sym typeface="Arial"/>
                        </a:rPr>
                        <a:t>不可塗改或</a:t>
                      </a:r>
                      <a:r>
                        <a:rPr lang="zh-TW" sz="1800">
                          <a:solidFill>
                            <a:srgbClr val="000000"/>
                          </a:solidFill>
                          <a:latin typeface="Arial"/>
                          <a:ea typeface="Arial"/>
                          <a:cs typeface="Arial"/>
                          <a:sym typeface="Arial"/>
                        </a:rPr>
                        <a:t>標</a:t>
                      </a:r>
                      <a:r>
                        <a:rPr lang="zh-TW" sz="1800" u="none" cap="none" strike="noStrike">
                          <a:solidFill>
                            <a:srgbClr val="000000"/>
                          </a:solidFill>
                          <a:latin typeface="Arial"/>
                          <a:ea typeface="Arial"/>
                          <a:cs typeface="Arial"/>
                          <a:sym typeface="Arial"/>
                        </a:rPr>
                        <a:t>記</a:t>
                      </a:r>
                      <a:r>
                        <a:rPr lang="zh-TW" sz="1800">
                          <a:solidFill>
                            <a:srgbClr val="000000"/>
                          </a:solidFill>
                          <a:latin typeface="Arial"/>
                          <a:ea typeface="Arial"/>
                          <a:cs typeface="Arial"/>
                          <a:sym typeface="Arial"/>
                        </a:rPr>
                        <a:t>，</a:t>
                      </a:r>
                      <a:r>
                        <a:rPr lang="zh-TW" sz="1800">
                          <a:solidFill>
                            <a:srgbClr val="C00000"/>
                          </a:solidFill>
                          <a:latin typeface="Arial"/>
                          <a:ea typeface="Arial"/>
                          <a:cs typeface="Arial"/>
                          <a:sym typeface="Arial"/>
                        </a:rPr>
                        <a:t>空白處也不可塗鴉</a:t>
                      </a:r>
                      <a:endParaRPr sz="1100" u="none" cap="none" strike="noStrike">
                        <a:solidFill>
                          <a:srgbClr val="C00000"/>
                        </a:solidFill>
                        <a:latin typeface="Arial"/>
                        <a:ea typeface="Arial"/>
                        <a:cs typeface="Arial"/>
                        <a:sym typeface="Arial"/>
                      </a:endParaRPr>
                    </a:p>
                  </a:txBody>
                  <a:tcPr marT="34300" marB="34300"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302" name="Google Shape;302;p47"/>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pic>
        <p:nvPicPr>
          <p:cNvPr id="303" name="Google Shape;303;p47"/>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304" name="Google Shape;304;p47"/>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305" name="Google Shape;305;p47"/>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退件樣態說明</a:t>
            </a:r>
            <a:endParaRPr sz="3400"/>
          </a:p>
        </p:txBody>
      </p:sp>
      <p:sp>
        <p:nvSpPr>
          <p:cNvPr id="306" name="Google Shape;306;p47"/>
          <p:cNvSpPr txBox="1"/>
          <p:nvPr/>
        </p:nvSpPr>
        <p:spPr>
          <a:xfrm>
            <a:off x="6317725" y="1965450"/>
            <a:ext cx="1957800" cy="19362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請國中端比照第一次模擬報名的標準把關簽名</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正式報名時本委員會審查</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重點會放在：</a:t>
            </a:r>
            <a:endParaRPr b="1" sz="1200">
              <a:solidFill>
                <a:srgbClr val="0070C0"/>
              </a:solidFill>
            </a:endParaRPr>
          </a:p>
          <a:p>
            <a:pPr indent="-166199" lvl="0" marL="269999" marR="0" rtl="0" algn="l">
              <a:lnSpc>
                <a:spcPct val="100000"/>
              </a:lnSpc>
              <a:spcBef>
                <a:spcPts val="0"/>
              </a:spcBef>
              <a:spcAft>
                <a:spcPts val="0"/>
              </a:spcAft>
              <a:buClr>
                <a:srgbClr val="0070C0"/>
              </a:buClr>
              <a:buSzPts val="1200"/>
              <a:buAutoNum type="arabicPeriod"/>
            </a:pPr>
            <a:r>
              <a:rPr b="1" lang="zh-TW" sz="1200">
                <a:solidFill>
                  <a:srgbClr val="0070C0"/>
                </a:solidFill>
              </a:rPr>
              <a:t>MD5碼是否為最新</a:t>
            </a:r>
            <a:endParaRPr b="1" sz="1200">
              <a:solidFill>
                <a:srgbClr val="0070C0"/>
              </a:solidFill>
            </a:endParaRPr>
          </a:p>
          <a:p>
            <a:pPr indent="-166199" lvl="0" marL="269999" marR="0" rtl="0" algn="l">
              <a:lnSpc>
                <a:spcPct val="100000"/>
              </a:lnSpc>
              <a:spcBef>
                <a:spcPts val="0"/>
              </a:spcBef>
              <a:spcAft>
                <a:spcPts val="0"/>
              </a:spcAft>
              <a:buClr>
                <a:srgbClr val="0070C0"/>
              </a:buClr>
              <a:buSzPts val="1200"/>
              <a:buAutoNum type="arabicPeriod"/>
            </a:pPr>
            <a:r>
              <a:rPr b="1" lang="zh-TW" sz="1200">
                <a:solidFill>
                  <a:srgbClr val="0070C0"/>
                </a:solidFill>
              </a:rPr>
              <a:t>學生資料/積分/志願是否確認正確</a:t>
            </a:r>
            <a:endParaRPr b="1" sz="1200">
              <a:solidFill>
                <a:srgbClr val="0070C0"/>
              </a:solidFill>
            </a:endParaRPr>
          </a:p>
          <a:p>
            <a:pPr indent="-166199" lvl="0" marL="269999" marR="0" rtl="0" algn="l">
              <a:lnSpc>
                <a:spcPct val="100000"/>
              </a:lnSpc>
              <a:spcBef>
                <a:spcPts val="0"/>
              </a:spcBef>
              <a:spcAft>
                <a:spcPts val="0"/>
              </a:spcAft>
              <a:buClr>
                <a:srgbClr val="0070C0"/>
              </a:buClr>
              <a:buSzPts val="1200"/>
              <a:buAutoNum type="arabicPeriod"/>
            </a:pPr>
            <a:r>
              <a:rPr b="1" lang="zh-TW" sz="1200">
                <a:solidFill>
                  <a:srgbClr val="0070C0"/>
                </a:solidFill>
              </a:rPr>
              <a:t>學生、家長簽名與表列用字相符</a:t>
            </a:r>
            <a:endParaRPr b="1" sz="1200">
              <a:solidFill>
                <a:srgbClr val="0070C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8"/>
          <p:cNvSpPr txBox="1"/>
          <p:nvPr/>
        </p:nvSpPr>
        <p:spPr>
          <a:xfrm>
            <a:off x="142275" y="1000100"/>
            <a:ext cx="2540400" cy="3488700"/>
          </a:xfrm>
          <a:prstGeom prst="rect">
            <a:avLst/>
          </a:prstGeom>
          <a:noFill/>
          <a:ln cap="flat" cmpd="sng" w="28575">
            <a:solidFill>
              <a:srgbClr val="C00000"/>
            </a:solidFill>
            <a:prstDash val="solid"/>
            <a:round/>
            <a:headEnd len="sm" w="sm" type="none"/>
            <a:tailEnd len="sm" w="sm" type="none"/>
          </a:ln>
        </p:spPr>
        <p:txBody>
          <a:bodyPr anchorCtr="0" anchor="t" bIns="34275" lIns="68575" spcFirstLastPara="1" rIns="68575" wrap="square" tIns="34275">
            <a:spAutoFit/>
          </a:bodyPr>
          <a:lstStyle/>
          <a:p>
            <a:pPr indent="-374650" lvl="0" marL="457200" marR="0" rtl="0" algn="l">
              <a:lnSpc>
                <a:spcPct val="115000"/>
              </a:lnSpc>
              <a:spcBef>
                <a:spcPts val="0"/>
              </a:spcBef>
              <a:spcAft>
                <a:spcPts val="0"/>
              </a:spcAft>
              <a:buSzPts val="2300"/>
              <a:buAutoNum type="arabicPeriod"/>
            </a:pPr>
            <a:r>
              <a:rPr i="0" lang="zh-TW" sz="2300" u="none" cap="none" strike="noStrike">
                <a:solidFill>
                  <a:srgbClr val="C00000"/>
                </a:solidFill>
              </a:rPr>
              <a:t>各項積分</a:t>
            </a:r>
            <a:r>
              <a:rPr i="0" lang="zh-TW" sz="2300" u="none" cap="none" strike="noStrike">
                <a:solidFill>
                  <a:srgbClr val="000000"/>
                </a:solidFill>
              </a:rPr>
              <a:t>：</a:t>
            </a:r>
            <a:endParaRPr i="0" sz="2300" u="none" cap="none" strike="noStrike">
              <a:solidFill>
                <a:srgbClr val="000000"/>
              </a:solidFill>
            </a:endParaRPr>
          </a:p>
          <a:p>
            <a:pPr indent="-178899" lvl="1" marL="450000" marR="0" rtl="0" algn="l">
              <a:lnSpc>
                <a:spcPct val="115000"/>
              </a:lnSpc>
              <a:spcBef>
                <a:spcPts val="0"/>
              </a:spcBef>
              <a:spcAft>
                <a:spcPts val="0"/>
              </a:spcAft>
              <a:buClr>
                <a:srgbClr val="000000"/>
              </a:buClr>
              <a:buSzPts val="1400"/>
              <a:buChar char="○"/>
            </a:pPr>
            <a:r>
              <a:rPr i="0" lang="zh-TW" sz="1400" u="none" cap="none" strike="noStrike">
                <a:solidFill>
                  <a:srgbClr val="000000"/>
                </a:solidFill>
              </a:rPr>
              <a:t>多元學習表現</a:t>
            </a:r>
            <a:endParaRPr/>
          </a:p>
          <a:p>
            <a:pPr indent="-178899" lvl="1" marL="450000" marR="0" rtl="0" algn="l">
              <a:lnSpc>
                <a:spcPct val="115000"/>
              </a:lnSpc>
              <a:spcBef>
                <a:spcPts val="0"/>
              </a:spcBef>
              <a:spcAft>
                <a:spcPts val="0"/>
              </a:spcAft>
              <a:buClr>
                <a:srgbClr val="000000"/>
              </a:buClr>
              <a:buSzPts val="1400"/>
              <a:buChar char="○"/>
            </a:pPr>
            <a:r>
              <a:rPr i="0" lang="zh-TW" sz="1400" u="none" cap="none" strike="noStrike">
                <a:solidFill>
                  <a:srgbClr val="000000"/>
                </a:solidFill>
              </a:rPr>
              <a:t>均衡發展</a:t>
            </a:r>
            <a:endParaRPr/>
          </a:p>
          <a:p>
            <a:pPr indent="-178899" lvl="1" marL="450000" marR="0" rtl="0" algn="l">
              <a:lnSpc>
                <a:spcPct val="115000"/>
              </a:lnSpc>
              <a:spcBef>
                <a:spcPts val="0"/>
              </a:spcBef>
              <a:spcAft>
                <a:spcPts val="0"/>
              </a:spcAft>
              <a:buClr>
                <a:srgbClr val="000000"/>
              </a:buClr>
              <a:buSzPts val="1400"/>
              <a:buChar char="○"/>
            </a:pPr>
            <a:r>
              <a:rPr i="0" lang="zh-TW" sz="1400" u="none" cap="none" strike="noStrike">
                <a:solidFill>
                  <a:srgbClr val="000000"/>
                </a:solidFill>
              </a:rPr>
              <a:t>教育會考</a:t>
            </a:r>
            <a:endParaRPr i="0" sz="1600" u="none" cap="none" strike="noStrike">
              <a:solidFill>
                <a:srgbClr val="000000"/>
              </a:solidFill>
            </a:endParaRPr>
          </a:p>
          <a:p>
            <a:pPr indent="-374650" lvl="0" marL="457200" marR="0" rtl="0" algn="l">
              <a:lnSpc>
                <a:spcPct val="115000"/>
              </a:lnSpc>
              <a:spcBef>
                <a:spcPts val="0"/>
              </a:spcBef>
              <a:spcAft>
                <a:spcPts val="0"/>
              </a:spcAft>
              <a:buSzPts val="2300"/>
              <a:buAutoNum type="arabicPeriod"/>
            </a:pPr>
            <a:r>
              <a:rPr lang="zh-TW" sz="2300">
                <a:solidFill>
                  <a:srgbClr val="C00000"/>
                </a:solidFill>
              </a:rPr>
              <a:t>教育</a:t>
            </a:r>
            <a:r>
              <a:rPr i="0" lang="zh-TW" sz="2300" u="none" cap="none" strike="noStrike">
                <a:solidFill>
                  <a:srgbClr val="C00000"/>
                </a:solidFill>
              </a:rPr>
              <a:t>會考</a:t>
            </a:r>
            <a:r>
              <a:rPr i="0" lang="zh-TW" sz="2300" u="none" cap="none" strike="noStrike">
                <a:solidFill>
                  <a:srgbClr val="000000"/>
                </a:solidFill>
              </a:rPr>
              <a:t>：</a:t>
            </a:r>
            <a:endParaRPr sz="2300"/>
          </a:p>
          <a:p>
            <a:pPr indent="-178899" lvl="1" marL="450000" marR="0" rtl="0" algn="l">
              <a:lnSpc>
                <a:spcPct val="115000"/>
              </a:lnSpc>
              <a:spcBef>
                <a:spcPts val="0"/>
              </a:spcBef>
              <a:spcAft>
                <a:spcPts val="0"/>
              </a:spcAft>
              <a:buClr>
                <a:schemeClr val="dk1"/>
              </a:buClr>
              <a:buSzPts val="1400"/>
              <a:buChar char="○"/>
            </a:pPr>
            <a:r>
              <a:rPr lang="zh-TW">
                <a:solidFill>
                  <a:schemeClr val="dk1"/>
                </a:solidFill>
              </a:rPr>
              <a:t>模擬：</a:t>
            </a:r>
            <a:r>
              <a:rPr i="0" lang="zh-TW" sz="1400" u="none" cap="none" strike="noStrike">
                <a:solidFill>
                  <a:schemeClr val="dk1"/>
                </a:solidFill>
              </a:rPr>
              <a:t>12/23-24模考</a:t>
            </a:r>
            <a:endParaRPr i="0" sz="1400" u="none" cap="none" strike="noStrike">
              <a:solidFill>
                <a:schemeClr val="dk1"/>
              </a:solidFill>
            </a:endParaRPr>
          </a:p>
          <a:p>
            <a:pPr indent="-178899" lvl="1" marL="450000" marR="0" rtl="0" algn="l">
              <a:lnSpc>
                <a:spcPct val="115000"/>
              </a:lnSpc>
              <a:spcBef>
                <a:spcPts val="0"/>
              </a:spcBef>
              <a:spcAft>
                <a:spcPts val="0"/>
              </a:spcAft>
              <a:buClr>
                <a:schemeClr val="dk1"/>
              </a:buClr>
              <a:buSzPts val="1400"/>
              <a:buChar char="○"/>
            </a:pPr>
            <a:r>
              <a:rPr lang="zh-TW">
                <a:solidFill>
                  <a:schemeClr val="dk1"/>
                </a:solidFill>
              </a:rPr>
              <a:t>正式：5/16-17會考</a:t>
            </a:r>
            <a:endParaRPr>
              <a:solidFill>
                <a:schemeClr val="dk1"/>
              </a:solidFill>
            </a:endParaRPr>
          </a:p>
          <a:p>
            <a:pPr indent="-374650" lvl="0" marL="457200" marR="0" rtl="0" algn="l">
              <a:lnSpc>
                <a:spcPct val="115000"/>
              </a:lnSpc>
              <a:spcBef>
                <a:spcPts val="0"/>
              </a:spcBef>
              <a:spcAft>
                <a:spcPts val="0"/>
              </a:spcAft>
              <a:buSzPts val="2300"/>
              <a:buAutoNum type="arabicPeriod"/>
            </a:pPr>
            <a:r>
              <a:rPr i="0" lang="zh-TW" sz="2300" u="none" cap="none" strike="noStrike">
                <a:solidFill>
                  <a:srgbClr val="C00000"/>
                </a:solidFill>
              </a:rPr>
              <a:t>志願選填</a:t>
            </a:r>
            <a:r>
              <a:rPr i="0" lang="zh-TW" sz="2300" u="none" cap="none" strike="noStrike">
                <a:solidFill>
                  <a:srgbClr val="000000"/>
                </a:solidFill>
              </a:rPr>
              <a:t>：</a:t>
            </a:r>
            <a:endParaRPr sz="2300"/>
          </a:p>
          <a:p>
            <a:pPr indent="-178899" lvl="1" marL="450000" marR="0" rtl="0" algn="l">
              <a:lnSpc>
                <a:spcPct val="115000"/>
              </a:lnSpc>
              <a:spcBef>
                <a:spcPts val="0"/>
              </a:spcBef>
              <a:spcAft>
                <a:spcPts val="0"/>
              </a:spcAft>
              <a:buSzPts val="1400"/>
              <a:buChar char="○"/>
            </a:pPr>
            <a:r>
              <a:rPr i="0" lang="zh-TW" sz="1400" u="none" cap="none" strike="noStrike">
                <a:solidFill>
                  <a:schemeClr val="dk1"/>
                </a:solidFill>
              </a:rPr>
              <a:t>至多選填25個志願序位</a:t>
            </a:r>
            <a:endParaRPr>
              <a:solidFill>
                <a:schemeClr val="dk1"/>
              </a:solidFill>
            </a:endParaRPr>
          </a:p>
          <a:p>
            <a:pPr indent="-178899" lvl="1" marL="450000" marR="0" rtl="0" algn="l">
              <a:lnSpc>
                <a:spcPct val="115000"/>
              </a:lnSpc>
              <a:spcBef>
                <a:spcPts val="0"/>
              </a:spcBef>
              <a:spcAft>
                <a:spcPts val="0"/>
              </a:spcAft>
              <a:buSzPts val="1400"/>
              <a:buChar char="○"/>
            </a:pPr>
            <a:r>
              <a:rPr i="0" lang="zh-TW" sz="1400" u="none" cap="none" strike="noStrike">
                <a:solidFill>
                  <a:schemeClr val="dk1"/>
                </a:solidFill>
              </a:rPr>
              <a:t>高中一校為一志願序位</a:t>
            </a:r>
            <a:endParaRPr>
              <a:solidFill>
                <a:schemeClr val="dk1"/>
              </a:solidFill>
            </a:endParaRPr>
          </a:p>
          <a:p>
            <a:pPr indent="-178899" lvl="1" marL="450000" marR="0" rtl="0" algn="l">
              <a:lnSpc>
                <a:spcPct val="115000"/>
              </a:lnSpc>
              <a:spcBef>
                <a:spcPts val="0"/>
              </a:spcBef>
              <a:spcAft>
                <a:spcPts val="0"/>
              </a:spcAft>
              <a:buSzPts val="1400"/>
              <a:buChar char="○"/>
            </a:pPr>
            <a:r>
              <a:rPr i="0" lang="zh-TW" sz="1400" u="none" cap="none" strike="noStrike">
                <a:solidFill>
                  <a:schemeClr val="dk1"/>
                </a:solidFill>
              </a:rPr>
              <a:t>專業群科連續選填同</a:t>
            </a:r>
            <a:r>
              <a:rPr i="0" lang="zh-TW" sz="1400" u="none" cap="none" strike="noStrike">
                <a:solidFill>
                  <a:schemeClr val="dk1"/>
                </a:solidFill>
              </a:rPr>
              <a:t>校</a:t>
            </a:r>
            <a:br>
              <a:rPr i="0" lang="zh-TW" sz="1400" u="none" cap="none" strike="noStrike">
                <a:solidFill>
                  <a:schemeClr val="dk1"/>
                </a:solidFill>
              </a:rPr>
            </a:br>
            <a:r>
              <a:rPr i="0" lang="zh-TW" sz="1400" u="none" cap="none" strike="noStrike">
                <a:solidFill>
                  <a:schemeClr val="dk1"/>
                </a:solidFill>
              </a:rPr>
              <a:t>同職群為同一志願序位</a:t>
            </a:r>
            <a:endParaRPr i="0" sz="2400" u="none" cap="none" strike="noStrike">
              <a:solidFill>
                <a:srgbClr val="000000"/>
              </a:solidFill>
            </a:endParaRPr>
          </a:p>
        </p:txBody>
      </p:sp>
      <p:pic>
        <p:nvPicPr>
          <p:cNvPr id="313" name="Google Shape;313;p48"/>
          <p:cNvPicPr preferRelativeResize="0"/>
          <p:nvPr/>
        </p:nvPicPr>
        <p:blipFill rotWithShape="1">
          <a:blip r:embed="rId3">
            <a:alphaModFix/>
          </a:blip>
          <a:srcRect b="24213" l="0" r="0" t="27329"/>
          <a:stretch/>
        </p:blipFill>
        <p:spPr>
          <a:xfrm>
            <a:off x="2806500" y="1000100"/>
            <a:ext cx="5745425" cy="4065975"/>
          </a:xfrm>
          <a:prstGeom prst="rect">
            <a:avLst/>
          </a:prstGeom>
          <a:noFill/>
          <a:ln>
            <a:noFill/>
          </a:ln>
        </p:spPr>
      </p:pic>
      <p:sp>
        <p:nvSpPr>
          <p:cNvPr id="314" name="Google Shape;314;p48"/>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315" name="Google Shape;315;p48"/>
          <p:cNvSpPr txBox="1"/>
          <p:nvPr/>
        </p:nvSpPr>
        <p:spPr>
          <a:xfrm>
            <a:off x="2119352" y="289300"/>
            <a:ext cx="4905300" cy="438600"/>
          </a:xfrm>
          <a:prstGeom prst="rect">
            <a:avLst/>
          </a:prstGeom>
          <a:noFill/>
          <a:ln>
            <a:noFill/>
          </a:ln>
        </p:spPr>
        <p:txBody>
          <a:bodyPr anchorCtr="1" anchor="t" bIns="34275" lIns="68575" spcFirstLastPara="1" rIns="68575" wrap="square" tIns="34275">
            <a:spAutoFit/>
          </a:bodyPr>
          <a:lstStyle/>
          <a:p>
            <a:pPr indent="0" lvl="0" marL="0" marR="0" rtl="0" algn="ctr">
              <a:lnSpc>
                <a:spcPct val="80000"/>
              </a:lnSpc>
              <a:spcBef>
                <a:spcPts val="0"/>
              </a:spcBef>
              <a:spcAft>
                <a:spcPts val="0"/>
              </a:spcAft>
              <a:buClr>
                <a:srgbClr val="404040"/>
              </a:buClr>
              <a:buSzPts val="3300"/>
              <a:buFont typeface="Arial"/>
              <a:buNone/>
            </a:pPr>
            <a:r>
              <a:rPr b="1" i="0" lang="zh-TW" sz="3000" u="none" cap="none" strike="noStrike">
                <a:solidFill>
                  <a:srgbClr val="C00000"/>
                </a:solidFill>
              </a:rPr>
              <a:t>積分欄位示範(A04報名表)</a:t>
            </a:r>
            <a:endParaRPr b="1" i="0" sz="3000" u="none" cap="none" strike="noStrike">
              <a:solidFill>
                <a:srgbClr val="C00000"/>
              </a:solidFill>
            </a:endParaRPr>
          </a:p>
        </p:txBody>
      </p:sp>
      <p:pic>
        <p:nvPicPr>
          <p:cNvPr descr="一張含有 螢幕擷取畫面, 圓形, 圖形, 設計 的圖片&#10;&#10;AI 產生的內容可能不正確。" id="316" name="Google Shape;316;p48"/>
          <p:cNvPicPr preferRelativeResize="0"/>
          <p:nvPr/>
        </p:nvPicPr>
        <p:blipFill rotWithShape="1">
          <a:blip r:embed="rId4">
            <a:alphaModFix/>
          </a:blip>
          <a:srcRect b="0" l="0" r="0" t="0"/>
          <a:stretch/>
        </p:blipFill>
        <p:spPr>
          <a:xfrm>
            <a:off x="142275" y="93275"/>
            <a:ext cx="861124" cy="790726"/>
          </a:xfrm>
          <a:prstGeom prst="rect">
            <a:avLst/>
          </a:prstGeom>
          <a:noFill/>
          <a:ln>
            <a:noFill/>
          </a:ln>
        </p:spPr>
      </p:pic>
      <p:pic>
        <p:nvPicPr>
          <p:cNvPr id="317" name="Google Shape;317;p48"/>
          <p:cNvPicPr preferRelativeResize="0"/>
          <p:nvPr/>
        </p:nvPicPr>
        <p:blipFill rotWithShape="1">
          <a:blip r:embed="rId5">
            <a:alphaModFix/>
          </a:blip>
          <a:srcRect b="0" l="0" r="0" t="0"/>
          <a:stretch/>
        </p:blipFill>
        <p:spPr>
          <a:xfrm>
            <a:off x="8137328" y="125775"/>
            <a:ext cx="790748" cy="790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9"/>
          <p:cNvSpPr txBox="1"/>
          <p:nvPr/>
        </p:nvSpPr>
        <p:spPr>
          <a:xfrm>
            <a:off x="571959" y="1124025"/>
            <a:ext cx="3654600" cy="3924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35714"/>
              </a:lnSpc>
              <a:spcBef>
                <a:spcPts val="0"/>
              </a:spcBef>
              <a:spcAft>
                <a:spcPts val="0"/>
              </a:spcAft>
              <a:buClr>
                <a:srgbClr val="FFFFFF"/>
              </a:buClr>
              <a:buSzPts val="2100"/>
              <a:buFont typeface="DFKai-SB"/>
              <a:buNone/>
            </a:pPr>
            <a:r>
              <a:rPr b="1" i="0" lang="zh-TW" sz="2100" u="none" cap="none" strike="noStrike">
                <a:solidFill>
                  <a:srgbClr val="FFFFFF"/>
                </a:solidFill>
                <a:latin typeface="Microsoft JhengHei"/>
                <a:ea typeface="Microsoft JhengHei"/>
                <a:cs typeface="Microsoft JhengHei"/>
                <a:sym typeface="Microsoft JhengHei"/>
              </a:rPr>
              <a:t>非全名、中文、親筆</a:t>
            </a:r>
            <a:endParaRPr b="1" i="0" sz="2100" u="none" cap="none" strike="noStrike">
              <a:solidFill>
                <a:srgbClr val="FFFFFF"/>
              </a:solidFill>
              <a:latin typeface="Microsoft JhengHei"/>
              <a:ea typeface="Microsoft JhengHei"/>
              <a:cs typeface="Microsoft JhengHei"/>
              <a:sym typeface="Microsoft JhengHei"/>
            </a:endParaRPr>
          </a:p>
        </p:txBody>
      </p:sp>
      <p:sp>
        <p:nvSpPr>
          <p:cNvPr id="324" name="Google Shape;324;p49"/>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pic>
        <p:nvPicPr>
          <p:cNvPr id="325" name="Google Shape;325;p49"/>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326" name="Google Shape;326;p49"/>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327" name="Google Shape;327;p49"/>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簽名退件範例</a:t>
            </a:r>
            <a:endParaRPr sz="3400"/>
          </a:p>
        </p:txBody>
      </p:sp>
      <p:sp>
        <p:nvSpPr>
          <p:cNvPr id="328" name="Google Shape;328;p49"/>
          <p:cNvSpPr txBox="1"/>
          <p:nvPr/>
        </p:nvSpPr>
        <p:spPr>
          <a:xfrm>
            <a:off x="4643296" y="1124025"/>
            <a:ext cx="3654600" cy="3924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35714"/>
              </a:lnSpc>
              <a:spcBef>
                <a:spcPts val="0"/>
              </a:spcBef>
              <a:spcAft>
                <a:spcPts val="0"/>
              </a:spcAft>
              <a:buClr>
                <a:srgbClr val="FFFFFF"/>
              </a:buClr>
              <a:buSzPts val="2100"/>
              <a:buFont typeface="DFKai-SB"/>
              <a:buNone/>
            </a:pPr>
            <a:r>
              <a:rPr b="1" i="0" lang="zh-TW" sz="2100" u="none" cap="none" strike="noStrike">
                <a:solidFill>
                  <a:srgbClr val="FFFFFF"/>
                </a:solidFill>
                <a:latin typeface="Microsoft JhengHei"/>
                <a:ea typeface="Microsoft JhengHei"/>
                <a:cs typeface="Microsoft JhengHei"/>
                <a:sym typeface="Microsoft JhengHei"/>
              </a:rPr>
              <a:t>字跡潦草不易辨識</a:t>
            </a:r>
            <a:endParaRPr b="1" i="0" sz="2100" u="none" cap="none" strike="noStrike">
              <a:solidFill>
                <a:srgbClr val="FFFFFF"/>
              </a:solidFill>
              <a:latin typeface="Microsoft JhengHei"/>
              <a:ea typeface="Microsoft JhengHei"/>
              <a:cs typeface="Microsoft JhengHei"/>
              <a:sym typeface="Microsoft JhengHei"/>
            </a:endParaRPr>
          </a:p>
        </p:txBody>
      </p:sp>
      <p:sp>
        <p:nvSpPr>
          <p:cNvPr id="329" name="Google Shape;329;p49"/>
          <p:cNvSpPr txBox="1"/>
          <p:nvPr/>
        </p:nvSpPr>
        <p:spPr>
          <a:xfrm>
            <a:off x="4643246" y="2892525"/>
            <a:ext cx="3654600" cy="3924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35714"/>
              </a:lnSpc>
              <a:spcBef>
                <a:spcPts val="0"/>
              </a:spcBef>
              <a:spcAft>
                <a:spcPts val="0"/>
              </a:spcAft>
              <a:buClr>
                <a:srgbClr val="FFFFFF"/>
              </a:buClr>
              <a:buSzPts val="2100"/>
              <a:buFont typeface="DFKai-SB"/>
              <a:buNone/>
            </a:pPr>
            <a:r>
              <a:rPr b="1" i="0" lang="zh-TW" sz="2100" u="none" cap="none" strike="noStrike">
                <a:solidFill>
                  <a:srgbClr val="FFFFFF"/>
                </a:solidFill>
                <a:latin typeface="Microsoft JhengHei"/>
                <a:ea typeface="Microsoft JhengHei"/>
                <a:cs typeface="Microsoft JhengHei"/>
                <a:sym typeface="Microsoft JhengHei"/>
              </a:rPr>
              <a:t>簽名超出欄位</a:t>
            </a:r>
            <a:endParaRPr b="1" i="0" sz="2100" u="none" cap="none" strike="noStrike">
              <a:solidFill>
                <a:srgbClr val="FFFFFF"/>
              </a:solidFill>
              <a:latin typeface="Microsoft JhengHei"/>
              <a:ea typeface="Microsoft JhengHei"/>
              <a:cs typeface="Microsoft JhengHei"/>
              <a:sym typeface="Microsoft JhengHei"/>
            </a:endParaRPr>
          </a:p>
        </p:txBody>
      </p:sp>
      <p:pic>
        <p:nvPicPr>
          <p:cNvPr id="330" name="Google Shape;330;p49"/>
          <p:cNvPicPr preferRelativeResize="0"/>
          <p:nvPr/>
        </p:nvPicPr>
        <p:blipFill>
          <a:blip r:embed="rId5">
            <a:alphaModFix/>
          </a:blip>
          <a:stretch>
            <a:fillRect/>
          </a:stretch>
        </p:blipFill>
        <p:spPr>
          <a:xfrm>
            <a:off x="571950" y="1611872"/>
            <a:ext cx="3654600" cy="987730"/>
          </a:xfrm>
          <a:prstGeom prst="rect">
            <a:avLst/>
          </a:prstGeom>
          <a:noFill/>
          <a:ln>
            <a:noFill/>
          </a:ln>
        </p:spPr>
      </p:pic>
      <p:sp>
        <p:nvSpPr>
          <p:cNvPr id="331" name="Google Shape;331;p49"/>
          <p:cNvSpPr/>
          <p:nvPr/>
        </p:nvSpPr>
        <p:spPr>
          <a:xfrm>
            <a:off x="1787025" y="2066750"/>
            <a:ext cx="629400" cy="572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2" name="Google Shape;332;p49"/>
          <p:cNvPicPr preferRelativeResize="0"/>
          <p:nvPr/>
        </p:nvPicPr>
        <p:blipFill>
          <a:blip r:embed="rId6">
            <a:alphaModFix/>
          </a:blip>
          <a:stretch>
            <a:fillRect/>
          </a:stretch>
        </p:blipFill>
        <p:spPr>
          <a:xfrm>
            <a:off x="571950" y="2686075"/>
            <a:ext cx="3654599" cy="978766"/>
          </a:xfrm>
          <a:prstGeom prst="rect">
            <a:avLst/>
          </a:prstGeom>
          <a:noFill/>
          <a:ln>
            <a:noFill/>
          </a:ln>
        </p:spPr>
      </p:pic>
      <p:sp>
        <p:nvSpPr>
          <p:cNvPr id="333" name="Google Shape;333;p49"/>
          <p:cNvSpPr/>
          <p:nvPr/>
        </p:nvSpPr>
        <p:spPr>
          <a:xfrm>
            <a:off x="1853875" y="3145075"/>
            <a:ext cx="629400" cy="572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4" name="Google Shape;334;p49"/>
          <p:cNvPicPr preferRelativeResize="0"/>
          <p:nvPr/>
        </p:nvPicPr>
        <p:blipFill>
          <a:blip r:embed="rId7">
            <a:alphaModFix/>
          </a:blip>
          <a:stretch>
            <a:fillRect/>
          </a:stretch>
        </p:blipFill>
        <p:spPr>
          <a:xfrm>
            <a:off x="571950" y="3800475"/>
            <a:ext cx="3687566" cy="999900"/>
          </a:xfrm>
          <a:prstGeom prst="rect">
            <a:avLst/>
          </a:prstGeom>
          <a:noFill/>
          <a:ln>
            <a:noFill/>
          </a:ln>
        </p:spPr>
      </p:pic>
      <p:sp>
        <p:nvSpPr>
          <p:cNvPr id="335" name="Google Shape;335;p49"/>
          <p:cNvSpPr/>
          <p:nvPr/>
        </p:nvSpPr>
        <p:spPr>
          <a:xfrm>
            <a:off x="1787025" y="4263250"/>
            <a:ext cx="629400" cy="572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6" name="Google Shape;336;p49"/>
          <p:cNvPicPr preferRelativeResize="0"/>
          <p:nvPr/>
        </p:nvPicPr>
        <p:blipFill>
          <a:blip r:embed="rId8">
            <a:alphaModFix/>
          </a:blip>
          <a:stretch>
            <a:fillRect/>
          </a:stretch>
        </p:blipFill>
        <p:spPr>
          <a:xfrm>
            <a:off x="4643225" y="1616486"/>
            <a:ext cx="3661606" cy="999900"/>
          </a:xfrm>
          <a:prstGeom prst="rect">
            <a:avLst/>
          </a:prstGeom>
          <a:noFill/>
          <a:ln>
            <a:noFill/>
          </a:ln>
        </p:spPr>
      </p:pic>
      <p:sp>
        <p:nvSpPr>
          <p:cNvPr id="337" name="Google Shape;337;p49"/>
          <p:cNvSpPr/>
          <p:nvPr/>
        </p:nvSpPr>
        <p:spPr>
          <a:xfrm>
            <a:off x="5913836" y="1642941"/>
            <a:ext cx="1089300" cy="999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38" name="Google Shape;338;p49"/>
          <p:cNvPicPr preferRelativeResize="0"/>
          <p:nvPr/>
        </p:nvPicPr>
        <p:blipFill>
          <a:blip r:embed="rId9">
            <a:alphaModFix/>
          </a:blip>
          <a:stretch>
            <a:fillRect/>
          </a:stretch>
        </p:blipFill>
        <p:spPr>
          <a:xfrm>
            <a:off x="4643221" y="3392136"/>
            <a:ext cx="3661600" cy="981882"/>
          </a:xfrm>
          <a:prstGeom prst="rect">
            <a:avLst/>
          </a:prstGeom>
          <a:noFill/>
          <a:ln>
            <a:noFill/>
          </a:ln>
        </p:spPr>
      </p:pic>
      <p:sp>
        <p:nvSpPr>
          <p:cNvPr id="339" name="Google Shape;339;p49"/>
          <p:cNvSpPr/>
          <p:nvPr/>
        </p:nvSpPr>
        <p:spPr>
          <a:xfrm>
            <a:off x="7391400" y="3872325"/>
            <a:ext cx="1181100" cy="5727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50"/>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zh-TW"/>
              <a:t>‹#›</a:t>
            </a:fld>
            <a:endParaRPr/>
          </a:p>
        </p:txBody>
      </p:sp>
      <p:pic>
        <p:nvPicPr>
          <p:cNvPr id="346" name="Google Shape;346;p50"/>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347" name="Google Shape;347;p50"/>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348" name="Google Shape;348;p50"/>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簽名退件範例</a:t>
            </a:r>
            <a:endParaRPr sz="3400"/>
          </a:p>
        </p:txBody>
      </p:sp>
      <p:sp>
        <p:nvSpPr>
          <p:cNvPr id="349" name="Google Shape;349;p50"/>
          <p:cNvSpPr txBox="1"/>
          <p:nvPr/>
        </p:nvSpPr>
        <p:spPr>
          <a:xfrm>
            <a:off x="408810" y="1209710"/>
            <a:ext cx="3530400" cy="4386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18750"/>
              </a:lnSpc>
              <a:spcBef>
                <a:spcPts val="0"/>
              </a:spcBef>
              <a:spcAft>
                <a:spcPts val="0"/>
              </a:spcAft>
              <a:buClr>
                <a:srgbClr val="000000"/>
              </a:buClr>
              <a:buSzPts val="2400"/>
              <a:buFont typeface="Arial"/>
              <a:buNone/>
            </a:pPr>
            <a:r>
              <a:rPr b="1" i="0" lang="zh-TW" sz="2400" u="none" cap="none" strike="noStrike">
                <a:solidFill>
                  <a:srgbClr val="FFFFFF"/>
                </a:solidFill>
                <a:latin typeface="Microsoft JhengHei"/>
                <a:ea typeface="Microsoft JhengHei"/>
                <a:cs typeface="Microsoft JhengHei"/>
                <a:sym typeface="Microsoft JhengHei"/>
              </a:rPr>
              <a:t>報名表塗改未蓋章</a:t>
            </a:r>
            <a:endParaRPr b="1" i="0" sz="2100" u="none" cap="none" strike="noStrike">
              <a:solidFill>
                <a:srgbClr val="FFFFFF"/>
              </a:solidFill>
              <a:latin typeface="Microsoft JhengHei"/>
              <a:ea typeface="Microsoft JhengHei"/>
              <a:cs typeface="Microsoft JhengHei"/>
              <a:sym typeface="Microsoft JhengHei"/>
            </a:endParaRPr>
          </a:p>
        </p:txBody>
      </p:sp>
      <p:sp>
        <p:nvSpPr>
          <p:cNvPr id="350" name="Google Shape;350;p50"/>
          <p:cNvSpPr txBox="1"/>
          <p:nvPr/>
        </p:nvSpPr>
        <p:spPr>
          <a:xfrm>
            <a:off x="4301398" y="1209700"/>
            <a:ext cx="4429200" cy="4386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Microsoft JhengHei"/>
                <a:ea typeface="Microsoft JhengHei"/>
                <a:cs typeface="Microsoft JhengHei"/>
                <a:sym typeface="Microsoft JhengHei"/>
              </a:rPr>
              <a:t>報名表塗改蓋章不完整、模糊</a:t>
            </a:r>
            <a:endParaRPr b="0" i="0" sz="1100" u="none" cap="none" strike="noStrike">
              <a:solidFill>
                <a:srgbClr val="000000"/>
              </a:solidFill>
              <a:latin typeface="Microsoft JhengHei"/>
              <a:ea typeface="Microsoft JhengHei"/>
              <a:cs typeface="Microsoft JhengHei"/>
              <a:sym typeface="Microsoft JhengHei"/>
            </a:endParaRPr>
          </a:p>
        </p:txBody>
      </p:sp>
      <p:sp>
        <p:nvSpPr>
          <p:cNvPr id="351" name="Google Shape;351;p50"/>
          <p:cNvSpPr txBox="1"/>
          <p:nvPr/>
        </p:nvSpPr>
        <p:spPr>
          <a:xfrm>
            <a:off x="4251798" y="3177450"/>
            <a:ext cx="4429200" cy="4386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Microsoft JhengHei"/>
                <a:ea typeface="Microsoft JhengHei"/>
                <a:cs typeface="Microsoft JhengHei"/>
                <a:sym typeface="Microsoft JhengHei"/>
              </a:rPr>
              <a:t>報名表塗改蓋章非本人所有</a:t>
            </a:r>
            <a:endParaRPr b="0" i="0" sz="1100" u="none" cap="none" strike="noStrike">
              <a:solidFill>
                <a:srgbClr val="000000"/>
              </a:solidFill>
              <a:latin typeface="Microsoft JhengHei"/>
              <a:ea typeface="Microsoft JhengHei"/>
              <a:cs typeface="Microsoft JhengHei"/>
              <a:sym typeface="Microsoft JhengHei"/>
            </a:endParaRPr>
          </a:p>
        </p:txBody>
      </p:sp>
      <p:sp>
        <p:nvSpPr>
          <p:cNvPr id="352" name="Google Shape;352;p50"/>
          <p:cNvSpPr txBox="1"/>
          <p:nvPr/>
        </p:nvSpPr>
        <p:spPr>
          <a:xfrm>
            <a:off x="408800" y="3969075"/>
            <a:ext cx="3750300" cy="81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zh-TW" sz="1200" u="none" cap="none" strike="noStrike">
                <a:solidFill>
                  <a:srgbClr val="FF0000"/>
                </a:solidFill>
                <a:latin typeface="Arial"/>
                <a:ea typeface="Arial"/>
                <a:cs typeface="Arial"/>
                <a:sym typeface="Arial"/>
              </a:rPr>
              <a:t>若簽名有修正，印章請蓋在修改處附近，不要蓋在簽名上遮蔽字跡，以利審查人員辨識。印章超出欄位沒關係。</a:t>
            </a:r>
            <a:endParaRPr b="1" i="0" sz="1200" u="none" cap="none" strike="noStrike">
              <a:solidFill>
                <a:srgbClr val="FF0000"/>
              </a:solidFill>
              <a:latin typeface="Arial"/>
              <a:ea typeface="Arial"/>
              <a:cs typeface="Arial"/>
              <a:sym typeface="Arial"/>
            </a:endParaRPr>
          </a:p>
        </p:txBody>
      </p:sp>
      <p:pic>
        <p:nvPicPr>
          <p:cNvPr id="353" name="Google Shape;353;p50"/>
          <p:cNvPicPr preferRelativeResize="0"/>
          <p:nvPr/>
        </p:nvPicPr>
        <p:blipFill>
          <a:blip r:embed="rId5">
            <a:alphaModFix/>
          </a:blip>
          <a:stretch>
            <a:fillRect/>
          </a:stretch>
        </p:blipFill>
        <p:spPr>
          <a:xfrm>
            <a:off x="408800" y="1746125"/>
            <a:ext cx="3530400" cy="943237"/>
          </a:xfrm>
          <a:prstGeom prst="rect">
            <a:avLst/>
          </a:prstGeom>
          <a:noFill/>
          <a:ln>
            <a:noFill/>
          </a:ln>
        </p:spPr>
      </p:pic>
      <p:sp>
        <p:nvSpPr>
          <p:cNvPr id="354" name="Google Shape;354;p50"/>
          <p:cNvSpPr/>
          <p:nvPr/>
        </p:nvSpPr>
        <p:spPr>
          <a:xfrm>
            <a:off x="2185625" y="2252327"/>
            <a:ext cx="390900" cy="366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5" name="Google Shape;355;p50"/>
          <p:cNvPicPr preferRelativeResize="0"/>
          <p:nvPr/>
        </p:nvPicPr>
        <p:blipFill>
          <a:blip r:embed="rId6">
            <a:alphaModFix/>
          </a:blip>
          <a:stretch>
            <a:fillRect/>
          </a:stretch>
        </p:blipFill>
        <p:spPr>
          <a:xfrm>
            <a:off x="4301400" y="1755650"/>
            <a:ext cx="4429200" cy="1179980"/>
          </a:xfrm>
          <a:prstGeom prst="rect">
            <a:avLst/>
          </a:prstGeom>
          <a:noFill/>
          <a:ln>
            <a:noFill/>
          </a:ln>
        </p:spPr>
      </p:pic>
      <p:sp>
        <p:nvSpPr>
          <p:cNvPr id="356" name="Google Shape;356;p50"/>
          <p:cNvSpPr/>
          <p:nvPr/>
        </p:nvSpPr>
        <p:spPr>
          <a:xfrm>
            <a:off x="6474450" y="2285400"/>
            <a:ext cx="961200" cy="711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57" name="Google Shape;357;p50"/>
          <p:cNvPicPr preferRelativeResize="0"/>
          <p:nvPr/>
        </p:nvPicPr>
        <p:blipFill>
          <a:blip r:embed="rId7">
            <a:alphaModFix/>
          </a:blip>
          <a:stretch>
            <a:fillRect/>
          </a:stretch>
        </p:blipFill>
        <p:spPr>
          <a:xfrm>
            <a:off x="4251800" y="3717077"/>
            <a:ext cx="4429200" cy="1200995"/>
          </a:xfrm>
          <a:prstGeom prst="rect">
            <a:avLst/>
          </a:prstGeom>
          <a:noFill/>
          <a:ln>
            <a:noFill/>
          </a:ln>
        </p:spPr>
      </p:pic>
      <p:sp>
        <p:nvSpPr>
          <p:cNvPr id="358" name="Google Shape;358;p50"/>
          <p:cNvSpPr/>
          <p:nvPr/>
        </p:nvSpPr>
        <p:spPr>
          <a:xfrm>
            <a:off x="6433000" y="4209975"/>
            <a:ext cx="924900" cy="770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51"/>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365" name="Google Shape;365;p51"/>
          <p:cNvSpPr txBox="1"/>
          <p:nvPr/>
        </p:nvSpPr>
        <p:spPr>
          <a:xfrm>
            <a:off x="79938" y="1233000"/>
            <a:ext cx="4429200" cy="8082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Microsoft JhengHei"/>
                <a:ea typeface="Microsoft JhengHei"/>
                <a:cs typeface="Microsoft JhengHei"/>
                <a:sym typeface="Microsoft JhengHei"/>
              </a:rPr>
              <a:t>一個家長不克簽名，不用簽自己名字寫「代」，只要填切結書</a:t>
            </a:r>
            <a:endParaRPr b="0" i="0" sz="1100" u="none" cap="none" strike="noStrike">
              <a:solidFill>
                <a:srgbClr val="000000"/>
              </a:solidFill>
              <a:latin typeface="Microsoft JhengHei"/>
              <a:ea typeface="Microsoft JhengHei"/>
              <a:cs typeface="Microsoft JhengHei"/>
              <a:sym typeface="Microsoft JhengHei"/>
            </a:endParaRPr>
          </a:p>
        </p:txBody>
      </p:sp>
      <p:pic>
        <p:nvPicPr>
          <p:cNvPr id="366" name="Google Shape;366;p51"/>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367" name="Google Shape;367;p51"/>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368" name="Google Shape;368;p51"/>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簽名退件範例</a:t>
            </a:r>
            <a:endParaRPr sz="3400"/>
          </a:p>
        </p:txBody>
      </p:sp>
      <p:sp>
        <p:nvSpPr>
          <p:cNvPr id="369" name="Google Shape;369;p51"/>
          <p:cNvSpPr txBox="1"/>
          <p:nvPr/>
        </p:nvSpPr>
        <p:spPr>
          <a:xfrm>
            <a:off x="4629313" y="1233000"/>
            <a:ext cx="4429200" cy="808200"/>
          </a:xfrm>
          <a:prstGeom prst="rect">
            <a:avLst/>
          </a:prstGeom>
          <a:solidFill>
            <a:srgbClr val="C55A11"/>
          </a:solid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FFFFFF"/>
              </a:buClr>
              <a:buSzPts val="2400"/>
              <a:buFont typeface="DFKai-SB"/>
              <a:buNone/>
            </a:pPr>
            <a:r>
              <a:rPr b="1" i="0" lang="zh-TW" sz="2400" u="none" cap="none" strike="noStrike">
                <a:solidFill>
                  <a:srgbClr val="FFFFFF"/>
                </a:solidFill>
                <a:latin typeface="Microsoft JhengHei"/>
                <a:ea typeface="Microsoft JhengHei"/>
                <a:cs typeface="Microsoft JhengHei"/>
                <a:sym typeface="Microsoft JhengHei"/>
              </a:rPr>
              <a:t>委託人代家長簽名，</a:t>
            </a:r>
            <a:r>
              <a:rPr b="1" i="0" lang="zh-TW" sz="2400" u="none" cap="none" strike="noStrike">
                <a:solidFill>
                  <a:schemeClr val="lt1"/>
                </a:solidFill>
                <a:latin typeface="Microsoft JhengHei"/>
                <a:ea typeface="Microsoft JhengHei"/>
                <a:cs typeface="Microsoft JhengHei"/>
                <a:sym typeface="Microsoft JhengHei"/>
              </a:rPr>
              <a:t>不用簽自己名字寫「代」，只要填</a:t>
            </a:r>
            <a:r>
              <a:rPr b="1" lang="zh-TW" sz="2400">
                <a:solidFill>
                  <a:schemeClr val="lt1"/>
                </a:solidFill>
                <a:latin typeface="Microsoft JhengHei"/>
                <a:ea typeface="Microsoft JhengHei"/>
                <a:cs typeface="Microsoft JhengHei"/>
                <a:sym typeface="Microsoft JhengHei"/>
              </a:rPr>
              <a:t>委託</a:t>
            </a:r>
            <a:r>
              <a:rPr b="1" i="0" lang="zh-TW" sz="2400" u="none" cap="none" strike="noStrike">
                <a:solidFill>
                  <a:schemeClr val="lt1"/>
                </a:solidFill>
                <a:latin typeface="Microsoft JhengHei"/>
                <a:ea typeface="Microsoft JhengHei"/>
                <a:cs typeface="Microsoft JhengHei"/>
                <a:sym typeface="Microsoft JhengHei"/>
              </a:rPr>
              <a:t>書</a:t>
            </a:r>
            <a:endParaRPr b="0" i="0" sz="1100" u="none" cap="none" strike="noStrike">
              <a:solidFill>
                <a:srgbClr val="000000"/>
              </a:solidFill>
              <a:latin typeface="Microsoft JhengHei"/>
              <a:ea typeface="Microsoft JhengHei"/>
              <a:cs typeface="Microsoft JhengHei"/>
              <a:sym typeface="Microsoft JhengHei"/>
            </a:endParaRPr>
          </a:p>
        </p:txBody>
      </p:sp>
      <p:pic>
        <p:nvPicPr>
          <p:cNvPr id="370" name="Google Shape;370;p51"/>
          <p:cNvPicPr preferRelativeResize="0"/>
          <p:nvPr/>
        </p:nvPicPr>
        <p:blipFill>
          <a:blip r:embed="rId5">
            <a:alphaModFix/>
          </a:blip>
          <a:stretch>
            <a:fillRect/>
          </a:stretch>
        </p:blipFill>
        <p:spPr>
          <a:xfrm>
            <a:off x="79950" y="2134826"/>
            <a:ext cx="4429199" cy="1198689"/>
          </a:xfrm>
          <a:prstGeom prst="rect">
            <a:avLst/>
          </a:prstGeom>
          <a:noFill/>
          <a:ln>
            <a:noFill/>
          </a:ln>
        </p:spPr>
      </p:pic>
      <p:sp>
        <p:nvSpPr>
          <p:cNvPr id="371" name="Google Shape;371;p51"/>
          <p:cNvSpPr/>
          <p:nvPr/>
        </p:nvSpPr>
        <p:spPr>
          <a:xfrm>
            <a:off x="2913575" y="2665000"/>
            <a:ext cx="1561800" cy="76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2" name="Google Shape;372;p51"/>
          <p:cNvPicPr preferRelativeResize="0"/>
          <p:nvPr/>
        </p:nvPicPr>
        <p:blipFill>
          <a:blip r:embed="rId6">
            <a:alphaModFix/>
          </a:blip>
          <a:stretch>
            <a:fillRect/>
          </a:stretch>
        </p:blipFill>
        <p:spPr>
          <a:xfrm>
            <a:off x="4629325" y="2136875"/>
            <a:ext cx="4429200" cy="1213363"/>
          </a:xfrm>
          <a:prstGeom prst="rect">
            <a:avLst/>
          </a:prstGeom>
          <a:noFill/>
          <a:ln>
            <a:noFill/>
          </a:ln>
        </p:spPr>
      </p:pic>
      <p:sp>
        <p:nvSpPr>
          <p:cNvPr id="373" name="Google Shape;373;p51"/>
          <p:cNvSpPr/>
          <p:nvPr/>
        </p:nvSpPr>
        <p:spPr>
          <a:xfrm>
            <a:off x="6103900" y="2665000"/>
            <a:ext cx="1561800" cy="7614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78" name="Shape 378"/>
        <p:cNvGrpSpPr/>
        <p:nvPr/>
      </p:nvGrpSpPr>
      <p:grpSpPr>
        <a:xfrm>
          <a:off x="0" y="0"/>
          <a:ext cx="0" cy="0"/>
          <a:chOff x="0" y="0"/>
          <a:chExt cx="0" cy="0"/>
        </a:xfrm>
      </p:grpSpPr>
      <p:sp>
        <p:nvSpPr>
          <p:cNvPr id="379" name="Google Shape;379;p52"/>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380" name="Google Shape;380;p52"/>
          <p:cNvSpPr txBox="1"/>
          <p:nvPr/>
        </p:nvSpPr>
        <p:spPr>
          <a:xfrm>
            <a:off x="4043620" y="1357850"/>
            <a:ext cx="1056600" cy="684900"/>
          </a:xfrm>
          <a:prstGeom prst="rect">
            <a:avLst/>
          </a:prstGeom>
          <a:noFill/>
          <a:ln>
            <a:noFill/>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404040"/>
              </a:buClr>
              <a:buSzPts val="3000"/>
              <a:buFont typeface="Impact"/>
              <a:buNone/>
            </a:pPr>
            <a:r>
              <a:rPr b="0" i="0" lang="zh-TW" sz="4000" u="none" cap="none" strike="noStrike">
                <a:solidFill>
                  <a:srgbClr val="404040"/>
                </a:solidFill>
                <a:latin typeface="Impact"/>
                <a:ea typeface="Impact"/>
                <a:cs typeface="Impact"/>
                <a:sym typeface="Impact"/>
              </a:rPr>
              <a:t>02</a:t>
            </a:r>
            <a:endParaRPr b="0" i="0" sz="4000" u="none" cap="none" strike="noStrike">
              <a:solidFill>
                <a:srgbClr val="404040"/>
              </a:solidFill>
              <a:latin typeface="Impact"/>
              <a:ea typeface="Impact"/>
              <a:cs typeface="Impact"/>
              <a:sym typeface="Impact"/>
            </a:endParaRPr>
          </a:p>
        </p:txBody>
      </p:sp>
      <p:sp>
        <p:nvSpPr>
          <p:cNvPr id="381" name="Google Shape;381;p52"/>
          <p:cNvSpPr txBox="1"/>
          <p:nvPr/>
        </p:nvSpPr>
        <p:spPr>
          <a:xfrm>
            <a:off x="1868913" y="2209125"/>
            <a:ext cx="54060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第二次模擬志願選填重要事項說明</a:t>
            </a:r>
            <a:endParaRPr b="1" i="0" sz="4000" u="none" cap="none" strike="noStrike">
              <a:solidFill>
                <a:srgbClr val="C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graphicFrame>
        <p:nvGraphicFramePr>
          <p:cNvPr id="386" name="Google Shape;386;p53"/>
          <p:cNvGraphicFramePr/>
          <p:nvPr/>
        </p:nvGraphicFramePr>
        <p:xfrm>
          <a:off x="532322" y="1156584"/>
          <a:ext cx="3000000" cy="3000000"/>
        </p:xfrm>
        <a:graphic>
          <a:graphicData uri="http://schemas.openxmlformats.org/drawingml/2006/table">
            <a:tbl>
              <a:tblPr bandRow="1" firstRow="1">
                <a:noFill/>
                <a:tableStyleId>{75FA225F-7D7E-4C29-B357-5DF58FE76442}</a:tableStyleId>
              </a:tblPr>
              <a:tblGrid>
                <a:gridCol w="2595200"/>
                <a:gridCol w="5484150"/>
              </a:tblGrid>
              <a:tr h="100000">
                <a:tc>
                  <a:txBody>
                    <a:bodyPr/>
                    <a:lstStyle/>
                    <a:p>
                      <a:pPr indent="0" lvl="0" marL="0" marR="0" rtl="0" algn="ctr">
                        <a:lnSpc>
                          <a:spcPct val="100000"/>
                        </a:lnSpc>
                        <a:spcBef>
                          <a:spcPts val="0"/>
                        </a:spcBef>
                        <a:spcAft>
                          <a:spcPts val="0"/>
                        </a:spcAft>
                        <a:buNone/>
                      </a:pPr>
                      <a:r>
                        <a:rPr lang="zh-TW" sz="2300" u="none" cap="none" strike="noStrike">
                          <a:solidFill>
                            <a:schemeClr val="dk1"/>
                          </a:solidFill>
                        </a:rPr>
                        <a:t>項    目</a:t>
                      </a:r>
                      <a:endParaRPr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lang="zh-TW" sz="2300" u="none" cap="none" strike="noStrike">
                          <a:solidFill>
                            <a:schemeClr val="dk1"/>
                          </a:solidFill>
                        </a:rPr>
                        <a:t>日程及內容說明</a:t>
                      </a:r>
                      <a:endParaRPr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552750">
                <a:tc>
                  <a:txBody>
                    <a:bodyPr/>
                    <a:lstStyle/>
                    <a:p>
                      <a:pPr indent="0" lvl="0" marL="0" marR="0" rtl="0" algn="ctr">
                        <a:lnSpc>
                          <a:spcPct val="100000"/>
                        </a:lnSpc>
                        <a:spcBef>
                          <a:spcPts val="0"/>
                        </a:spcBef>
                        <a:spcAft>
                          <a:spcPts val="0"/>
                        </a:spcAft>
                        <a:buNone/>
                      </a:pPr>
                      <a:r>
                        <a:rPr lang="zh-TW" sz="1800" u="none" cap="none" strike="noStrike"/>
                        <a:t>第一次模擬資料清空</a:t>
                      </a:r>
                      <a:endParaRPr sz="18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zh-TW" sz="1800">
                          <a:solidFill>
                            <a:srgbClr val="FF0000"/>
                          </a:solidFill>
                        </a:rPr>
                        <a:t>115年3月13日(五)</a:t>
                      </a:r>
                      <a:endParaRPr b="1" sz="1800">
                        <a:solidFill>
                          <a:srgbClr val="FF0000"/>
                        </a:solidFill>
                      </a:endParaRPr>
                    </a:p>
                    <a:p>
                      <a:pPr indent="0" lvl="0" marL="0" rtl="0" algn="l">
                        <a:spcBef>
                          <a:spcPts val="0"/>
                        </a:spcBef>
                        <a:spcAft>
                          <a:spcPts val="0"/>
                        </a:spcAft>
                        <a:buClr>
                          <a:schemeClr val="dk1"/>
                        </a:buClr>
                        <a:buFont typeface="Arial"/>
                        <a:buNone/>
                      </a:pPr>
                      <a:r>
                        <a:rPr b="1" lang="zh-TW" sz="1800">
                          <a:solidFill>
                            <a:srgbClr val="FF0000"/>
                          </a:solidFill>
                        </a:rPr>
                        <a:t>各國中如有需備份，請於此前至系統下載資料</a:t>
                      </a:r>
                      <a:endParaRPr b="1" sz="1800">
                        <a:solidFill>
                          <a:srgbClr val="0000FF"/>
                        </a:solidFill>
                        <a:latin typeface="Microsoft JhengHei"/>
                        <a:ea typeface="Microsoft JhengHei"/>
                        <a:cs typeface="Microsoft JhengHei"/>
                        <a:sym typeface="Microsoft JhengHei"/>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517325">
                <a:tc>
                  <a:txBody>
                    <a:bodyPr/>
                    <a:lstStyle/>
                    <a:p>
                      <a:pPr indent="0" lvl="0" marL="0" marR="0" rtl="0" algn="ctr">
                        <a:lnSpc>
                          <a:spcPct val="100000"/>
                        </a:lnSpc>
                        <a:spcBef>
                          <a:spcPts val="0"/>
                        </a:spcBef>
                        <a:spcAft>
                          <a:spcPts val="0"/>
                        </a:spcAft>
                        <a:buClr>
                          <a:srgbClr val="000000"/>
                        </a:buClr>
                        <a:buSzPts val="2300"/>
                        <a:buFont typeface="Arial"/>
                        <a:buNone/>
                      </a:pPr>
                      <a:r>
                        <a:rPr lang="zh-TW" sz="1800" u="none" cap="none" strike="noStrike"/>
                        <a:t>模擬國中教育會考成績</a:t>
                      </a:r>
                      <a:endParaRPr sz="18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2300"/>
                        <a:buFont typeface="Arial"/>
                        <a:buNone/>
                      </a:pPr>
                      <a:r>
                        <a:rPr lang="zh-TW" sz="1800" u="none" cap="none" strike="noStrike"/>
                        <a:t>採用</a:t>
                      </a:r>
                      <a:r>
                        <a:rPr lang="zh-TW" sz="1800"/>
                        <a:t>114年</a:t>
                      </a:r>
                      <a:r>
                        <a:rPr lang="zh-TW" sz="1800" u="none" cap="none" strike="noStrike"/>
                        <a:t>12月</a:t>
                      </a:r>
                      <a:r>
                        <a:rPr lang="zh-TW" sz="1800"/>
                        <a:t>23-24日</a:t>
                      </a:r>
                      <a:r>
                        <a:rPr lang="zh-TW" sz="1800" u="none" cap="none" strike="noStrike"/>
                        <a:t>模擬考成績</a:t>
                      </a:r>
                      <a:endParaRPr sz="1800" u="none" cap="none" strike="noStrike">
                        <a:solidFill>
                          <a:srgbClr val="00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2900">
                <a:tc>
                  <a:txBody>
                    <a:bodyPr/>
                    <a:lstStyle/>
                    <a:p>
                      <a:pPr indent="0" lvl="0" marL="0" marR="0" rtl="0" algn="ctr">
                        <a:lnSpc>
                          <a:spcPct val="100000"/>
                        </a:lnSpc>
                        <a:spcBef>
                          <a:spcPts val="0"/>
                        </a:spcBef>
                        <a:spcAft>
                          <a:spcPts val="0"/>
                        </a:spcAft>
                        <a:buNone/>
                      </a:pPr>
                      <a:r>
                        <a:rPr lang="zh-TW" sz="1800" u="none" cap="none" strike="noStrike"/>
                        <a:t>學生基本資料暨比序</a:t>
                      </a:r>
                      <a:endParaRPr sz="1800" u="none" cap="none" strike="noStrike"/>
                    </a:p>
                    <a:p>
                      <a:pPr indent="0" lvl="0" marL="0" marR="0" rtl="0" algn="ctr">
                        <a:lnSpc>
                          <a:spcPct val="100000"/>
                        </a:lnSpc>
                        <a:spcBef>
                          <a:spcPts val="0"/>
                        </a:spcBef>
                        <a:spcAft>
                          <a:spcPts val="0"/>
                        </a:spcAft>
                        <a:buNone/>
                      </a:pPr>
                      <a:r>
                        <a:rPr lang="zh-TW" sz="1800"/>
                        <a:t>項目模擬</a:t>
                      </a:r>
                      <a:r>
                        <a:rPr lang="zh-TW" sz="1800" u="none" cap="none" strike="noStrike"/>
                        <a:t>積分資料匯入</a:t>
                      </a:r>
                      <a:endParaRPr sz="18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zh-TW" sz="1800" u="none" cap="none" strike="noStrike"/>
                        <a:t>11</a:t>
                      </a:r>
                      <a:r>
                        <a:rPr lang="zh-TW" sz="1800"/>
                        <a:t>5</a:t>
                      </a:r>
                      <a:r>
                        <a:rPr lang="zh-TW" sz="1800" u="none" cap="none" strike="noStrike"/>
                        <a:t>年</a:t>
                      </a:r>
                      <a:r>
                        <a:rPr lang="zh-TW" sz="1800"/>
                        <a:t>3</a:t>
                      </a:r>
                      <a:r>
                        <a:rPr lang="zh-TW" sz="1800" u="none" cap="none" strike="noStrike"/>
                        <a:t>月1</a:t>
                      </a:r>
                      <a:r>
                        <a:rPr lang="zh-TW" sz="1800"/>
                        <a:t>6</a:t>
                      </a:r>
                      <a:r>
                        <a:rPr lang="zh-TW" sz="1800" u="none" cap="none" strike="noStrike"/>
                        <a:t>日(一)8:00起至</a:t>
                      </a:r>
                      <a:endParaRPr sz="1800"/>
                    </a:p>
                    <a:p>
                      <a:pPr indent="0" lvl="0" marL="0" marR="0" rtl="0" algn="l">
                        <a:lnSpc>
                          <a:spcPct val="100000"/>
                        </a:lnSpc>
                        <a:spcBef>
                          <a:spcPts val="0"/>
                        </a:spcBef>
                        <a:spcAft>
                          <a:spcPts val="0"/>
                        </a:spcAft>
                        <a:buNone/>
                      </a:pPr>
                      <a:r>
                        <a:rPr lang="zh-TW" sz="1800" u="none" cap="none" strike="noStrike"/>
                        <a:t>11</a:t>
                      </a:r>
                      <a:r>
                        <a:rPr lang="zh-TW" sz="1800"/>
                        <a:t>5</a:t>
                      </a:r>
                      <a:r>
                        <a:rPr lang="zh-TW" sz="1800" u="none" cap="none" strike="noStrike"/>
                        <a:t>年3月2</a:t>
                      </a:r>
                      <a:r>
                        <a:rPr lang="zh-TW" sz="1800"/>
                        <a:t>0</a:t>
                      </a:r>
                      <a:r>
                        <a:rPr lang="zh-TW" sz="1800" u="none" cap="none" strike="noStrike"/>
                        <a:t>日(五)1</a:t>
                      </a:r>
                      <a:r>
                        <a:rPr lang="zh-TW" sz="1800"/>
                        <a:t>7</a:t>
                      </a:r>
                      <a:r>
                        <a:rPr lang="zh-TW" sz="1800" u="none" cap="none" strike="noStrike"/>
                        <a:t>:00止</a:t>
                      </a:r>
                      <a:endParaRPr sz="1800" u="none" cap="none" strike="noStrike"/>
                    </a:p>
                    <a:p>
                      <a:pPr indent="0" lvl="0" marL="0" marR="0" rtl="0" algn="l">
                        <a:lnSpc>
                          <a:spcPct val="100000"/>
                        </a:lnSpc>
                        <a:spcBef>
                          <a:spcPts val="0"/>
                        </a:spcBef>
                        <a:spcAft>
                          <a:spcPts val="0"/>
                        </a:spcAft>
                        <a:buNone/>
                      </a:pPr>
                      <a:r>
                        <a:rPr b="1" lang="zh-TW" sz="1800">
                          <a:solidFill>
                            <a:srgbClr val="FF0000"/>
                          </a:solidFill>
                        </a:rPr>
                        <a:t>115年3月17日(二)9:00至12:00</a:t>
                      </a:r>
                      <a:endParaRPr b="1" sz="1800">
                        <a:solidFill>
                          <a:srgbClr val="FF0000"/>
                        </a:solidFill>
                      </a:endParaRPr>
                    </a:p>
                    <a:p>
                      <a:pPr indent="0" lvl="0" marL="0" marR="0" rtl="0" algn="l">
                        <a:lnSpc>
                          <a:spcPct val="100000"/>
                        </a:lnSpc>
                        <a:spcBef>
                          <a:spcPts val="0"/>
                        </a:spcBef>
                        <a:spcAft>
                          <a:spcPts val="0"/>
                        </a:spcAft>
                        <a:buNone/>
                      </a:pPr>
                      <a:r>
                        <a:rPr b="1" lang="zh-TW" sz="1800">
                          <a:solidFill>
                            <a:srgbClr val="FF0000"/>
                          </a:solidFill>
                        </a:rPr>
                        <a:t>備援演練，暫停使用系統</a:t>
                      </a:r>
                      <a:endParaRPr b="1" sz="1800">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892900">
                <a:tc>
                  <a:txBody>
                    <a:bodyPr/>
                    <a:lstStyle/>
                    <a:p>
                      <a:pPr indent="0" lvl="0" marL="0" marR="0" rtl="0" algn="ctr">
                        <a:lnSpc>
                          <a:spcPct val="100000"/>
                        </a:lnSpc>
                        <a:spcBef>
                          <a:spcPts val="0"/>
                        </a:spcBef>
                        <a:spcAft>
                          <a:spcPts val="0"/>
                        </a:spcAft>
                        <a:buClr>
                          <a:srgbClr val="000000"/>
                        </a:buClr>
                        <a:buSzPts val="2300"/>
                        <a:buFont typeface="Arial"/>
                        <a:buNone/>
                      </a:pPr>
                      <a:r>
                        <a:rPr lang="zh-TW" sz="1800" u="none" cap="none" strike="noStrike"/>
                        <a:t>扶助弱勢項目積分</a:t>
                      </a:r>
                      <a:endParaRPr sz="18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311150" lvl="0" marL="342900" marR="0" rtl="0" algn="l">
                        <a:lnSpc>
                          <a:spcPct val="100000"/>
                        </a:lnSpc>
                        <a:spcBef>
                          <a:spcPts val="0"/>
                        </a:spcBef>
                        <a:spcAft>
                          <a:spcPts val="0"/>
                        </a:spcAft>
                        <a:buClr>
                          <a:srgbClr val="000000"/>
                        </a:buClr>
                        <a:buSzPts val="1800"/>
                        <a:buFont typeface="Arial"/>
                        <a:buChar char="•"/>
                      </a:pPr>
                      <a:r>
                        <a:rPr lang="zh-TW" sz="1800" u="none" cap="none" strike="noStrike"/>
                        <a:t>偏遠及非山非市排外名單</a:t>
                      </a:r>
                      <a:r>
                        <a:rPr lang="zh-TW" sz="1800"/>
                        <a:t>以三縣市提供名單為準(將再與國中端確認一次)</a:t>
                      </a:r>
                      <a:endParaRPr sz="1800"/>
                    </a:p>
                    <a:p>
                      <a:pPr indent="-311150" lvl="0" marL="342900" marR="0" rtl="0" algn="l">
                        <a:lnSpc>
                          <a:spcPct val="100000"/>
                        </a:lnSpc>
                        <a:spcBef>
                          <a:spcPts val="0"/>
                        </a:spcBef>
                        <a:spcAft>
                          <a:spcPts val="0"/>
                        </a:spcAft>
                        <a:buClr>
                          <a:srgbClr val="000000"/>
                        </a:buClr>
                        <a:buSzPts val="1800"/>
                        <a:buFont typeface="Arial"/>
                        <a:buChar char="•"/>
                      </a:pPr>
                      <a:r>
                        <a:rPr lang="zh-TW" sz="1800" u="none" cap="none" strike="noStrike"/>
                        <a:t>經濟弱勢依學生實際狀況採計</a:t>
                      </a:r>
                      <a:endParaRPr sz="1800" u="none" cap="none" strike="noStrike">
                        <a:solidFill>
                          <a:srgbClr val="00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
        <p:nvSpPr>
          <p:cNvPr id="387" name="Google Shape;387;p53"/>
          <p:cNvSpPr txBox="1"/>
          <p:nvPr/>
        </p:nvSpPr>
        <p:spPr>
          <a:xfrm>
            <a:off x="1113617" y="209307"/>
            <a:ext cx="76749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zh-TW" sz="4050" u="none" cap="none" strike="noStrike">
                <a:solidFill>
                  <a:srgbClr val="C00000"/>
                </a:solidFill>
                <a:latin typeface="Arial"/>
                <a:ea typeface="Arial"/>
                <a:cs typeface="Arial"/>
                <a:sym typeface="Arial"/>
              </a:rPr>
              <a:t>第二次模擬志願選填重要日程</a:t>
            </a:r>
            <a:endParaRPr b="1" i="0" sz="4050" u="none" cap="none" strike="noStrike">
              <a:solidFill>
                <a:srgbClr val="C00000"/>
              </a:solidFill>
              <a:latin typeface="Arial"/>
              <a:ea typeface="Arial"/>
              <a:cs typeface="Arial"/>
              <a:sym typeface="Arial"/>
            </a:endParaRPr>
          </a:p>
        </p:txBody>
      </p:sp>
      <p:pic>
        <p:nvPicPr>
          <p:cNvPr descr="一張含有 螢幕擷取畫面, 圓形, 圖形, 設計 的圖片&#10;&#10;AI 產生的內容可能不正確。" id="388" name="Google Shape;388;p53"/>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389" name="Google Shape;389;p53"/>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graphicFrame>
        <p:nvGraphicFramePr>
          <p:cNvPr id="394" name="Google Shape;394;p54"/>
          <p:cNvGraphicFramePr/>
          <p:nvPr/>
        </p:nvGraphicFramePr>
        <p:xfrm>
          <a:off x="491707" y="1190944"/>
          <a:ext cx="3000000" cy="3000000"/>
        </p:xfrm>
        <a:graphic>
          <a:graphicData uri="http://schemas.openxmlformats.org/drawingml/2006/table">
            <a:tbl>
              <a:tblPr bandRow="1" firstRow="1">
                <a:noFill/>
                <a:tableStyleId>{75FA225F-7D7E-4C29-B357-5DF58FE76442}</a:tableStyleId>
              </a:tblPr>
              <a:tblGrid>
                <a:gridCol w="3014925"/>
                <a:gridCol w="5201725"/>
              </a:tblGrid>
              <a:tr h="100000">
                <a:tc>
                  <a:txBody>
                    <a:bodyPr/>
                    <a:lstStyle/>
                    <a:p>
                      <a:pPr indent="0" lvl="0" marL="0" marR="0" rtl="0" algn="ctr">
                        <a:lnSpc>
                          <a:spcPct val="100000"/>
                        </a:lnSpc>
                        <a:spcBef>
                          <a:spcPts val="0"/>
                        </a:spcBef>
                        <a:spcAft>
                          <a:spcPts val="0"/>
                        </a:spcAft>
                        <a:buNone/>
                      </a:pPr>
                      <a:r>
                        <a:rPr lang="zh-TW" sz="2300" u="none" cap="none" strike="noStrike">
                          <a:solidFill>
                            <a:schemeClr val="dk1"/>
                          </a:solidFill>
                        </a:rPr>
                        <a:t>項    目</a:t>
                      </a:r>
                      <a:endParaRPr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lang="zh-TW" sz="2300" u="none" cap="none" strike="noStrike">
                          <a:solidFill>
                            <a:schemeClr val="dk1"/>
                          </a:solidFill>
                        </a:rPr>
                        <a:t>日程及內容說明</a:t>
                      </a:r>
                      <a:endParaRPr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773250">
                <a:tc>
                  <a:txBody>
                    <a:bodyPr/>
                    <a:lstStyle/>
                    <a:p>
                      <a:pPr indent="0" lvl="0" marL="0" marR="0" rtl="0" algn="ctr">
                        <a:lnSpc>
                          <a:spcPct val="100000"/>
                        </a:lnSpc>
                        <a:spcBef>
                          <a:spcPts val="0"/>
                        </a:spcBef>
                        <a:spcAft>
                          <a:spcPts val="0"/>
                        </a:spcAft>
                        <a:buNone/>
                      </a:pPr>
                      <a:r>
                        <a:rPr lang="zh-TW" sz="2300" u="none" cap="none" strike="noStrike"/>
                        <a:t>就近入學項目積分</a:t>
                      </a:r>
                      <a:endParaRPr b="1" sz="23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zh-TW" sz="2300" u="none" cap="none" strike="noStrike"/>
                        <a:t>凡竹苗區學生皆採計5分</a:t>
                      </a:r>
                      <a:endParaRPr sz="23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70300">
                <a:tc>
                  <a:txBody>
                    <a:bodyPr/>
                    <a:lstStyle/>
                    <a:p>
                      <a:pPr indent="0" lvl="0" marL="0" marR="0" rtl="0" algn="ctr">
                        <a:lnSpc>
                          <a:spcPct val="100000"/>
                        </a:lnSpc>
                        <a:spcBef>
                          <a:spcPts val="0"/>
                        </a:spcBef>
                        <a:spcAft>
                          <a:spcPts val="0"/>
                        </a:spcAft>
                        <a:buClr>
                          <a:srgbClr val="000000"/>
                        </a:buClr>
                        <a:buSzPts val="2300"/>
                        <a:buFont typeface="Arial"/>
                        <a:buNone/>
                      </a:pPr>
                      <a:r>
                        <a:rPr lang="zh-TW" sz="2300" u="none" cap="none" strike="noStrike"/>
                        <a:t>均衡學習及服務學習</a:t>
                      </a:r>
                      <a:endParaRPr b="1" i="0" sz="23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rowSpan="2">
                  <a:txBody>
                    <a:bodyPr/>
                    <a:lstStyle/>
                    <a:p>
                      <a:pPr indent="0" lvl="0" marL="0" marR="0" rtl="0" algn="l">
                        <a:lnSpc>
                          <a:spcPct val="100000"/>
                        </a:lnSpc>
                        <a:spcBef>
                          <a:spcPts val="0"/>
                        </a:spcBef>
                        <a:spcAft>
                          <a:spcPts val="0"/>
                        </a:spcAft>
                        <a:buNone/>
                      </a:pPr>
                      <a:r>
                        <a:rPr lang="zh-TW" sz="2300" u="none" cap="none" strike="noStrike"/>
                        <a:t>採計國一上、下學期，國二上、下學期及國三上學期，</a:t>
                      </a:r>
                      <a:r>
                        <a:rPr b="1" lang="zh-TW" sz="2300" cap="none" strike="noStrike">
                          <a:solidFill>
                            <a:srgbClr val="FF0000"/>
                          </a:solidFill>
                        </a:rPr>
                        <a:t>共</a:t>
                      </a:r>
                      <a:r>
                        <a:rPr b="1" lang="zh-TW" sz="2300">
                          <a:solidFill>
                            <a:srgbClr val="FF0000"/>
                          </a:solidFill>
                        </a:rPr>
                        <a:t>5</a:t>
                      </a:r>
                      <a:r>
                        <a:rPr b="1" lang="zh-TW" sz="2300" cap="none" strike="noStrike">
                          <a:solidFill>
                            <a:srgbClr val="FF0000"/>
                          </a:solidFill>
                        </a:rPr>
                        <a:t>學期</a:t>
                      </a:r>
                      <a:r>
                        <a:rPr lang="zh-TW" sz="2300"/>
                        <a:t>，</a:t>
                      </a:r>
                      <a:r>
                        <a:rPr b="1" lang="zh-TW" sz="2300">
                          <a:solidFill>
                            <a:srgbClr val="FF0000"/>
                          </a:solidFill>
                        </a:rPr>
                        <a:t>採計至115年1月30日止</a:t>
                      </a:r>
                      <a:endParaRPr b="1" sz="2300">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791300">
                <a:tc>
                  <a:txBody>
                    <a:bodyPr/>
                    <a:lstStyle/>
                    <a:p>
                      <a:pPr indent="0" lvl="0" marL="0" marR="0" rtl="0" algn="ctr">
                        <a:lnSpc>
                          <a:spcPct val="100000"/>
                        </a:lnSpc>
                        <a:spcBef>
                          <a:spcPts val="0"/>
                        </a:spcBef>
                        <a:spcAft>
                          <a:spcPts val="0"/>
                        </a:spcAft>
                        <a:buNone/>
                      </a:pPr>
                      <a:r>
                        <a:rPr lang="zh-TW" sz="2300" u="none" cap="none" strike="noStrike"/>
                        <a:t>日常生活表現評量</a:t>
                      </a:r>
                      <a:endParaRPr b="1" i="0" sz="23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vMerge="1"/>
              </a:tr>
              <a:tr h="840350">
                <a:tc>
                  <a:txBody>
                    <a:bodyPr/>
                    <a:lstStyle/>
                    <a:p>
                      <a:pPr indent="0" lvl="0" marL="0" marR="0" rtl="0" algn="ctr">
                        <a:lnSpc>
                          <a:spcPct val="100000"/>
                        </a:lnSpc>
                        <a:spcBef>
                          <a:spcPts val="0"/>
                        </a:spcBef>
                        <a:spcAft>
                          <a:spcPts val="0"/>
                        </a:spcAft>
                        <a:buClr>
                          <a:srgbClr val="000000"/>
                        </a:buClr>
                        <a:buSzPts val="2300"/>
                        <a:buFont typeface="Arial"/>
                        <a:buNone/>
                      </a:pPr>
                      <a:r>
                        <a:rPr lang="zh-TW" sz="2300" u="none" cap="none" strike="noStrike"/>
                        <a:t>本土語言認證</a:t>
                      </a:r>
                      <a:endParaRPr b="1" i="0" sz="23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zh-TW" sz="2300" u="none" cap="none" strike="noStrike"/>
                        <a:t>依學生實際狀況採計</a:t>
                      </a:r>
                      <a:endParaRPr i="0"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descr="一張含有 螢幕擷取畫面, 圓形, 圖形, 設計 的圖片&#10;&#10;AI 產生的內容可能不正確。" id="395" name="Google Shape;395;p54"/>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396" name="Google Shape;396;p54"/>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397" name="Google Shape;397;p54"/>
          <p:cNvSpPr txBox="1"/>
          <p:nvPr/>
        </p:nvSpPr>
        <p:spPr>
          <a:xfrm>
            <a:off x="1113617" y="209307"/>
            <a:ext cx="76749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zh-TW" sz="4050" u="none" cap="none" strike="noStrike">
                <a:solidFill>
                  <a:srgbClr val="C00000"/>
                </a:solidFill>
                <a:latin typeface="Arial"/>
                <a:ea typeface="Arial"/>
                <a:cs typeface="Arial"/>
                <a:sym typeface="Arial"/>
              </a:rPr>
              <a:t>第二次模擬志願選填重要日程</a:t>
            </a:r>
            <a:endParaRPr b="1" i="0" sz="4050" u="none" cap="none" strike="noStrike">
              <a:solidFill>
                <a:srgbClr val="C00000"/>
              </a:solidFill>
              <a:latin typeface="Arial"/>
              <a:ea typeface="Arial"/>
              <a:cs typeface="Arial"/>
              <a:sym typeface="Arial"/>
            </a:endParaRPr>
          </a:p>
        </p:txBody>
      </p:sp>
      <p:sp>
        <p:nvSpPr>
          <p:cNvPr id="398" name="Google Shape;398;p54"/>
          <p:cNvSpPr txBox="1"/>
          <p:nvPr/>
        </p:nvSpPr>
        <p:spPr>
          <a:xfrm>
            <a:off x="6308950" y="3449725"/>
            <a:ext cx="2750400" cy="11082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200">
                <a:solidFill>
                  <a:srgbClr val="0070C0"/>
                </a:solidFill>
              </a:rPr>
              <a:t>均衡學習：5學期四大領域實得成績平均是否及格</a:t>
            </a:r>
            <a:endParaRPr b="1" sz="1200">
              <a:solidFill>
                <a:srgbClr val="0070C0"/>
              </a:solidFill>
            </a:endParaRPr>
          </a:p>
          <a:p>
            <a:pPr indent="0" lvl="0" marL="0" rtl="0" algn="l">
              <a:spcBef>
                <a:spcPts val="0"/>
              </a:spcBef>
              <a:spcAft>
                <a:spcPts val="0"/>
              </a:spcAft>
              <a:buNone/>
            </a:pPr>
            <a:r>
              <a:rPr b="1" lang="zh-TW" sz="1200">
                <a:solidFill>
                  <a:srgbClr val="0070C0"/>
                </a:solidFill>
              </a:rPr>
              <a:t>缺曠：5學期實際是否有曠課，第6學期暫以無曠課計</a:t>
            </a:r>
            <a:endParaRPr b="1" sz="1200">
              <a:solidFill>
                <a:srgbClr val="0070C0"/>
              </a:solidFill>
            </a:endParaRPr>
          </a:p>
          <a:p>
            <a:pPr indent="0" lvl="0" marL="0" rtl="0" algn="l">
              <a:spcBef>
                <a:spcPts val="0"/>
              </a:spcBef>
              <a:spcAft>
                <a:spcPts val="0"/>
              </a:spcAft>
              <a:buNone/>
            </a:pPr>
            <a:r>
              <a:rPr b="1" lang="zh-TW" sz="1200">
                <a:solidFill>
                  <a:srgbClr val="0070C0"/>
                </a:solidFill>
              </a:rPr>
              <a:t>獎懲：5學期實得獎懲數量</a:t>
            </a:r>
            <a:endParaRPr b="1" sz="120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graphicFrame>
        <p:nvGraphicFramePr>
          <p:cNvPr id="403" name="Google Shape;403;p55"/>
          <p:cNvGraphicFramePr/>
          <p:nvPr/>
        </p:nvGraphicFramePr>
        <p:xfrm>
          <a:off x="431967" y="1274193"/>
          <a:ext cx="3000000" cy="3000000"/>
        </p:xfrm>
        <a:graphic>
          <a:graphicData uri="http://schemas.openxmlformats.org/drawingml/2006/table">
            <a:tbl>
              <a:tblPr bandRow="1" firstRow="1">
                <a:noFill/>
                <a:tableStyleId>{75FA225F-7D7E-4C29-B357-5DF58FE76442}</a:tableStyleId>
              </a:tblPr>
              <a:tblGrid>
                <a:gridCol w="2980100"/>
                <a:gridCol w="5299950"/>
              </a:tblGrid>
              <a:tr h="222900">
                <a:tc>
                  <a:txBody>
                    <a:bodyPr/>
                    <a:lstStyle/>
                    <a:p>
                      <a:pPr indent="0" lvl="0" marL="0" marR="0" rtl="0" algn="ctr">
                        <a:lnSpc>
                          <a:spcPct val="100000"/>
                        </a:lnSpc>
                        <a:spcBef>
                          <a:spcPts val="0"/>
                        </a:spcBef>
                        <a:spcAft>
                          <a:spcPts val="0"/>
                        </a:spcAft>
                        <a:buNone/>
                      </a:pPr>
                      <a:r>
                        <a:rPr lang="zh-TW" sz="2300" u="none" cap="none" strike="noStrike">
                          <a:solidFill>
                            <a:schemeClr val="dk1"/>
                          </a:solidFill>
                        </a:rPr>
                        <a:t>項    目</a:t>
                      </a:r>
                      <a:endParaRPr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lang="zh-TW" sz="2300" u="none" cap="none" strike="noStrike">
                          <a:solidFill>
                            <a:schemeClr val="dk1"/>
                          </a:solidFill>
                        </a:rPr>
                        <a:t>日程及內容說明</a:t>
                      </a:r>
                      <a:endParaRPr sz="23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1416575">
                <a:tc>
                  <a:txBody>
                    <a:bodyPr/>
                    <a:lstStyle/>
                    <a:p>
                      <a:pPr indent="0" lvl="0" marL="0" marR="0" rtl="0" algn="ctr">
                        <a:lnSpc>
                          <a:spcPct val="100000"/>
                        </a:lnSpc>
                        <a:spcBef>
                          <a:spcPts val="0"/>
                        </a:spcBef>
                        <a:spcAft>
                          <a:spcPts val="0"/>
                        </a:spcAft>
                        <a:buNone/>
                      </a:pPr>
                      <a:r>
                        <a:rPr lang="zh-TW" sz="2300" u="none" cap="none" strike="noStrike"/>
                        <a:t>第二次模擬志願選填</a:t>
                      </a:r>
                      <a:endParaRPr b="1" sz="23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lang="zh-TW" sz="2300" u="none" cap="none" strike="noStrike"/>
                        <a:t>11</a:t>
                      </a:r>
                      <a:r>
                        <a:rPr lang="zh-TW" sz="2300"/>
                        <a:t>5</a:t>
                      </a:r>
                      <a:r>
                        <a:rPr lang="zh-TW" sz="2300" u="none" cap="none" strike="noStrike"/>
                        <a:t>年</a:t>
                      </a:r>
                      <a:r>
                        <a:rPr lang="zh-TW" sz="2300"/>
                        <a:t>3</a:t>
                      </a:r>
                      <a:r>
                        <a:rPr lang="zh-TW" sz="2300" u="none" cap="none" strike="noStrike"/>
                        <a:t>月2</a:t>
                      </a:r>
                      <a:r>
                        <a:rPr lang="zh-TW" sz="2300"/>
                        <a:t>3</a:t>
                      </a:r>
                      <a:r>
                        <a:rPr lang="zh-TW" sz="2300" u="none" cap="none" strike="noStrike"/>
                        <a:t>日(一)8:00起至</a:t>
                      </a:r>
                      <a:endParaRPr/>
                    </a:p>
                    <a:p>
                      <a:pPr indent="0" lvl="0" marL="0" marR="0" rtl="0" algn="l">
                        <a:lnSpc>
                          <a:spcPct val="100000"/>
                        </a:lnSpc>
                        <a:spcBef>
                          <a:spcPts val="0"/>
                        </a:spcBef>
                        <a:spcAft>
                          <a:spcPts val="0"/>
                        </a:spcAft>
                        <a:buNone/>
                      </a:pPr>
                      <a:r>
                        <a:rPr lang="zh-TW" sz="2300" u="none" cap="none" strike="noStrike"/>
                        <a:t>11</a:t>
                      </a:r>
                      <a:r>
                        <a:rPr lang="zh-TW" sz="2300"/>
                        <a:t>5</a:t>
                      </a:r>
                      <a:r>
                        <a:rPr lang="zh-TW" sz="2300" u="none" cap="none" strike="noStrike"/>
                        <a:t>年4月</a:t>
                      </a:r>
                      <a:r>
                        <a:rPr lang="zh-TW" sz="2300"/>
                        <a:t>1</a:t>
                      </a:r>
                      <a:r>
                        <a:rPr lang="zh-TW" sz="2300" u="none" cap="none" strike="noStrike"/>
                        <a:t>日(三)17:00止</a:t>
                      </a:r>
                      <a:endParaRPr/>
                    </a:p>
                    <a:p>
                      <a:pPr indent="0" lvl="0" marL="0" marR="0" rtl="0" algn="l">
                        <a:lnSpc>
                          <a:spcPct val="100000"/>
                        </a:lnSpc>
                        <a:spcBef>
                          <a:spcPts val="0"/>
                        </a:spcBef>
                        <a:spcAft>
                          <a:spcPts val="0"/>
                        </a:spcAft>
                        <a:buNone/>
                      </a:pPr>
                      <a:r>
                        <a:rPr b="1" lang="zh-TW" sz="2300" u="none" cap="none" strike="noStrike">
                          <a:solidFill>
                            <a:srgbClr val="FF0000"/>
                          </a:solidFill>
                        </a:rPr>
                        <a:t>本次</a:t>
                      </a:r>
                      <a:r>
                        <a:rPr b="1" lang="zh-TW" sz="2300">
                          <a:solidFill>
                            <a:srgbClr val="FF0000"/>
                          </a:solidFill>
                        </a:rPr>
                        <a:t>不開放個人序位區間查詢、不用報名送件、</a:t>
                      </a:r>
                      <a:r>
                        <a:rPr b="1" lang="zh-TW" sz="2300" u="none" cap="none" strike="noStrike">
                          <a:solidFill>
                            <a:srgbClr val="FF0000"/>
                          </a:solidFill>
                        </a:rPr>
                        <a:t>不</a:t>
                      </a:r>
                      <a:r>
                        <a:rPr b="1" lang="zh-TW" sz="2300">
                          <a:solidFill>
                            <a:srgbClr val="FF0000"/>
                          </a:solidFill>
                        </a:rPr>
                        <a:t>公告</a:t>
                      </a:r>
                      <a:r>
                        <a:rPr b="1" lang="zh-TW" sz="2300" u="none" cap="none" strike="noStrike">
                          <a:solidFill>
                            <a:srgbClr val="FF0000"/>
                          </a:solidFill>
                        </a:rPr>
                        <a:t>分發結果</a:t>
                      </a:r>
                      <a:endParaRPr b="1" i="0" sz="23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1204950">
                <a:tc>
                  <a:txBody>
                    <a:bodyPr/>
                    <a:lstStyle/>
                    <a:p>
                      <a:pPr indent="0" lvl="0" marL="0" marR="0" rtl="0" algn="ctr">
                        <a:lnSpc>
                          <a:spcPct val="100000"/>
                        </a:lnSpc>
                        <a:spcBef>
                          <a:spcPts val="0"/>
                        </a:spcBef>
                        <a:spcAft>
                          <a:spcPts val="0"/>
                        </a:spcAft>
                        <a:buClr>
                          <a:srgbClr val="000000"/>
                        </a:buClr>
                        <a:buSzPts val="2300"/>
                        <a:buFont typeface="Arial"/>
                        <a:buNone/>
                      </a:pPr>
                      <a:r>
                        <a:rPr lang="zh-TW" sz="2300" u="none" cap="none" strike="noStrike"/>
                        <a:t>第二次模擬資料清空</a:t>
                      </a:r>
                      <a:endParaRPr b="1" i="0" sz="2300" u="none" cap="none" strike="noStrike">
                        <a:solidFill>
                          <a:srgbClr val="0000FF"/>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None/>
                      </a:pPr>
                      <a:r>
                        <a:rPr b="1" lang="zh-TW" sz="2300" u="none" cap="none" strike="noStrike">
                          <a:solidFill>
                            <a:srgbClr val="FF0000"/>
                          </a:solidFill>
                        </a:rPr>
                        <a:t>11</a:t>
                      </a:r>
                      <a:r>
                        <a:rPr b="1" lang="zh-TW" sz="2300">
                          <a:solidFill>
                            <a:srgbClr val="FF0000"/>
                          </a:solidFill>
                        </a:rPr>
                        <a:t>5</a:t>
                      </a:r>
                      <a:r>
                        <a:rPr b="1" lang="zh-TW" sz="2300" u="none" cap="none" strike="noStrike">
                          <a:solidFill>
                            <a:srgbClr val="FF0000"/>
                          </a:solidFill>
                        </a:rPr>
                        <a:t>年</a:t>
                      </a:r>
                      <a:r>
                        <a:rPr b="1" lang="zh-TW" sz="2300">
                          <a:solidFill>
                            <a:srgbClr val="FF0000"/>
                          </a:solidFill>
                        </a:rPr>
                        <a:t>4</a:t>
                      </a:r>
                      <a:r>
                        <a:rPr b="1" lang="zh-TW" sz="2300" u="none" cap="none" strike="noStrike">
                          <a:solidFill>
                            <a:srgbClr val="FF0000"/>
                          </a:solidFill>
                        </a:rPr>
                        <a:t>月1</a:t>
                      </a:r>
                      <a:r>
                        <a:rPr b="1" lang="zh-TW" sz="2300">
                          <a:solidFill>
                            <a:srgbClr val="FF0000"/>
                          </a:solidFill>
                        </a:rPr>
                        <a:t>7</a:t>
                      </a:r>
                      <a:r>
                        <a:rPr b="1" lang="zh-TW" sz="2300" u="none" cap="none" strike="noStrike">
                          <a:solidFill>
                            <a:srgbClr val="FF0000"/>
                          </a:solidFill>
                        </a:rPr>
                        <a:t>日(五)</a:t>
                      </a:r>
                      <a:endParaRPr b="1">
                        <a:solidFill>
                          <a:srgbClr val="FF0000"/>
                        </a:solidFill>
                      </a:endParaRPr>
                    </a:p>
                    <a:p>
                      <a:pPr indent="0" lvl="0" marL="0" marR="0" rtl="0" algn="l">
                        <a:lnSpc>
                          <a:spcPct val="100000"/>
                        </a:lnSpc>
                        <a:spcBef>
                          <a:spcPts val="0"/>
                        </a:spcBef>
                        <a:spcAft>
                          <a:spcPts val="0"/>
                        </a:spcAft>
                        <a:buNone/>
                      </a:pPr>
                      <a:r>
                        <a:rPr b="1" lang="zh-TW" sz="2300" u="none" cap="none" strike="noStrike">
                          <a:solidFill>
                            <a:srgbClr val="FF0000"/>
                          </a:solidFill>
                        </a:rPr>
                        <a:t>各國中如有需備份，請於</a:t>
                      </a:r>
                      <a:r>
                        <a:rPr b="1" lang="zh-TW" sz="2300">
                          <a:solidFill>
                            <a:srgbClr val="FF0000"/>
                          </a:solidFill>
                        </a:rPr>
                        <a:t>此</a:t>
                      </a:r>
                      <a:r>
                        <a:rPr b="1" lang="zh-TW" sz="2300" u="none" cap="none" strike="noStrike">
                          <a:solidFill>
                            <a:srgbClr val="FF0000"/>
                          </a:solidFill>
                        </a:rPr>
                        <a:t>前至系統下載</a:t>
                      </a:r>
                      <a:r>
                        <a:rPr b="1" lang="zh-TW" sz="2300">
                          <a:solidFill>
                            <a:srgbClr val="FF0000"/>
                          </a:solidFill>
                        </a:rPr>
                        <a:t>資料</a:t>
                      </a:r>
                      <a:endParaRPr b="1" i="0" sz="23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pic>
        <p:nvPicPr>
          <p:cNvPr descr="一張含有 螢幕擷取畫面, 圓形, 圖形, 設計 的圖片&#10;&#10;AI 產生的內容可能不正確。" id="404" name="Google Shape;404;p55"/>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405" name="Google Shape;405;p55"/>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406" name="Google Shape;406;p55"/>
          <p:cNvSpPr txBox="1"/>
          <p:nvPr/>
        </p:nvSpPr>
        <p:spPr>
          <a:xfrm>
            <a:off x="1113617" y="209307"/>
            <a:ext cx="7674900" cy="7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zh-TW" sz="4050" u="none" cap="none" strike="noStrike">
                <a:solidFill>
                  <a:srgbClr val="C00000"/>
                </a:solidFill>
                <a:latin typeface="Arial"/>
                <a:ea typeface="Arial"/>
                <a:cs typeface="Arial"/>
                <a:sym typeface="Arial"/>
              </a:rPr>
              <a:t>第二次模擬志願選填重要日程</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11" name="Shape 411"/>
        <p:cNvGrpSpPr/>
        <p:nvPr/>
      </p:nvGrpSpPr>
      <p:grpSpPr>
        <a:xfrm>
          <a:off x="0" y="0"/>
          <a:ext cx="0" cy="0"/>
          <a:chOff x="0" y="0"/>
          <a:chExt cx="0" cy="0"/>
        </a:xfrm>
      </p:grpSpPr>
      <p:sp>
        <p:nvSpPr>
          <p:cNvPr id="412" name="Google Shape;412;p56"/>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413" name="Google Shape;413;p56"/>
          <p:cNvSpPr txBox="1"/>
          <p:nvPr/>
        </p:nvSpPr>
        <p:spPr>
          <a:xfrm>
            <a:off x="4043620" y="1357850"/>
            <a:ext cx="1056600" cy="684900"/>
          </a:xfrm>
          <a:prstGeom prst="rect">
            <a:avLst/>
          </a:prstGeom>
          <a:noFill/>
          <a:ln>
            <a:noFill/>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404040"/>
              </a:buClr>
              <a:buSzPts val="3000"/>
              <a:buFont typeface="Impact"/>
              <a:buNone/>
            </a:pPr>
            <a:r>
              <a:rPr b="0" i="0" lang="zh-TW" sz="4000" u="none" cap="none" strike="noStrike">
                <a:solidFill>
                  <a:srgbClr val="404040"/>
                </a:solidFill>
                <a:latin typeface="Impact"/>
                <a:ea typeface="Impact"/>
                <a:cs typeface="Impact"/>
                <a:sym typeface="Impact"/>
              </a:rPr>
              <a:t>03</a:t>
            </a:r>
            <a:endParaRPr b="0" i="0" sz="4000" u="none" cap="none" strike="noStrike">
              <a:solidFill>
                <a:srgbClr val="404040"/>
              </a:solidFill>
              <a:latin typeface="Impact"/>
              <a:ea typeface="Impact"/>
              <a:cs typeface="Impact"/>
              <a:sym typeface="Impact"/>
            </a:endParaRPr>
          </a:p>
        </p:txBody>
      </p:sp>
      <p:sp>
        <p:nvSpPr>
          <p:cNvPr id="414" name="Google Shape;414;p56"/>
          <p:cNvSpPr txBox="1"/>
          <p:nvPr/>
        </p:nvSpPr>
        <p:spPr>
          <a:xfrm>
            <a:off x="1815900" y="2209125"/>
            <a:ext cx="55122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變更就學區與積分匯入說明</a:t>
            </a:r>
            <a:endParaRPr b="1" i="0" sz="4000" u="none" cap="none" strike="noStrike">
              <a:solidFill>
                <a:srgbClr val="C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graphicFrame>
        <p:nvGraphicFramePr>
          <p:cNvPr id="220" name="Google Shape;220;p39"/>
          <p:cNvGraphicFramePr/>
          <p:nvPr/>
        </p:nvGraphicFramePr>
        <p:xfrm>
          <a:off x="279850" y="1288500"/>
          <a:ext cx="3000000" cy="3000000"/>
        </p:xfrm>
        <a:graphic>
          <a:graphicData uri="http://schemas.openxmlformats.org/drawingml/2006/table">
            <a:tbl>
              <a:tblPr>
                <a:noFill/>
                <a:tableStyleId>{617765DC-9C4B-4212-88CA-D9575B89609C}</a:tableStyleId>
              </a:tblPr>
              <a:tblGrid>
                <a:gridCol w="1804000"/>
                <a:gridCol w="940150"/>
                <a:gridCol w="3531950"/>
                <a:gridCol w="2299200"/>
              </a:tblGrid>
              <a:tr h="332825">
                <a:tc>
                  <a:txBody>
                    <a:bodyPr/>
                    <a:lstStyle/>
                    <a:p>
                      <a:pPr indent="0" lvl="0" marL="0" marR="0" rtl="0" algn="ctr">
                        <a:lnSpc>
                          <a:spcPct val="115000"/>
                        </a:lnSpc>
                        <a:spcBef>
                          <a:spcPts val="0"/>
                        </a:spcBef>
                        <a:spcAft>
                          <a:spcPts val="0"/>
                        </a:spcAft>
                        <a:buClr>
                          <a:srgbClr val="000000"/>
                        </a:buClr>
                        <a:buSzPts val="1800"/>
                        <a:buFont typeface="Arial"/>
                        <a:buNone/>
                      </a:pPr>
                      <a:r>
                        <a:rPr b="1" lang="zh-TW" sz="1800" u="none" cap="none" strike="noStrike"/>
                        <a:t>時間</a:t>
                      </a:r>
                      <a:endParaRPr b="1" sz="18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zh-TW" sz="1800" u="none" cap="none" strike="noStrike"/>
                        <a:t>分鐘</a:t>
                      </a:r>
                      <a:endParaRPr b="1" sz="18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zh-TW" sz="1800" u="none" cap="none" strike="noStrike"/>
                        <a:t>活動項目</a:t>
                      </a:r>
                      <a:endParaRPr b="1" sz="18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ctr">
                        <a:lnSpc>
                          <a:spcPct val="115000"/>
                        </a:lnSpc>
                        <a:spcBef>
                          <a:spcPts val="0"/>
                        </a:spcBef>
                        <a:spcAft>
                          <a:spcPts val="0"/>
                        </a:spcAft>
                        <a:buClr>
                          <a:srgbClr val="000000"/>
                        </a:buClr>
                        <a:buSzPts val="1800"/>
                        <a:buFont typeface="Arial"/>
                        <a:buNone/>
                      </a:pPr>
                      <a:r>
                        <a:rPr b="1" lang="zh-TW" sz="1800" u="none" cap="none" strike="noStrike"/>
                        <a:t>主持/主講</a:t>
                      </a:r>
                      <a:endParaRPr b="1" sz="18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r h="384250">
                <a:tc>
                  <a:txBody>
                    <a:bodyPr/>
                    <a:lstStyle/>
                    <a:p>
                      <a:pPr indent="0" lvl="0" marL="0" marR="0" rtl="0" algn="ctr">
                        <a:lnSpc>
                          <a:spcPct val="115000"/>
                        </a:lnSpc>
                        <a:spcBef>
                          <a:spcPts val="0"/>
                        </a:spcBef>
                        <a:spcAft>
                          <a:spcPts val="0"/>
                        </a:spcAft>
                        <a:buClr>
                          <a:srgbClr val="000000"/>
                        </a:buClr>
                        <a:buSzPts val="1600"/>
                        <a:buFont typeface="Arial"/>
                        <a:buNone/>
                      </a:pPr>
                      <a:r>
                        <a:rPr b="1" lang="zh-TW" sz="1600" u="none" cap="none" strike="noStrike">
                          <a:solidFill>
                            <a:srgbClr val="1155CC"/>
                          </a:solidFill>
                        </a:rPr>
                        <a:t>9:00~9:30</a:t>
                      </a:r>
                      <a:endParaRPr b="1" sz="1600" u="none" cap="none" strike="noStrike">
                        <a:solidFill>
                          <a:srgbClr val="1155CC"/>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zh-TW" sz="1600" u="none" cap="none" strike="noStrike"/>
                        <a:t>30</a:t>
                      </a:r>
                      <a:endParaRPr sz="16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500"/>
                        <a:buFont typeface="Arial"/>
                        <a:buNone/>
                      </a:pPr>
                      <a:r>
                        <a:rPr b="1" lang="zh-TW" sz="1500" u="none" cap="none" strike="noStrike"/>
                        <a:t>報到</a:t>
                      </a:r>
                      <a:endParaRPr b="1" sz="15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zh-TW" sz="1400" u="none" cap="none" strike="noStrike"/>
                        <a:t>承辦學校 | 國立竹科實中</a:t>
                      </a:r>
                      <a:endParaRPr b="1"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29425">
                <a:tc>
                  <a:txBody>
                    <a:bodyPr/>
                    <a:lstStyle/>
                    <a:p>
                      <a:pPr indent="0" lvl="0" marL="0" marR="0" rtl="0" algn="ctr">
                        <a:lnSpc>
                          <a:spcPct val="115000"/>
                        </a:lnSpc>
                        <a:spcBef>
                          <a:spcPts val="0"/>
                        </a:spcBef>
                        <a:spcAft>
                          <a:spcPts val="0"/>
                        </a:spcAft>
                        <a:buClr>
                          <a:srgbClr val="000000"/>
                        </a:buClr>
                        <a:buSzPts val="1600"/>
                        <a:buFont typeface="Arial"/>
                        <a:buNone/>
                      </a:pPr>
                      <a:r>
                        <a:rPr b="1" lang="zh-TW" sz="1600" u="none" cap="none" strike="noStrike">
                          <a:solidFill>
                            <a:srgbClr val="1155CC"/>
                          </a:solidFill>
                        </a:rPr>
                        <a:t>9:30~9:40</a:t>
                      </a:r>
                      <a:endParaRPr b="1" sz="1600" u="none" cap="none" strike="noStrike">
                        <a:solidFill>
                          <a:srgbClr val="1155CC"/>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zh-TW" sz="1600" u="none" cap="none" strike="noStrike"/>
                        <a:t>10</a:t>
                      </a:r>
                      <a:endParaRPr sz="16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500"/>
                        <a:buFont typeface="Arial"/>
                        <a:buNone/>
                      </a:pPr>
                      <a:r>
                        <a:rPr b="1" lang="zh-TW" sz="1500" u="none" cap="none" strike="noStrike"/>
                        <a:t>開幕式</a:t>
                      </a:r>
                      <a:endParaRPr b="1" sz="15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zh-TW" sz="1400" u="none" cap="none" strike="noStrike">
                          <a:solidFill>
                            <a:schemeClr val="dk1"/>
                          </a:solidFill>
                        </a:rPr>
                        <a:t>承辦學校 | 張簡瑞璨校長</a:t>
                      </a:r>
                      <a:endParaRPr b="1" sz="14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797775">
                <a:tc>
                  <a:txBody>
                    <a:bodyPr/>
                    <a:lstStyle/>
                    <a:p>
                      <a:pPr indent="0" lvl="0" marL="0" marR="0" rtl="0" algn="ctr">
                        <a:lnSpc>
                          <a:spcPct val="115000"/>
                        </a:lnSpc>
                        <a:spcBef>
                          <a:spcPts val="0"/>
                        </a:spcBef>
                        <a:spcAft>
                          <a:spcPts val="0"/>
                        </a:spcAft>
                        <a:buClr>
                          <a:srgbClr val="000000"/>
                        </a:buClr>
                        <a:buSzPts val="1600"/>
                        <a:buFont typeface="Arial"/>
                        <a:buNone/>
                      </a:pPr>
                      <a:r>
                        <a:rPr b="1" lang="zh-TW" sz="1600" u="none" cap="none" strike="noStrike">
                          <a:solidFill>
                            <a:srgbClr val="1155CC"/>
                          </a:solidFill>
                        </a:rPr>
                        <a:t>9:40~10:30</a:t>
                      </a:r>
                      <a:endParaRPr b="1" sz="1600" u="none" cap="none" strike="noStrike">
                        <a:solidFill>
                          <a:srgbClr val="1155CC"/>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zh-TW" sz="1600" u="none" cap="none" strike="noStrike"/>
                        <a:t>50</a:t>
                      </a:r>
                      <a:endParaRPr sz="16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b="1" lang="zh-TW" sz="1500" u="none" cap="none" strike="noStrike">
                          <a:solidFill>
                            <a:schemeClr val="dk1"/>
                          </a:solidFill>
                        </a:rPr>
                        <a:t>115學年度竹苗區第</a:t>
                      </a:r>
                      <a:r>
                        <a:rPr b="1" lang="zh-TW" sz="1500">
                          <a:solidFill>
                            <a:schemeClr val="dk1"/>
                          </a:solidFill>
                        </a:rPr>
                        <a:t>二</a:t>
                      </a:r>
                      <a:r>
                        <a:rPr b="1" lang="zh-TW" sz="1500" u="none" cap="none" strike="noStrike">
                          <a:solidFill>
                            <a:schemeClr val="dk1"/>
                          </a:solidFill>
                        </a:rPr>
                        <a:t>次模擬</a:t>
                      </a:r>
                      <a:r>
                        <a:rPr b="1" lang="zh-TW" sz="1500">
                          <a:solidFill>
                            <a:schemeClr val="dk1"/>
                          </a:solidFill>
                        </a:rPr>
                        <a:t>與正式志願選填、</a:t>
                      </a:r>
                      <a:r>
                        <a:rPr b="1" lang="zh-TW" sz="1500" u="none" cap="none" strike="noStrike">
                          <a:solidFill>
                            <a:schemeClr val="dk1"/>
                          </a:solidFill>
                        </a:rPr>
                        <a:t>報名作業流程說明</a:t>
                      </a:r>
                      <a:endParaRPr b="1" sz="15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zh-TW" sz="1400" u="none" cap="none" strike="noStrike">
                          <a:solidFill>
                            <a:schemeClr val="dk1"/>
                          </a:solidFill>
                        </a:rPr>
                        <a:t>承辦學校 | 鮑顗丞教務主任</a:t>
                      </a:r>
                      <a:endParaRPr b="1" sz="14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588850">
                <a:tc>
                  <a:txBody>
                    <a:bodyPr/>
                    <a:lstStyle/>
                    <a:p>
                      <a:pPr indent="0" lvl="0" marL="0" marR="0" rtl="0" algn="ctr">
                        <a:lnSpc>
                          <a:spcPct val="115000"/>
                        </a:lnSpc>
                        <a:spcBef>
                          <a:spcPts val="0"/>
                        </a:spcBef>
                        <a:spcAft>
                          <a:spcPts val="0"/>
                        </a:spcAft>
                        <a:buClr>
                          <a:srgbClr val="000000"/>
                        </a:buClr>
                        <a:buSzPts val="1600"/>
                        <a:buFont typeface="Arial"/>
                        <a:buNone/>
                      </a:pPr>
                      <a:r>
                        <a:rPr b="1" lang="zh-TW" sz="1600" u="none" cap="none" strike="noStrike">
                          <a:solidFill>
                            <a:srgbClr val="1155CC"/>
                          </a:solidFill>
                        </a:rPr>
                        <a:t>10:30~11:20</a:t>
                      </a:r>
                      <a:endParaRPr b="1" sz="1600" u="none" cap="none" strike="noStrike">
                        <a:solidFill>
                          <a:srgbClr val="1155CC"/>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zh-TW" sz="1600" u="none" cap="none" strike="noStrike"/>
                        <a:t>50</a:t>
                      </a:r>
                      <a:endParaRPr sz="16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chemeClr val="dk1"/>
                        </a:buClr>
                        <a:buSzPts val="1100"/>
                        <a:buFont typeface="Arial"/>
                        <a:buNone/>
                      </a:pPr>
                      <a:r>
                        <a:rPr b="1" lang="zh-TW" sz="1500" u="none" cap="none" strike="noStrike">
                          <a:solidFill>
                            <a:schemeClr val="dk1"/>
                          </a:solidFill>
                        </a:rPr>
                        <a:t>115學年度竹苗區</a:t>
                      </a:r>
                      <a:r>
                        <a:rPr b="1" lang="zh-TW" sz="1500">
                          <a:solidFill>
                            <a:schemeClr val="dk1"/>
                          </a:solidFill>
                        </a:rPr>
                        <a:t>四管道正式</a:t>
                      </a:r>
                      <a:r>
                        <a:rPr b="1" lang="zh-TW" sz="1500" u="none" cap="none" strike="noStrike">
                          <a:solidFill>
                            <a:schemeClr val="dk1"/>
                          </a:solidFill>
                        </a:rPr>
                        <a:t>願選填</a:t>
                      </a:r>
                      <a:endParaRPr b="1" sz="1500" u="none" cap="none" strike="noStrike">
                        <a:solidFill>
                          <a:schemeClr val="dk1"/>
                        </a:solidFill>
                      </a:endParaRPr>
                    </a:p>
                    <a:p>
                      <a:pPr indent="0" lvl="0" marL="0" marR="0" rtl="0" algn="ctr">
                        <a:lnSpc>
                          <a:spcPct val="115000"/>
                        </a:lnSpc>
                        <a:spcBef>
                          <a:spcPts val="0"/>
                        </a:spcBef>
                        <a:spcAft>
                          <a:spcPts val="0"/>
                        </a:spcAft>
                        <a:buClr>
                          <a:srgbClr val="000000"/>
                        </a:buClr>
                        <a:buSzPts val="1500"/>
                        <a:buFont typeface="Arial"/>
                        <a:buNone/>
                      </a:pPr>
                      <a:r>
                        <a:rPr b="1" lang="zh-TW" sz="1500" u="none" cap="none" strike="noStrike">
                          <a:solidFill>
                            <a:schemeClr val="dk1"/>
                          </a:solidFill>
                        </a:rPr>
                        <a:t>免試入學報名作業網路平台操作說明</a:t>
                      </a:r>
                      <a:endParaRPr b="1" sz="15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zh-TW" sz="1400" u="none" cap="none" strike="noStrike"/>
                        <a:t>政高資訊系統代表</a:t>
                      </a:r>
                      <a:endParaRPr b="1" sz="14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429425">
                <a:tc>
                  <a:txBody>
                    <a:bodyPr/>
                    <a:lstStyle/>
                    <a:p>
                      <a:pPr indent="0" lvl="0" marL="0" marR="0" rtl="0" algn="ctr">
                        <a:lnSpc>
                          <a:spcPct val="115000"/>
                        </a:lnSpc>
                        <a:spcBef>
                          <a:spcPts val="0"/>
                        </a:spcBef>
                        <a:spcAft>
                          <a:spcPts val="0"/>
                        </a:spcAft>
                        <a:buClr>
                          <a:srgbClr val="000000"/>
                        </a:buClr>
                        <a:buSzPts val="1600"/>
                        <a:buFont typeface="Arial"/>
                        <a:buNone/>
                      </a:pPr>
                      <a:r>
                        <a:rPr b="1" lang="zh-TW" sz="1600" u="none" cap="none" strike="noStrike">
                          <a:solidFill>
                            <a:srgbClr val="1155CC"/>
                          </a:solidFill>
                        </a:rPr>
                        <a:t>11:20~12:00</a:t>
                      </a:r>
                      <a:endParaRPr b="1" sz="1600" u="none" cap="none" strike="noStrike">
                        <a:solidFill>
                          <a:srgbClr val="1155CC"/>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600"/>
                        <a:buFont typeface="Arial"/>
                        <a:buNone/>
                      </a:pPr>
                      <a:r>
                        <a:rPr lang="zh-TW" sz="1600" u="none" cap="none" strike="noStrike"/>
                        <a:t>40</a:t>
                      </a:r>
                      <a:endParaRPr sz="16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15000"/>
                        </a:lnSpc>
                        <a:spcBef>
                          <a:spcPts val="0"/>
                        </a:spcBef>
                        <a:spcAft>
                          <a:spcPts val="0"/>
                        </a:spcAft>
                        <a:buClr>
                          <a:srgbClr val="000000"/>
                        </a:buClr>
                        <a:buSzPts val="1500"/>
                        <a:buFont typeface="Arial"/>
                        <a:buNone/>
                      </a:pPr>
                      <a:r>
                        <a:rPr b="1" lang="zh-TW" sz="1500" u="none" cap="none" strike="noStrike"/>
                        <a:t>綜合座談-意見交流</a:t>
                      </a:r>
                      <a:endParaRPr b="1" sz="1500" u="none" cap="none" strike="noStrike"/>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zh-TW" sz="1400" u="none" cap="none" strike="noStrike">
                          <a:solidFill>
                            <a:schemeClr val="dk1"/>
                          </a:solidFill>
                        </a:rPr>
                        <a:t>承辦學校 | 國立竹科實中</a:t>
                      </a:r>
                      <a:endParaRPr b="1" sz="1400" u="none" cap="none" strike="noStrike">
                        <a:solidFill>
                          <a:schemeClr val="dk1"/>
                        </a:solidFill>
                      </a:endParaRPr>
                    </a:p>
                    <a:p>
                      <a:pPr indent="0" lvl="0" marL="0" marR="0" rtl="0" algn="ctr">
                        <a:lnSpc>
                          <a:spcPct val="100000"/>
                        </a:lnSpc>
                        <a:spcBef>
                          <a:spcPts val="0"/>
                        </a:spcBef>
                        <a:spcAft>
                          <a:spcPts val="0"/>
                        </a:spcAft>
                        <a:buClr>
                          <a:srgbClr val="000000"/>
                        </a:buClr>
                        <a:buSzPts val="1400"/>
                        <a:buFont typeface="Arial"/>
                        <a:buNone/>
                      </a:pPr>
                      <a:r>
                        <a:rPr b="1" lang="zh-TW" sz="1400" u="none" cap="none" strike="noStrike">
                          <a:solidFill>
                            <a:schemeClr val="dk1"/>
                          </a:solidFill>
                        </a:rPr>
                        <a:t>三縣市課督</a:t>
                      </a:r>
                      <a:endParaRPr b="1" sz="1400" u="none" cap="none" strike="noStrike">
                        <a:solidFill>
                          <a:schemeClr val="dk1"/>
                        </a:solidFill>
                      </a:endParaRPr>
                    </a:p>
                    <a:p>
                      <a:pPr indent="0" lvl="0" marL="0" marR="0" rtl="0" algn="ctr">
                        <a:lnSpc>
                          <a:spcPct val="100000"/>
                        </a:lnSpc>
                        <a:spcBef>
                          <a:spcPts val="0"/>
                        </a:spcBef>
                        <a:spcAft>
                          <a:spcPts val="0"/>
                        </a:spcAft>
                        <a:buClr>
                          <a:schemeClr val="dk1"/>
                        </a:buClr>
                        <a:buSzPts val="1100"/>
                        <a:buFont typeface="Arial"/>
                        <a:buNone/>
                      </a:pPr>
                      <a:r>
                        <a:rPr b="1" lang="zh-TW" sz="1400" u="none" cap="none" strike="noStrike">
                          <a:solidFill>
                            <a:schemeClr val="dk1"/>
                          </a:solidFill>
                        </a:rPr>
                        <a:t>政高資訊系統代表</a:t>
                      </a:r>
                      <a:endParaRPr b="1" sz="1400" u="none" cap="none" strike="noStrike">
                        <a:solidFill>
                          <a:schemeClr val="dk1"/>
                        </a:solidFill>
                      </a:endParaRPr>
                    </a:p>
                  </a:txBody>
                  <a:tcPr marT="91425" marB="9142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pic>
        <p:nvPicPr>
          <p:cNvPr id="221" name="Google Shape;221;p39"/>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222" name="Google Shape;222;p39"/>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223" name="Google Shape;223;p39"/>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第二次國中端說明會時程</a:t>
            </a:r>
            <a:endParaRPr sz="3400"/>
          </a:p>
        </p:txBody>
      </p:sp>
      <p:sp>
        <p:nvSpPr>
          <p:cNvPr id="224" name="Google Shape;224;p39"/>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7"/>
          <p:cNvSpPr txBox="1"/>
          <p:nvPr/>
        </p:nvSpPr>
        <p:spPr>
          <a:xfrm>
            <a:off x="867000" y="1235375"/>
            <a:ext cx="7410000" cy="3558600"/>
          </a:xfrm>
          <a:prstGeom prst="rect">
            <a:avLst/>
          </a:prstGeom>
          <a:noFill/>
          <a:ln>
            <a:noFill/>
          </a:ln>
        </p:spPr>
        <p:txBody>
          <a:bodyPr anchorCtr="0" anchor="t" bIns="34275" lIns="68575" spcFirstLastPara="1" rIns="68575" wrap="square" tIns="34275">
            <a:noAutofit/>
          </a:bodyPr>
          <a:lstStyle/>
          <a:p>
            <a:pPr indent="-368300" lvl="0" marL="457200" marR="0" rtl="0" algn="l">
              <a:lnSpc>
                <a:spcPct val="100000"/>
              </a:lnSpc>
              <a:spcBef>
                <a:spcPts val="0"/>
              </a:spcBef>
              <a:spcAft>
                <a:spcPts val="0"/>
              </a:spcAft>
              <a:buSzPts val="2200"/>
              <a:buFont typeface="Arial"/>
              <a:buAutoNum type="arabicPeriod"/>
            </a:pPr>
            <a:r>
              <a:rPr b="0" i="0" lang="zh-TW" sz="2200" u="none" cap="none" strike="noStrike">
                <a:solidFill>
                  <a:schemeClr val="dk1"/>
                </a:solidFill>
                <a:latin typeface="Arial"/>
                <a:ea typeface="Arial"/>
                <a:cs typeface="Arial"/>
                <a:sym typeface="Arial"/>
              </a:rPr>
              <a:t>請國中端協助欲變更就學區之學生於期限內完成送件，並</a:t>
            </a:r>
            <a:r>
              <a:rPr b="0" i="0" lang="zh-TW" sz="2200" u="none" cap="none" strike="noStrike">
                <a:solidFill>
                  <a:srgbClr val="FF0000"/>
                </a:solidFill>
                <a:latin typeface="Arial"/>
                <a:ea typeface="Arial"/>
                <a:cs typeface="Arial"/>
                <a:sym typeface="Arial"/>
              </a:rPr>
              <a:t>副知原就學區免試入學委員會</a:t>
            </a:r>
            <a:r>
              <a:rPr b="0" i="0" lang="zh-TW"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a:p>
            <a:pPr indent="-368300" lvl="0" marL="457200" marR="0" rtl="0" algn="l">
              <a:lnSpc>
                <a:spcPct val="100000"/>
              </a:lnSpc>
              <a:spcBef>
                <a:spcPts val="1000"/>
              </a:spcBef>
              <a:spcAft>
                <a:spcPts val="0"/>
              </a:spcAft>
              <a:buClr>
                <a:schemeClr val="dk1"/>
              </a:buClr>
              <a:buSzPts val="2200"/>
              <a:buFont typeface="Arial"/>
              <a:buAutoNum type="arabicPeriod"/>
            </a:pPr>
            <a:r>
              <a:rPr b="0" i="0" lang="zh-TW" sz="2200" u="none" cap="none" strike="noStrike">
                <a:solidFill>
                  <a:schemeClr val="dk1"/>
                </a:solidFill>
                <a:latin typeface="Arial"/>
                <a:ea typeface="Arial"/>
                <a:cs typeface="Arial"/>
                <a:sym typeface="Arial"/>
              </a:rPr>
              <a:t>建議國中端提早宣導與調查，並協助學生操作</a:t>
            </a:r>
            <a:r>
              <a:rPr lang="zh-TW" sz="2200">
                <a:solidFill>
                  <a:schemeClr val="dk1"/>
                </a:solidFill>
              </a:rPr>
              <a:t>變更就學區系統。</a:t>
            </a:r>
            <a:r>
              <a:rPr lang="zh-TW" sz="2200" u="sng">
                <a:solidFill>
                  <a:schemeClr val="hlink"/>
                </a:solidFill>
                <a:hlinkClick r:id="rId3"/>
              </a:rPr>
              <a:t>適性入學資料管理平台</a:t>
            </a:r>
            <a:r>
              <a:rPr lang="zh-TW" sz="2200">
                <a:solidFill>
                  <a:srgbClr val="FF0000"/>
                </a:solidFill>
              </a:rPr>
              <a:t>&gt;</a:t>
            </a:r>
            <a:r>
              <a:rPr lang="zh-TW" sz="2200" u="sng">
                <a:solidFill>
                  <a:schemeClr val="hlink"/>
                </a:solidFill>
                <a:hlinkClick r:id="rId4"/>
              </a:rPr>
              <a:t>學生端</a:t>
            </a:r>
            <a:r>
              <a:rPr lang="zh-TW" sz="2200">
                <a:solidFill>
                  <a:srgbClr val="FF0000"/>
                </a:solidFill>
              </a:rPr>
              <a:t>&gt;</a:t>
            </a:r>
            <a:r>
              <a:rPr lang="zh-TW" sz="2200" u="sng">
                <a:solidFill>
                  <a:schemeClr val="hlink"/>
                </a:solidFill>
                <a:hlinkClick r:id="rId5"/>
              </a:rPr>
              <a:t>變更就學區系統</a:t>
            </a:r>
            <a:r>
              <a:rPr b="0" i="0" lang="zh-TW" sz="2200" u="none" cap="none" strike="noStrike">
                <a:solidFill>
                  <a:schemeClr val="dk1"/>
                </a:solidFill>
                <a:latin typeface="Arial"/>
                <a:ea typeface="Arial"/>
                <a:cs typeface="Arial"/>
                <a:sym typeface="Arial"/>
              </a:rPr>
              <a:t>。</a:t>
            </a:r>
            <a:endParaRPr sz="2200"/>
          </a:p>
          <a:p>
            <a:pPr indent="-368300" lvl="0" marL="457200" marR="0" rtl="0" algn="l">
              <a:lnSpc>
                <a:spcPct val="100000"/>
              </a:lnSpc>
              <a:spcBef>
                <a:spcPts val="1000"/>
              </a:spcBef>
              <a:spcAft>
                <a:spcPts val="0"/>
              </a:spcAft>
              <a:buSzPts val="2200"/>
              <a:buFont typeface="Arial"/>
              <a:buAutoNum type="arabicPeriod"/>
            </a:pPr>
            <a:r>
              <a:rPr b="0" i="0" lang="zh-TW" sz="2200" u="none" cap="none" strike="noStrike">
                <a:solidFill>
                  <a:schemeClr val="dk1"/>
                </a:solidFill>
                <a:latin typeface="Arial"/>
                <a:ea typeface="Arial"/>
                <a:cs typeface="Arial"/>
                <a:sym typeface="Arial"/>
              </a:rPr>
              <a:t>各國中端彙整學生變更就學區申請書及相關證明文件後，</a:t>
            </a:r>
            <a:r>
              <a:rPr b="0" i="0" lang="zh-TW" sz="2200" u="none" cap="none" strike="noStrike">
                <a:solidFill>
                  <a:srgbClr val="FF0000"/>
                </a:solidFill>
                <a:latin typeface="Arial"/>
                <a:ea typeface="Arial"/>
                <a:cs typeface="Arial"/>
                <a:sym typeface="Arial"/>
              </a:rPr>
              <a:t>以公文函送方式集體送件</a:t>
            </a:r>
            <a:r>
              <a:rPr b="0" i="0" lang="zh-TW"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a:p>
            <a:pPr indent="-368300" lvl="0" marL="457200" marR="0" rtl="0" algn="l">
              <a:lnSpc>
                <a:spcPct val="100000"/>
              </a:lnSpc>
              <a:spcBef>
                <a:spcPts val="1000"/>
              </a:spcBef>
              <a:spcAft>
                <a:spcPts val="1000"/>
              </a:spcAft>
              <a:buClr>
                <a:schemeClr val="dk1"/>
              </a:buClr>
              <a:buSzPts val="2200"/>
              <a:buFont typeface="Arial"/>
              <a:buAutoNum type="arabicPeriod"/>
            </a:pPr>
            <a:r>
              <a:rPr b="0" i="0" lang="zh-TW" sz="2200" u="none" cap="none" strike="noStrike">
                <a:solidFill>
                  <a:schemeClr val="dk1"/>
                </a:solidFill>
                <a:latin typeface="Arial"/>
                <a:ea typeface="Arial"/>
                <a:cs typeface="Arial"/>
                <a:sym typeface="Arial"/>
              </a:rPr>
              <a:t>變更就學區系統操作手冊可於</a:t>
            </a:r>
            <a:r>
              <a:rPr lang="zh-TW" sz="2200" u="sng">
                <a:solidFill>
                  <a:schemeClr val="hlink"/>
                </a:solidFill>
                <a:hlinkClick r:id="rId6"/>
              </a:rPr>
              <a:t>適性入學資料管理平台變更就學區系統</a:t>
            </a:r>
            <a:r>
              <a:rPr lang="zh-TW" sz="2200">
                <a:solidFill>
                  <a:schemeClr val="dk1"/>
                </a:solidFill>
              </a:rPr>
              <a:t>或</a:t>
            </a:r>
            <a:r>
              <a:rPr lang="zh-TW" sz="2200" u="sng">
                <a:solidFill>
                  <a:schemeClr val="hlink"/>
                </a:solidFill>
                <a:hlinkClick r:id="rId7"/>
              </a:rPr>
              <a:t>本區免試入學平台變更就學區</a:t>
            </a:r>
            <a:r>
              <a:rPr b="0" i="0" lang="zh-TW" sz="2200" u="none" cap="none" strike="noStrike">
                <a:solidFill>
                  <a:schemeClr val="dk1"/>
                </a:solidFill>
                <a:latin typeface="Arial"/>
                <a:ea typeface="Arial"/>
                <a:cs typeface="Arial"/>
                <a:sym typeface="Arial"/>
              </a:rPr>
              <a:t>下載。</a:t>
            </a:r>
            <a:endParaRPr b="0" i="0" sz="2200" u="none" cap="none" strike="noStrike">
              <a:solidFill>
                <a:schemeClr val="dk1"/>
              </a:solidFill>
              <a:latin typeface="Arial"/>
              <a:ea typeface="Arial"/>
              <a:cs typeface="Arial"/>
              <a:sym typeface="Arial"/>
            </a:endParaRPr>
          </a:p>
        </p:txBody>
      </p:sp>
      <p:pic>
        <p:nvPicPr>
          <p:cNvPr descr="一張含有 螢幕擷取畫面, 圓形, 圖形, 設計 的圖片&#10;&#10;AI 產生的內容可能不正確。" id="420" name="Google Shape;420;p57"/>
          <p:cNvPicPr preferRelativeResize="0"/>
          <p:nvPr/>
        </p:nvPicPr>
        <p:blipFill rotWithShape="1">
          <a:blip r:embed="rId8">
            <a:alphaModFix/>
          </a:blip>
          <a:srcRect b="0" l="0" r="0" t="0"/>
          <a:stretch/>
        </p:blipFill>
        <p:spPr>
          <a:xfrm>
            <a:off x="152403" y="125775"/>
            <a:ext cx="961225" cy="882650"/>
          </a:xfrm>
          <a:prstGeom prst="rect">
            <a:avLst/>
          </a:prstGeom>
          <a:noFill/>
          <a:ln>
            <a:noFill/>
          </a:ln>
        </p:spPr>
      </p:pic>
      <p:pic>
        <p:nvPicPr>
          <p:cNvPr id="421" name="Google Shape;421;p57"/>
          <p:cNvPicPr preferRelativeResize="0"/>
          <p:nvPr/>
        </p:nvPicPr>
        <p:blipFill rotWithShape="1">
          <a:blip r:embed="rId9">
            <a:alphaModFix/>
          </a:blip>
          <a:srcRect b="0" l="0" r="0" t="0"/>
          <a:stretch/>
        </p:blipFill>
        <p:spPr>
          <a:xfrm>
            <a:off x="8137328" y="125775"/>
            <a:ext cx="790748" cy="790725"/>
          </a:xfrm>
          <a:prstGeom prst="rect">
            <a:avLst/>
          </a:prstGeom>
          <a:noFill/>
          <a:ln>
            <a:noFill/>
          </a:ln>
        </p:spPr>
      </p:pic>
      <p:sp>
        <p:nvSpPr>
          <p:cNvPr id="422" name="Google Shape;422;p57"/>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變更就學區注意事項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8"/>
          <p:cNvSpPr txBox="1"/>
          <p:nvPr/>
        </p:nvSpPr>
        <p:spPr>
          <a:xfrm>
            <a:off x="5417850" y="3240750"/>
            <a:ext cx="3589500" cy="170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zh-TW" sz="2625">
                <a:solidFill>
                  <a:schemeClr val="dk1"/>
                </a:solidFill>
              </a:rPr>
              <a:t>學生登錄</a:t>
            </a:r>
            <a:r>
              <a:rPr b="0" i="0" lang="zh-TW" sz="2625" u="none" cap="none" strike="noStrike">
                <a:solidFill>
                  <a:schemeClr val="dk1"/>
                </a:solidFill>
                <a:latin typeface="Arial"/>
                <a:ea typeface="Arial"/>
                <a:cs typeface="Arial"/>
                <a:sym typeface="Arial"/>
              </a:rPr>
              <a:t>申請</a:t>
            </a:r>
            <a:r>
              <a:rPr lang="zh-TW" sz="2625">
                <a:solidFill>
                  <a:schemeClr val="dk1"/>
                </a:solidFill>
              </a:rPr>
              <a:t>資料</a:t>
            </a:r>
            <a:endParaRPr sz="2625">
              <a:solidFill>
                <a:schemeClr val="dk1"/>
              </a:solidFill>
            </a:endParaRPr>
          </a:p>
          <a:p>
            <a:pPr indent="0" lvl="0" marL="0" marR="0" rtl="0" algn="l">
              <a:lnSpc>
                <a:spcPct val="100000"/>
              </a:lnSpc>
              <a:spcBef>
                <a:spcPts val="0"/>
              </a:spcBef>
              <a:spcAft>
                <a:spcPts val="0"/>
              </a:spcAft>
              <a:buNone/>
            </a:pPr>
            <a:r>
              <a:rPr lang="zh-TW" sz="2625">
                <a:solidFill>
                  <a:schemeClr val="dk1"/>
                </a:solidFill>
              </a:rPr>
              <a:t>國中端列印申請資料</a:t>
            </a:r>
            <a:endParaRPr sz="2625">
              <a:solidFill>
                <a:schemeClr val="dk1"/>
              </a:solidFill>
            </a:endParaRPr>
          </a:p>
          <a:p>
            <a:pPr indent="0" lvl="0" marL="0" marR="0" rtl="0" algn="l">
              <a:lnSpc>
                <a:spcPct val="100000"/>
              </a:lnSpc>
              <a:spcBef>
                <a:spcPts val="0"/>
              </a:spcBef>
              <a:spcAft>
                <a:spcPts val="0"/>
              </a:spcAft>
              <a:buNone/>
            </a:pPr>
            <a:r>
              <a:rPr b="0" i="0" lang="zh-TW" sz="2625" u="none" cap="none" strike="noStrike">
                <a:solidFill>
                  <a:srgbClr val="FF0000"/>
                </a:solidFill>
                <a:latin typeface="Arial"/>
                <a:ea typeface="Arial"/>
                <a:cs typeface="Arial"/>
                <a:sym typeface="Arial"/>
              </a:rPr>
              <a:t>11</a:t>
            </a:r>
            <a:r>
              <a:rPr lang="zh-TW" sz="2625">
                <a:solidFill>
                  <a:srgbClr val="FF0000"/>
                </a:solidFill>
              </a:rPr>
              <a:t>5</a:t>
            </a:r>
            <a:r>
              <a:rPr b="0" i="0" lang="zh-TW" sz="2625" u="none" cap="none" strike="noStrike">
                <a:solidFill>
                  <a:srgbClr val="FF0000"/>
                </a:solidFill>
                <a:latin typeface="Arial"/>
                <a:ea typeface="Arial"/>
                <a:cs typeface="Arial"/>
                <a:sym typeface="Arial"/>
              </a:rPr>
              <a:t>年4月2</a:t>
            </a:r>
            <a:r>
              <a:rPr lang="zh-TW" sz="2625">
                <a:solidFill>
                  <a:srgbClr val="FF0000"/>
                </a:solidFill>
              </a:rPr>
              <a:t>3</a:t>
            </a:r>
            <a:r>
              <a:rPr b="0" i="0" lang="zh-TW" sz="2625" u="none" cap="none" strike="noStrike">
                <a:solidFill>
                  <a:srgbClr val="FF0000"/>
                </a:solidFill>
                <a:latin typeface="Arial"/>
                <a:ea typeface="Arial"/>
                <a:cs typeface="Arial"/>
                <a:sym typeface="Arial"/>
              </a:rPr>
              <a:t>日(</a:t>
            </a:r>
            <a:r>
              <a:rPr lang="zh-TW" sz="2625">
                <a:solidFill>
                  <a:srgbClr val="FF0000"/>
                </a:solidFill>
              </a:rPr>
              <a:t>四</a:t>
            </a:r>
            <a:r>
              <a:rPr b="0" i="0" lang="zh-TW" sz="2625" u="none" cap="none" strike="noStrike">
                <a:solidFill>
                  <a:srgbClr val="FF0000"/>
                </a:solidFill>
                <a:latin typeface="Arial"/>
                <a:ea typeface="Arial"/>
                <a:cs typeface="Arial"/>
                <a:sym typeface="Arial"/>
              </a:rPr>
              <a:t>)9:00</a:t>
            </a:r>
            <a:endParaRPr/>
          </a:p>
          <a:p>
            <a:pPr indent="0" lvl="0" marL="0" marR="0" rtl="0" algn="l">
              <a:lnSpc>
                <a:spcPct val="100000"/>
              </a:lnSpc>
              <a:spcBef>
                <a:spcPts val="0"/>
              </a:spcBef>
              <a:spcAft>
                <a:spcPts val="0"/>
              </a:spcAft>
              <a:buNone/>
            </a:pPr>
            <a:r>
              <a:rPr b="0" i="0" lang="zh-TW" sz="2625" u="none" cap="none" strike="noStrike">
                <a:solidFill>
                  <a:srgbClr val="FF0000"/>
                </a:solidFill>
                <a:latin typeface="Arial"/>
                <a:ea typeface="Arial"/>
                <a:cs typeface="Arial"/>
                <a:sym typeface="Arial"/>
              </a:rPr>
              <a:t>至</a:t>
            </a:r>
            <a:r>
              <a:rPr lang="zh-TW" sz="2625">
                <a:solidFill>
                  <a:srgbClr val="FF0000"/>
                </a:solidFill>
              </a:rPr>
              <a:t>4</a:t>
            </a:r>
            <a:r>
              <a:rPr b="0" i="0" lang="zh-TW" sz="2625" u="none" cap="none" strike="noStrike">
                <a:solidFill>
                  <a:srgbClr val="FF0000"/>
                </a:solidFill>
                <a:latin typeface="Arial"/>
                <a:ea typeface="Arial"/>
                <a:cs typeface="Arial"/>
                <a:sym typeface="Arial"/>
              </a:rPr>
              <a:t>月</a:t>
            </a:r>
            <a:r>
              <a:rPr lang="zh-TW" sz="2625">
                <a:solidFill>
                  <a:srgbClr val="FF0000"/>
                </a:solidFill>
              </a:rPr>
              <a:t>30</a:t>
            </a:r>
            <a:r>
              <a:rPr b="0" i="0" lang="zh-TW" sz="2625" u="none" cap="none" strike="noStrike">
                <a:solidFill>
                  <a:srgbClr val="FF0000"/>
                </a:solidFill>
                <a:latin typeface="Arial"/>
                <a:ea typeface="Arial"/>
                <a:cs typeface="Arial"/>
                <a:sym typeface="Arial"/>
              </a:rPr>
              <a:t>日(</a:t>
            </a:r>
            <a:r>
              <a:rPr lang="zh-TW" sz="2625">
                <a:solidFill>
                  <a:srgbClr val="FF0000"/>
                </a:solidFill>
              </a:rPr>
              <a:t>四</a:t>
            </a:r>
            <a:r>
              <a:rPr b="0" i="0" lang="zh-TW" sz="2625" u="none" cap="none" strike="noStrike">
                <a:solidFill>
                  <a:srgbClr val="FF0000"/>
                </a:solidFill>
                <a:latin typeface="Arial"/>
                <a:ea typeface="Arial"/>
                <a:cs typeface="Arial"/>
                <a:sym typeface="Arial"/>
              </a:rPr>
              <a:t>)16:00</a:t>
            </a:r>
            <a:endParaRPr b="0" i="0" sz="2625" u="none" cap="none" strike="noStrike">
              <a:solidFill>
                <a:srgbClr val="FF0000"/>
              </a:solidFill>
              <a:latin typeface="Arial"/>
              <a:ea typeface="Arial"/>
              <a:cs typeface="Arial"/>
              <a:sym typeface="Arial"/>
            </a:endParaRPr>
          </a:p>
        </p:txBody>
      </p:sp>
      <p:pic>
        <p:nvPicPr>
          <p:cNvPr descr="一張含有 螢幕擷取畫面, 圓形, 圖形, 設計 的圖片&#10;&#10;AI 產生的內容可能不正確。" id="428" name="Google Shape;428;p58"/>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429" name="Google Shape;429;p58"/>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pic>
        <p:nvPicPr>
          <p:cNvPr id="430" name="Google Shape;430;p58"/>
          <p:cNvPicPr preferRelativeResize="0"/>
          <p:nvPr/>
        </p:nvPicPr>
        <p:blipFill>
          <a:blip r:embed="rId5">
            <a:alphaModFix/>
          </a:blip>
          <a:stretch>
            <a:fillRect/>
          </a:stretch>
        </p:blipFill>
        <p:spPr>
          <a:xfrm>
            <a:off x="193819" y="1080322"/>
            <a:ext cx="5185174" cy="3868924"/>
          </a:xfrm>
          <a:prstGeom prst="rect">
            <a:avLst/>
          </a:prstGeom>
          <a:noFill/>
          <a:ln>
            <a:noFill/>
          </a:ln>
        </p:spPr>
      </p:pic>
      <p:sp>
        <p:nvSpPr>
          <p:cNvPr id="431" name="Google Shape;431;p58"/>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變更就學區注意事項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9"/>
          <p:cNvSpPr txBox="1"/>
          <p:nvPr/>
        </p:nvSpPr>
        <p:spPr>
          <a:xfrm>
            <a:off x="87300" y="1180975"/>
            <a:ext cx="8969400" cy="3668100"/>
          </a:xfrm>
          <a:prstGeom prst="rect">
            <a:avLst/>
          </a:prstGeom>
          <a:noFill/>
          <a:ln>
            <a:noFill/>
          </a:ln>
        </p:spPr>
        <p:txBody>
          <a:bodyPr anchorCtr="0" anchor="t" bIns="34275" lIns="68575" spcFirstLastPara="1" rIns="68575" wrap="square" tIns="34275">
            <a:noAutofit/>
          </a:bodyPr>
          <a:lstStyle/>
          <a:p>
            <a:pPr indent="-339725" lvl="0" marL="342900" marR="0" rtl="0" algn="l">
              <a:lnSpc>
                <a:spcPct val="100000"/>
              </a:lnSpc>
              <a:spcBef>
                <a:spcPts val="0"/>
              </a:spcBef>
              <a:spcAft>
                <a:spcPts val="0"/>
              </a:spcAft>
              <a:buClr>
                <a:srgbClr val="C00000"/>
              </a:buClr>
              <a:buSzPts val="2200"/>
              <a:buFont typeface="Noto Sans Symbols"/>
              <a:buChar char="●"/>
            </a:pPr>
            <a:r>
              <a:rPr b="0" i="0" lang="zh-TW" sz="2200" u="sng" cap="none" strike="noStrike">
                <a:solidFill>
                  <a:schemeClr val="hlink"/>
                </a:solidFill>
                <a:highlight>
                  <a:srgbClr val="FFFF00"/>
                </a:highlight>
                <a:latin typeface="Arial"/>
                <a:ea typeface="Arial"/>
                <a:cs typeface="Arial"/>
                <a:sym typeface="Arial"/>
                <a:hlinkClick r:id="rId3"/>
              </a:rPr>
              <a:t>系統平臺</a:t>
            </a:r>
            <a:r>
              <a:rPr lang="zh-TW" sz="2200">
                <a:solidFill>
                  <a:srgbClr val="C00000"/>
                </a:solidFill>
              </a:rPr>
              <a:t>：</a:t>
            </a:r>
            <a:r>
              <a:rPr b="0" i="0" lang="zh-TW" sz="2200" u="none" cap="none" strike="noStrike">
                <a:solidFill>
                  <a:schemeClr val="dk1"/>
                </a:solidFill>
                <a:latin typeface="Arial"/>
                <a:ea typeface="Arial"/>
                <a:cs typeface="Arial"/>
                <a:sym typeface="Arial"/>
              </a:rPr>
              <a:t>11</a:t>
            </a:r>
            <a:r>
              <a:rPr lang="zh-TW" sz="2200">
                <a:solidFill>
                  <a:schemeClr val="dk1"/>
                </a:solidFill>
              </a:rPr>
              <a:t>5</a:t>
            </a:r>
            <a:r>
              <a:rPr b="0" i="0" lang="zh-TW" sz="2200" u="none" cap="none" strike="noStrike">
                <a:solidFill>
                  <a:schemeClr val="dk1"/>
                </a:solidFill>
                <a:latin typeface="Arial"/>
                <a:ea typeface="Arial"/>
                <a:cs typeface="Arial"/>
                <a:sym typeface="Arial"/>
              </a:rPr>
              <a:t>年4月</a:t>
            </a:r>
            <a:r>
              <a:rPr lang="zh-TW" sz="2200">
                <a:solidFill>
                  <a:schemeClr val="dk1"/>
                </a:solidFill>
              </a:rPr>
              <a:t>22</a:t>
            </a:r>
            <a:r>
              <a:rPr b="0" i="0" lang="zh-TW" sz="2200" u="none" cap="none" strike="noStrike">
                <a:solidFill>
                  <a:schemeClr val="dk1"/>
                </a:solidFill>
                <a:latin typeface="Arial"/>
                <a:ea typeface="Arial"/>
                <a:cs typeface="Arial"/>
                <a:sym typeface="Arial"/>
              </a:rPr>
              <a:t>日(</a:t>
            </a:r>
            <a:r>
              <a:rPr lang="zh-TW" sz="2200">
                <a:solidFill>
                  <a:schemeClr val="dk1"/>
                </a:solidFill>
              </a:rPr>
              <a:t>三</a:t>
            </a:r>
            <a:r>
              <a:rPr b="0" i="0" lang="zh-TW" sz="2200" u="none" cap="none" strike="noStrike">
                <a:solidFill>
                  <a:schemeClr val="dk1"/>
                </a:solidFill>
                <a:latin typeface="Arial"/>
                <a:ea typeface="Arial"/>
                <a:cs typeface="Arial"/>
                <a:sym typeface="Arial"/>
              </a:rPr>
              <a:t>)</a:t>
            </a:r>
            <a:r>
              <a:rPr lang="zh-TW" sz="2200">
                <a:solidFill>
                  <a:schemeClr val="dk1"/>
                </a:solidFill>
              </a:rPr>
              <a:t>前公</a:t>
            </a:r>
            <a:r>
              <a:rPr b="0" i="0" lang="zh-TW" sz="2200" u="none" cap="none" strike="noStrike">
                <a:solidFill>
                  <a:schemeClr val="dk1"/>
                </a:solidFill>
                <a:latin typeface="Arial"/>
                <a:ea typeface="Arial"/>
                <a:cs typeface="Arial"/>
                <a:sym typeface="Arial"/>
              </a:rPr>
              <a:t>告相關資訊。</a:t>
            </a:r>
            <a:endParaRPr b="0" i="0" sz="2200" u="none" cap="none" strike="noStrike">
              <a:solidFill>
                <a:schemeClr val="dk1"/>
              </a:solidFill>
              <a:latin typeface="Arial"/>
              <a:ea typeface="Arial"/>
              <a:cs typeface="Arial"/>
              <a:sym typeface="Arial"/>
            </a:endParaRPr>
          </a:p>
          <a:p>
            <a:pPr indent="-339725" lvl="0" marL="342900" marR="0" rtl="0" algn="l">
              <a:lnSpc>
                <a:spcPct val="100000"/>
              </a:lnSpc>
              <a:spcBef>
                <a:spcPts val="1000"/>
              </a:spcBef>
              <a:spcAft>
                <a:spcPts val="0"/>
              </a:spcAft>
              <a:buClr>
                <a:srgbClr val="C00000"/>
              </a:buClr>
              <a:buSzPts val="2200"/>
              <a:buFont typeface="Noto Sans Symbols"/>
              <a:buChar char="●"/>
            </a:pPr>
            <a:r>
              <a:rPr b="0" i="0" lang="zh-TW" sz="2200" u="none" cap="none" strike="noStrike">
                <a:solidFill>
                  <a:srgbClr val="C00000"/>
                </a:solidFill>
                <a:latin typeface="Arial"/>
                <a:ea typeface="Arial"/>
                <a:cs typeface="Arial"/>
                <a:sym typeface="Arial"/>
              </a:rPr>
              <a:t>學生端登入作業：</a:t>
            </a:r>
            <a:r>
              <a:rPr b="0" i="0" lang="zh-TW" sz="2200" u="none" cap="none" strike="noStrike">
                <a:solidFill>
                  <a:schemeClr val="dk1"/>
                </a:solidFill>
                <a:latin typeface="Arial"/>
                <a:ea typeface="Arial"/>
                <a:cs typeface="Arial"/>
                <a:sym typeface="Arial"/>
              </a:rPr>
              <a:t>11</a:t>
            </a:r>
            <a:r>
              <a:rPr lang="zh-TW" sz="2200">
                <a:solidFill>
                  <a:schemeClr val="dk1"/>
                </a:solidFill>
              </a:rPr>
              <a:t>5</a:t>
            </a:r>
            <a:r>
              <a:rPr b="0" i="0" lang="zh-TW" sz="2200" u="none" cap="none" strike="noStrike">
                <a:solidFill>
                  <a:schemeClr val="dk1"/>
                </a:solidFill>
                <a:latin typeface="Arial"/>
                <a:ea typeface="Arial"/>
                <a:cs typeface="Arial"/>
                <a:sym typeface="Arial"/>
              </a:rPr>
              <a:t>年4月2</a:t>
            </a:r>
            <a:r>
              <a:rPr lang="zh-TW" sz="2200">
                <a:solidFill>
                  <a:schemeClr val="dk1"/>
                </a:solidFill>
              </a:rPr>
              <a:t>3</a:t>
            </a:r>
            <a:r>
              <a:rPr b="0" i="0" lang="zh-TW" sz="2200" u="none" cap="none" strike="noStrike">
                <a:solidFill>
                  <a:schemeClr val="dk1"/>
                </a:solidFill>
                <a:latin typeface="Arial"/>
                <a:ea typeface="Arial"/>
                <a:cs typeface="Arial"/>
                <a:sym typeface="Arial"/>
              </a:rPr>
              <a:t>日(</a:t>
            </a:r>
            <a:r>
              <a:rPr lang="zh-TW" sz="2200">
                <a:solidFill>
                  <a:schemeClr val="dk1"/>
                </a:solidFill>
              </a:rPr>
              <a:t>四</a:t>
            </a:r>
            <a:r>
              <a:rPr b="0" i="0" lang="zh-TW" sz="2200" u="none" cap="none" strike="noStrike">
                <a:solidFill>
                  <a:schemeClr val="dk1"/>
                </a:solidFill>
                <a:latin typeface="Arial"/>
                <a:ea typeface="Arial"/>
                <a:cs typeface="Arial"/>
                <a:sym typeface="Arial"/>
              </a:rPr>
              <a:t>)9:00至11</a:t>
            </a:r>
            <a:r>
              <a:rPr lang="zh-TW" sz="2200">
                <a:solidFill>
                  <a:schemeClr val="dk1"/>
                </a:solidFill>
              </a:rPr>
              <a:t>5</a:t>
            </a:r>
            <a:r>
              <a:rPr b="0" i="0" lang="zh-TW" sz="2200" u="none" cap="none" strike="noStrike">
                <a:solidFill>
                  <a:schemeClr val="dk1"/>
                </a:solidFill>
                <a:latin typeface="Arial"/>
                <a:ea typeface="Arial"/>
                <a:cs typeface="Arial"/>
                <a:sym typeface="Arial"/>
              </a:rPr>
              <a:t>年</a:t>
            </a:r>
            <a:r>
              <a:rPr lang="zh-TW" sz="2200">
                <a:solidFill>
                  <a:schemeClr val="dk1"/>
                </a:solidFill>
              </a:rPr>
              <a:t>4</a:t>
            </a:r>
            <a:r>
              <a:rPr b="0" i="0" lang="zh-TW" sz="2200" u="none" cap="none" strike="noStrike">
                <a:solidFill>
                  <a:schemeClr val="dk1"/>
                </a:solidFill>
                <a:latin typeface="Arial"/>
                <a:ea typeface="Arial"/>
                <a:cs typeface="Arial"/>
                <a:sym typeface="Arial"/>
              </a:rPr>
              <a:t>月</a:t>
            </a:r>
            <a:r>
              <a:rPr lang="zh-TW" sz="2200">
                <a:solidFill>
                  <a:schemeClr val="dk1"/>
                </a:solidFill>
              </a:rPr>
              <a:t>30</a:t>
            </a:r>
            <a:r>
              <a:rPr b="0" i="0" lang="zh-TW" sz="2200" u="none" cap="none" strike="noStrike">
                <a:solidFill>
                  <a:schemeClr val="dk1"/>
                </a:solidFill>
                <a:latin typeface="Arial"/>
                <a:ea typeface="Arial"/>
                <a:cs typeface="Arial"/>
                <a:sym typeface="Arial"/>
              </a:rPr>
              <a:t>日(</a:t>
            </a:r>
            <a:r>
              <a:rPr lang="zh-TW" sz="2200">
                <a:solidFill>
                  <a:schemeClr val="dk1"/>
                </a:solidFill>
              </a:rPr>
              <a:t>四</a:t>
            </a:r>
            <a:r>
              <a:rPr b="0" i="0" lang="zh-TW" sz="2200" u="none" cap="none" strike="noStrike">
                <a:solidFill>
                  <a:schemeClr val="dk1"/>
                </a:solidFill>
                <a:latin typeface="Arial"/>
                <a:ea typeface="Arial"/>
                <a:cs typeface="Arial"/>
                <a:sym typeface="Arial"/>
              </a:rPr>
              <a:t>)16:00</a:t>
            </a:r>
            <a:endParaRPr b="0" i="0" sz="2200" u="none" cap="none" strike="noStrike">
              <a:solidFill>
                <a:schemeClr val="dk1"/>
              </a:solidFill>
              <a:latin typeface="Arial"/>
              <a:ea typeface="Arial"/>
              <a:cs typeface="Arial"/>
              <a:sym typeface="Arial"/>
            </a:endParaRPr>
          </a:p>
          <a:p>
            <a:pPr indent="-339725" lvl="0" marL="342900" marR="0" rtl="0" algn="l">
              <a:lnSpc>
                <a:spcPct val="100000"/>
              </a:lnSpc>
              <a:spcBef>
                <a:spcPts val="1000"/>
              </a:spcBef>
              <a:spcAft>
                <a:spcPts val="0"/>
              </a:spcAft>
              <a:buClr>
                <a:srgbClr val="C00000"/>
              </a:buClr>
              <a:buSzPts val="2200"/>
              <a:buFont typeface="Noto Sans Symbols"/>
              <a:buChar char="●"/>
            </a:pPr>
            <a:r>
              <a:rPr b="0" i="0" lang="zh-TW" sz="2200" u="none" cap="none" strike="noStrike">
                <a:solidFill>
                  <a:srgbClr val="C00000"/>
                </a:solidFill>
                <a:latin typeface="Arial"/>
                <a:ea typeface="Arial"/>
                <a:cs typeface="Arial"/>
                <a:sym typeface="Arial"/>
              </a:rPr>
              <a:t>學校端登入作業：</a:t>
            </a:r>
            <a:r>
              <a:rPr lang="zh-TW" sz="2200">
                <a:solidFill>
                  <a:schemeClr val="dk1"/>
                </a:solidFill>
              </a:rPr>
              <a:t>115年4月23日(四)9:00至115年4月30日(四)16:00</a:t>
            </a:r>
            <a:endParaRPr b="0" i="0" sz="2200" u="none" cap="none" strike="noStrike">
              <a:solidFill>
                <a:schemeClr val="dk1"/>
              </a:solidFill>
              <a:latin typeface="Arial"/>
              <a:ea typeface="Arial"/>
              <a:cs typeface="Arial"/>
              <a:sym typeface="Arial"/>
            </a:endParaRPr>
          </a:p>
          <a:p>
            <a:pPr indent="-339725" lvl="0" marL="342900" marR="0" rtl="0" algn="l">
              <a:lnSpc>
                <a:spcPct val="100000"/>
              </a:lnSpc>
              <a:spcBef>
                <a:spcPts val="1000"/>
              </a:spcBef>
              <a:spcAft>
                <a:spcPts val="0"/>
              </a:spcAft>
              <a:buClr>
                <a:srgbClr val="C00000"/>
              </a:buClr>
              <a:buSzPts val="2200"/>
              <a:buFont typeface="Noto Sans Symbols"/>
              <a:buChar char="●"/>
            </a:pPr>
            <a:r>
              <a:rPr b="0" i="0" lang="zh-TW" sz="2200" u="none" cap="none" strike="noStrike">
                <a:solidFill>
                  <a:srgbClr val="C00000"/>
                </a:solidFill>
                <a:latin typeface="Arial"/>
                <a:ea typeface="Arial"/>
                <a:cs typeface="Arial"/>
                <a:sym typeface="Arial"/>
              </a:rPr>
              <a:t>變更就學區審查結果：</a:t>
            </a:r>
            <a:r>
              <a:rPr lang="zh-TW" sz="2200">
                <a:solidFill>
                  <a:schemeClr val="dk1"/>
                </a:solidFill>
              </a:rPr>
              <a:t>全國各區要於</a:t>
            </a:r>
            <a:r>
              <a:rPr b="0" i="0" lang="zh-TW" sz="2200" u="none" cap="none" strike="noStrike">
                <a:solidFill>
                  <a:schemeClr val="dk1"/>
                </a:solidFill>
                <a:latin typeface="Arial"/>
                <a:ea typeface="Arial"/>
                <a:cs typeface="Arial"/>
                <a:sym typeface="Arial"/>
              </a:rPr>
              <a:t>11</a:t>
            </a:r>
            <a:r>
              <a:rPr lang="zh-TW" sz="2200">
                <a:solidFill>
                  <a:schemeClr val="dk1"/>
                </a:solidFill>
              </a:rPr>
              <a:t>5</a:t>
            </a:r>
            <a:r>
              <a:rPr b="0" i="0" lang="zh-TW" sz="2200" u="none" cap="none" strike="noStrike">
                <a:solidFill>
                  <a:schemeClr val="dk1"/>
                </a:solidFill>
                <a:latin typeface="Arial"/>
                <a:ea typeface="Arial"/>
                <a:cs typeface="Arial"/>
                <a:sym typeface="Arial"/>
              </a:rPr>
              <a:t>年5月1</a:t>
            </a:r>
            <a:r>
              <a:rPr lang="zh-TW" sz="2200">
                <a:solidFill>
                  <a:schemeClr val="dk1"/>
                </a:solidFill>
              </a:rPr>
              <a:t>8</a:t>
            </a:r>
            <a:r>
              <a:rPr b="0" i="0" lang="zh-TW" sz="2200" u="none" cap="none" strike="noStrike">
                <a:solidFill>
                  <a:schemeClr val="dk1"/>
                </a:solidFill>
                <a:latin typeface="Arial"/>
                <a:ea typeface="Arial"/>
                <a:cs typeface="Arial"/>
                <a:sym typeface="Arial"/>
              </a:rPr>
              <a:t>日(</a:t>
            </a:r>
            <a:r>
              <a:rPr lang="zh-TW" sz="2200">
                <a:solidFill>
                  <a:schemeClr val="dk1"/>
                </a:solidFill>
              </a:rPr>
              <a:t>一</a:t>
            </a:r>
            <a:r>
              <a:rPr b="0" i="0" lang="zh-TW" sz="2200" u="none" cap="none" strike="noStrike">
                <a:solidFill>
                  <a:schemeClr val="dk1"/>
                </a:solidFill>
                <a:latin typeface="Arial"/>
                <a:ea typeface="Arial"/>
                <a:cs typeface="Arial"/>
                <a:sym typeface="Arial"/>
              </a:rPr>
              <a:t>)</a:t>
            </a:r>
            <a:r>
              <a:rPr lang="zh-TW" sz="2200">
                <a:solidFill>
                  <a:schemeClr val="dk1"/>
                </a:solidFill>
              </a:rPr>
              <a:t>前公告並通知國中端(</a:t>
            </a:r>
            <a:r>
              <a:rPr lang="zh-TW" sz="2200">
                <a:solidFill>
                  <a:srgbClr val="FF0000"/>
                </a:solidFill>
              </a:rPr>
              <a:t>竹苗區訂於115年5月14日(四)前完成</a:t>
            </a:r>
            <a:r>
              <a:rPr lang="zh-TW" sz="2200">
                <a:solidFill>
                  <a:schemeClr val="dk1"/>
                </a:solidFill>
              </a:rPr>
              <a:t>)</a:t>
            </a:r>
            <a:endParaRPr sz="2200"/>
          </a:p>
          <a:p>
            <a:pPr indent="0" lvl="0" marL="0" marR="0" rtl="0" algn="l">
              <a:lnSpc>
                <a:spcPct val="100000"/>
              </a:lnSpc>
              <a:spcBef>
                <a:spcPts val="1000"/>
              </a:spcBef>
              <a:spcAft>
                <a:spcPts val="1000"/>
              </a:spcAft>
              <a:buNone/>
            </a:pPr>
            <a:r>
              <a:rPr b="0" i="0" lang="zh-TW" sz="2400" u="none" cap="none" strike="noStrike">
                <a:solidFill>
                  <a:srgbClr val="FF0000"/>
                </a:solidFill>
                <a:latin typeface="Arial"/>
                <a:ea typeface="Arial"/>
                <a:cs typeface="Arial"/>
                <a:sym typeface="Arial"/>
              </a:rPr>
              <a:t>以上為全國</a:t>
            </a:r>
            <a:r>
              <a:rPr lang="zh-TW" sz="2400">
                <a:solidFill>
                  <a:srgbClr val="FF0000"/>
                </a:solidFill>
              </a:rPr>
              <a:t>適性入學重要日程</a:t>
            </a:r>
            <a:r>
              <a:rPr b="0" i="0" lang="zh-TW" sz="2400" u="none" cap="none" strike="noStrike">
                <a:solidFill>
                  <a:srgbClr val="FF0000"/>
                </a:solidFill>
                <a:latin typeface="Arial"/>
                <a:ea typeface="Arial"/>
                <a:cs typeface="Arial"/>
                <a:sym typeface="Arial"/>
              </a:rPr>
              <a:t>，各就學區收件作業時間、審查及公告結果時間，請依各就學區免試入學簡章辦理。</a:t>
            </a:r>
            <a:endParaRPr b="0" i="0" sz="2400" u="none" cap="none" strike="noStrike">
              <a:solidFill>
                <a:srgbClr val="FF0000"/>
              </a:solidFill>
              <a:latin typeface="Arial"/>
              <a:ea typeface="Arial"/>
              <a:cs typeface="Arial"/>
              <a:sym typeface="Arial"/>
            </a:endParaRPr>
          </a:p>
        </p:txBody>
      </p:sp>
      <p:pic>
        <p:nvPicPr>
          <p:cNvPr descr="一張含有 螢幕擷取畫面, 圓形, 圖形, 設計 的圖片&#10;&#10;AI 產生的內容可能不正確。" id="437" name="Google Shape;437;p59"/>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pic>
        <p:nvPicPr>
          <p:cNvPr id="438" name="Google Shape;438;p59"/>
          <p:cNvPicPr preferRelativeResize="0"/>
          <p:nvPr/>
        </p:nvPicPr>
        <p:blipFill rotWithShape="1">
          <a:blip r:embed="rId5">
            <a:alphaModFix/>
          </a:blip>
          <a:srcRect b="0" l="0" r="0" t="0"/>
          <a:stretch/>
        </p:blipFill>
        <p:spPr>
          <a:xfrm>
            <a:off x="8137328" y="125775"/>
            <a:ext cx="790748" cy="790725"/>
          </a:xfrm>
          <a:prstGeom prst="rect">
            <a:avLst/>
          </a:prstGeom>
          <a:noFill/>
          <a:ln>
            <a:noFill/>
          </a:ln>
        </p:spPr>
      </p:pic>
      <p:sp>
        <p:nvSpPr>
          <p:cNvPr id="439" name="Google Shape;439;p59"/>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變更就學區注意事項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60"/>
          <p:cNvSpPr txBox="1"/>
          <p:nvPr/>
        </p:nvSpPr>
        <p:spPr>
          <a:xfrm>
            <a:off x="300625" y="1095500"/>
            <a:ext cx="8649600" cy="3270900"/>
          </a:xfrm>
          <a:prstGeom prst="rect">
            <a:avLst/>
          </a:prstGeom>
          <a:noFill/>
          <a:ln>
            <a:noFill/>
          </a:ln>
        </p:spPr>
        <p:txBody>
          <a:bodyPr anchorCtr="0" anchor="t" bIns="34275" lIns="68575" spcFirstLastPara="1" rIns="68575" wrap="square" tIns="34275">
            <a:noAutofit/>
          </a:bodyPr>
          <a:lstStyle/>
          <a:p>
            <a:pPr indent="-323850" lvl="0" marL="450000" marR="0" rtl="0" algn="l">
              <a:lnSpc>
                <a:spcPct val="100000"/>
              </a:lnSpc>
              <a:spcBef>
                <a:spcPts val="0"/>
              </a:spcBef>
              <a:spcAft>
                <a:spcPts val="0"/>
              </a:spcAft>
              <a:buClr>
                <a:srgbClr val="C00000"/>
              </a:buClr>
              <a:buSzPts val="2400"/>
              <a:buFont typeface="Noto Sans Symbols"/>
              <a:buChar char="●"/>
            </a:pPr>
            <a:r>
              <a:rPr b="0" i="0" lang="zh-TW" sz="2400" u="none" cap="none" strike="noStrike">
                <a:solidFill>
                  <a:schemeClr val="dk1"/>
                </a:solidFill>
                <a:latin typeface="Arial"/>
                <a:ea typeface="Arial"/>
                <a:cs typeface="Arial"/>
                <a:sym typeface="Arial"/>
              </a:rPr>
              <a:t>國中端匯入學生正式基本資料與比序積分資料：</a:t>
            </a:r>
            <a:br>
              <a:rPr b="0" i="0" lang="zh-TW" sz="2400" u="none" cap="none" strike="noStrike">
                <a:solidFill>
                  <a:schemeClr val="dk1"/>
                </a:solidFill>
                <a:latin typeface="Arial"/>
                <a:ea typeface="Arial"/>
                <a:cs typeface="Arial"/>
                <a:sym typeface="Arial"/>
              </a:rPr>
            </a:br>
            <a:r>
              <a:rPr b="0" i="0" lang="zh-TW" sz="2400" u="none" cap="none" strike="noStrike">
                <a:solidFill>
                  <a:srgbClr val="FF0000"/>
                </a:solidFill>
                <a:latin typeface="Arial"/>
                <a:ea typeface="Arial"/>
                <a:cs typeface="Arial"/>
                <a:sym typeface="Arial"/>
              </a:rPr>
              <a:t>11</a:t>
            </a:r>
            <a:r>
              <a:rPr lang="zh-TW" sz="2400">
                <a:solidFill>
                  <a:srgbClr val="FF0000"/>
                </a:solidFill>
              </a:rPr>
              <a:t>5</a:t>
            </a:r>
            <a:r>
              <a:rPr b="0" i="0" lang="zh-TW" sz="2400" u="none" cap="none" strike="noStrike">
                <a:solidFill>
                  <a:srgbClr val="FF0000"/>
                </a:solidFill>
                <a:latin typeface="Arial"/>
                <a:ea typeface="Arial"/>
                <a:cs typeface="Arial"/>
                <a:sym typeface="Arial"/>
              </a:rPr>
              <a:t>年</a:t>
            </a:r>
            <a:r>
              <a:rPr b="0" i="0" lang="zh-TW" sz="2400" u="none" cap="none" strike="noStrike">
                <a:solidFill>
                  <a:srgbClr val="FF0000"/>
                </a:solidFill>
                <a:latin typeface="Arial"/>
                <a:ea typeface="Arial"/>
                <a:cs typeface="Arial"/>
                <a:sym typeface="Arial"/>
              </a:rPr>
              <a:t>4月</a:t>
            </a:r>
            <a:r>
              <a:rPr lang="zh-TW" sz="2400">
                <a:solidFill>
                  <a:srgbClr val="FF0000"/>
                </a:solidFill>
              </a:rPr>
              <a:t>2</a:t>
            </a:r>
            <a:r>
              <a:rPr b="0" i="0" lang="zh-TW" sz="2400" u="none" cap="none" strike="noStrike">
                <a:solidFill>
                  <a:srgbClr val="FF0000"/>
                </a:solidFill>
                <a:latin typeface="Arial"/>
                <a:ea typeface="Arial"/>
                <a:cs typeface="Arial"/>
                <a:sym typeface="Arial"/>
              </a:rPr>
              <a:t>2日(三)8:00至5月</a:t>
            </a:r>
            <a:r>
              <a:rPr lang="zh-TW" sz="2400">
                <a:solidFill>
                  <a:srgbClr val="FF0000"/>
                </a:solidFill>
              </a:rPr>
              <a:t>4</a:t>
            </a:r>
            <a:r>
              <a:rPr b="0" i="0" lang="zh-TW" sz="2400" u="none" cap="none" strike="noStrike">
                <a:solidFill>
                  <a:srgbClr val="FF0000"/>
                </a:solidFill>
                <a:latin typeface="Arial"/>
                <a:ea typeface="Arial"/>
                <a:cs typeface="Arial"/>
                <a:sym typeface="Arial"/>
              </a:rPr>
              <a:t>日(一)12:00止</a:t>
            </a:r>
            <a:r>
              <a:rPr lang="zh-TW" sz="2400">
                <a:solidFill>
                  <a:schemeClr val="dk1"/>
                </a:solidFill>
              </a:rPr>
              <a:t>。</a:t>
            </a:r>
            <a:endParaRPr sz="2400"/>
          </a:p>
          <a:p>
            <a:pPr indent="-323850" lvl="0" marL="450000" marR="0" rtl="0" algn="l">
              <a:lnSpc>
                <a:spcPct val="100000"/>
              </a:lnSpc>
              <a:spcBef>
                <a:spcPts val="1000"/>
              </a:spcBef>
              <a:spcAft>
                <a:spcPts val="0"/>
              </a:spcAft>
              <a:buClr>
                <a:srgbClr val="C00000"/>
              </a:buClr>
              <a:buSzPts val="2400"/>
              <a:buFont typeface="Noto Sans Symbols"/>
              <a:buChar char="●"/>
            </a:pPr>
            <a:r>
              <a:rPr b="0" i="0" lang="zh-TW" sz="2400" u="none" cap="none" strike="noStrike">
                <a:solidFill>
                  <a:schemeClr val="dk1"/>
                </a:solidFill>
                <a:latin typeface="Arial"/>
                <a:ea typeface="Arial"/>
                <a:cs typeface="Arial"/>
                <a:sym typeface="Arial"/>
              </a:rPr>
              <a:t>11</a:t>
            </a:r>
            <a:r>
              <a:rPr lang="zh-TW" sz="2400">
                <a:solidFill>
                  <a:schemeClr val="dk1"/>
                </a:solidFill>
              </a:rPr>
              <a:t>5</a:t>
            </a:r>
            <a:r>
              <a:rPr b="0" i="0" lang="zh-TW" sz="2400" u="none" cap="none" strike="noStrike">
                <a:solidFill>
                  <a:schemeClr val="dk1"/>
                </a:solidFill>
                <a:latin typeface="Arial"/>
                <a:ea typeface="Arial"/>
                <a:cs typeface="Arial"/>
                <a:sym typeface="Arial"/>
              </a:rPr>
              <a:t>年5月</a:t>
            </a:r>
            <a:r>
              <a:rPr lang="zh-TW" sz="2400">
                <a:solidFill>
                  <a:schemeClr val="dk1"/>
                </a:solidFill>
              </a:rPr>
              <a:t>4</a:t>
            </a:r>
            <a:r>
              <a:rPr b="0" i="0" lang="zh-TW" sz="2400" u="none" cap="none" strike="noStrike">
                <a:solidFill>
                  <a:schemeClr val="dk1"/>
                </a:solidFill>
                <a:latin typeface="Arial"/>
                <a:ea typeface="Arial"/>
                <a:cs typeface="Arial"/>
                <a:sym typeface="Arial"/>
              </a:rPr>
              <a:t>日(</a:t>
            </a:r>
            <a:r>
              <a:rPr b="0" i="0" lang="zh-TW" sz="2400" u="none" cap="none" strike="noStrike">
                <a:solidFill>
                  <a:schemeClr val="dk1"/>
                </a:solidFill>
                <a:latin typeface="Arial"/>
                <a:ea typeface="Arial"/>
                <a:cs typeface="Arial"/>
                <a:sym typeface="Arial"/>
              </a:rPr>
              <a:t>一</a:t>
            </a:r>
            <a:r>
              <a:rPr b="0" i="0" lang="zh-TW" sz="2400" u="none" cap="none" strike="noStrike">
                <a:solidFill>
                  <a:schemeClr val="dk1"/>
                </a:solidFill>
                <a:latin typeface="Arial"/>
                <a:ea typeface="Arial"/>
                <a:cs typeface="Arial"/>
                <a:sym typeface="Arial"/>
              </a:rPr>
              <a:t>)12</a:t>
            </a:r>
            <a:r>
              <a:rPr lang="zh-TW" sz="2400">
                <a:solidFill>
                  <a:schemeClr val="dk1"/>
                </a:solidFill>
              </a:rPr>
              <a:t>:00</a:t>
            </a:r>
            <a:r>
              <a:rPr b="0" i="0" lang="zh-TW" sz="2400" u="none" cap="none" strike="noStrike">
                <a:solidFill>
                  <a:schemeClr val="dk1"/>
                </a:solidFill>
                <a:latin typeface="Arial"/>
                <a:ea typeface="Arial"/>
                <a:cs typeface="Arial"/>
                <a:sym typeface="Arial"/>
              </a:rPr>
              <a:t>起，資料即已鎖定；國中端匯入資料若需要修改者，</a:t>
            </a:r>
            <a:r>
              <a:rPr lang="zh-TW" sz="2400">
                <a:solidFill>
                  <a:srgbClr val="FF0000"/>
                </a:solidFill>
              </a:rPr>
              <a:t>須發</a:t>
            </a:r>
            <a:r>
              <a:rPr b="0" i="0" lang="zh-TW" sz="2400" cap="none" strike="noStrike">
                <a:solidFill>
                  <a:srgbClr val="FF0000"/>
                </a:solidFill>
                <a:latin typeface="Arial"/>
                <a:ea typeface="Arial"/>
                <a:cs typeface="Arial"/>
                <a:sym typeface="Arial"/>
              </a:rPr>
              <a:t>函至「11</a:t>
            </a:r>
            <a:r>
              <a:rPr lang="zh-TW" sz="2400">
                <a:solidFill>
                  <a:srgbClr val="FF0000"/>
                </a:solidFill>
              </a:rPr>
              <a:t>5</a:t>
            </a:r>
            <a:r>
              <a:rPr b="0" i="0" lang="zh-TW" sz="2400" cap="none" strike="noStrike">
                <a:solidFill>
                  <a:srgbClr val="FF0000"/>
                </a:solidFill>
                <a:latin typeface="Arial"/>
                <a:ea typeface="Arial"/>
                <a:cs typeface="Arial"/>
                <a:sym typeface="Arial"/>
              </a:rPr>
              <a:t>學年度竹苗區高級中等學校免試入學委員會」辦理資料更正事宜，敬請審慎處理</a:t>
            </a:r>
            <a:r>
              <a:rPr b="0" i="0" lang="zh-TW" sz="2400" u="none" cap="none" strike="noStrike">
                <a:solidFill>
                  <a:schemeClr val="dk1"/>
                </a:solidFill>
                <a:latin typeface="Arial"/>
                <a:ea typeface="Arial"/>
                <a:cs typeface="Arial"/>
                <a:sym typeface="Arial"/>
              </a:rPr>
              <a:t>。</a:t>
            </a:r>
            <a:endParaRPr b="0" i="0" sz="2400" u="none" cap="none" strike="noStrike">
              <a:solidFill>
                <a:schemeClr val="dk1"/>
              </a:solidFill>
              <a:latin typeface="Arial"/>
              <a:ea typeface="Arial"/>
              <a:cs typeface="Arial"/>
              <a:sym typeface="Arial"/>
            </a:endParaRPr>
          </a:p>
          <a:p>
            <a:pPr indent="-323850" lvl="0" marL="450000" marR="0" rtl="0" algn="l">
              <a:lnSpc>
                <a:spcPct val="100000"/>
              </a:lnSpc>
              <a:spcBef>
                <a:spcPts val="1000"/>
              </a:spcBef>
              <a:spcAft>
                <a:spcPts val="1000"/>
              </a:spcAft>
              <a:buClr>
                <a:srgbClr val="C00000"/>
              </a:buClr>
              <a:buSzPts val="2400"/>
              <a:buFont typeface="Noto Sans Symbols"/>
              <a:buChar char="●"/>
            </a:pPr>
            <a:r>
              <a:rPr b="0" i="0" lang="zh-TW" sz="2400" u="none" cap="none" strike="noStrike">
                <a:solidFill>
                  <a:schemeClr val="dk1"/>
                </a:solidFill>
                <a:latin typeface="Arial"/>
                <a:ea typeface="Arial"/>
                <a:cs typeface="Arial"/>
                <a:sym typeface="Arial"/>
              </a:rPr>
              <a:t>請各國中承辦人務必使用</a:t>
            </a:r>
            <a:r>
              <a:rPr b="0" i="0" lang="zh-TW" sz="2400" u="none" cap="none" strike="noStrike">
                <a:solidFill>
                  <a:srgbClr val="FF0000"/>
                </a:solidFill>
                <a:latin typeface="Arial"/>
                <a:ea typeface="Arial"/>
                <a:cs typeface="Arial"/>
                <a:sym typeface="Arial"/>
              </a:rPr>
              <a:t>A02學生基本資料暨比序積分確認單，讓學生及家長</a:t>
            </a:r>
            <a:r>
              <a:rPr lang="zh-TW" sz="2400">
                <a:solidFill>
                  <a:srgbClr val="FF0000"/>
                </a:solidFill>
              </a:rPr>
              <a:t>檢查</a:t>
            </a:r>
            <a:r>
              <a:rPr b="0" i="0" lang="zh-TW" sz="2400" u="none" cap="none" strike="noStrike">
                <a:solidFill>
                  <a:srgbClr val="FF0000"/>
                </a:solidFill>
                <a:latin typeface="Arial"/>
                <a:ea typeface="Arial"/>
                <a:cs typeface="Arial"/>
                <a:sym typeface="Arial"/>
              </a:rPr>
              <a:t>資料</a:t>
            </a:r>
            <a:r>
              <a:rPr lang="zh-TW" sz="2400">
                <a:solidFill>
                  <a:srgbClr val="FF0000"/>
                </a:solidFill>
              </a:rPr>
              <a:t>與積分</a:t>
            </a:r>
            <a:r>
              <a:rPr b="0" i="0" lang="zh-TW" sz="2400" u="none" cap="none" strike="noStrike">
                <a:solidFill>
                  <a:schemeClr val="dk1"/>
                </a:solidFill>
                <a:latin typeface="Arial"/>
                <a:ea typeface="Arial"/>
                <a:cs typeface="Arial"/>
                <a:sym typeface="Arial"/>
              </a:rPr>
              <a:t>，</a:t>
            </a:r>
            <a:r>
              <a:rPr lang="zh-TW" sz="2400">
                <a:solidFill>
                  <a:schemeClr val="dk1"/>
                </a:solidFill>
              </a:rPr>
              <a:t>避</a:t>
            </a:r>
            <a:r>
              <a:rPr b="0" i="0" lang="zh-TW" sz="2400" u="none" cap="none" strike="noStrike">
                <a:solidFill>
                  <a:schemeClr val="dk1"/>
                </a:solidFill>
                <a:latin typeface="Arial"/>
                <a:ea typeface="Arial"/>
                <a:cs typeface="Arial"/>
                <a:sym typeface="Arial"/>
              </a:rPr>
              <a:t>免爭議。</a:t>
            </a:r>
            <a:endParaRPr b="0" i="0" sz="2400" u="none" cap="none" strike="noStrike">
              <a:solidFill>
                <a:schemeClr val="dk1"/>
              </a:solidFill>
              <a:latin typeface="Arial"/>
              <a:ea typeface="Arial"/>
              <a:cs typeface="Arial"/>
              <a:sym typeface="Arial"/>
            </a:endParaRPr>
          </a:p>
        </p:txBody>
      </p:sp>
      <p:pic>
        <p:nvPicPr>
          <p:cNvPr descr="一張含有 螢幕擷取畫面, 圓形, 圖形, 設計 的圖片&#10;&#10;AI 產生的內容可能不正確。" id="445" name="Google Shape;445;p60"/>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446" name="Google Shape;446;p60"/>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447" name="Google Shape;447;p60"/>
          <p:cNvSpPr txBox="1"/>
          <p:nvPr/>
        </p:nvSpPr>
        <p:spPr>
          <a:xfrm>
            <a:off x="994525" y="209300"/>
            <a:ext cx="7303500" cy="7158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zh-TW" sz="4050">
                <a:solidFill>
                  <a:srgbClr val="C00000"/>
                </a:solidFill>
              </a:rPr>
              <a:t>正式基本資料與比序積分匯入</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52" name="Shape 452"/>
        <p:cNvGrpSpPr/>
        <p:nvPr/>
      </p:nvGrpSpPr>
      <p:grpSpPr>
        <a:xfrm>
          <a:off x="0" y="0"/>
          <a:ext cx="0" cy="0"/>
          <a:chOff x="0" y="0"/>
          <a:chExt cx="0" cy="0"/>
        </a:xfrm>
      </p:grpSpPr>
      <p:sp>
        <p:nvSpPr>
          <p:cNvPr id="453" name="Google Shape;453;p61"/>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454" name="Google Shape;454;p61"/>
          <p:cNvSpPr txBox="1"/>
          <p:nvPr/>
        </p:nvSpPr>
        <p:spPr>
          <a:xfrm>
            <a:off x="4395915" y="1224761"/>
            <a:ext cx="1056600" cy="684900"/>
          </a:xfrm>
          <a:prstGeom prst="rect">
            <a:avLst/>
          </a:prstGeom>
          <a:noFill/>
          <a:ln>
            <a:noFill/>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404040"/>
              </a:buClr>
              <a:buSzPts val="3000"/>
              <a:buFont typeface="Impact"/>
              <a:buNone/>
            </a:pPr>
            <a:r>
              <a:rPr b="0" i="0" lang="zh-TW" sz="4000" u="none" cap="none" strike="noStrike">
                <a:solidFill>
                  <a:srgbClr val="404040"/>
                </a:solidFill>
                <a:latin typeface="Impact"/>
                <a:ea typeface="Impact"/>
                <a:cs typeface="Impact"/>
                <a:sym typeface="Impact"/>
              </a:rPr>
              <a:t>04</a:t>
            </a:r>
            <a:endParaRPr b="0" i="0" sz="4000" u="none" cap="none" strike="noStrike">
              <a:solidFill>
                <a:srgbClr val="404040"/>
              </a:solidFill>
              <a:latin typeface="Impact"/>
              <a:ea typeface="Impact"/>
              <a:cs typeface="Impact"/>
              <a:sym typeface="Impact"/>
            </a:endParaRPr>
          </a:p>
        </p:txBody>
      </p:sp>
      <p:sp>
        <p:nvSpPr>
          <p:cNvPr id="455" name="Google Shape;455;p61"/>
          <p:cNvSpPr txBox="1"/>
          <p:nvPr/>
        </p:nvSpPr>
        <p:spPr>
          <a:xfrm>
            <a:off x="2283838" y="2044721"/>
            <a:ext cx="5406000" cy="1846629"/>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3600"/>
              <a:buFont typeface="Arial"/>
              <a:buNone/>
            </a:pPr>
            <a:r>
              <a:rPr b="1" i="0" lang="zh-TW" sz="3600" u="none" cap="none" strike="noStrike">
                <a:solidFill>
                  <a:srgbClr val="C00000"/>
                </a:solidFill>
                <a:latin typeface="Arial"/>
                <a:ea typeface="Arial"/>
                <a:cs typeface="Arial"/>
                <a:sym typeface="Arial"/>
              </a:rPr>
              <a:t>技優甄審、直升入學、優先免試入學報名作業日程及注意事項</a:t>
            </a:r>
            <a:endParaRPr b="1" i="0" sz="3600" u="none" cap="none" strike="noStrike">
              <a:solidFill>
                <a:srgbClr val="C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62"/>
          <p:cNvSpPr txBox="1"/>
          <p:nvPr>
            <p:ph idx="12" type="sldNum"/>
          </p:nvPr>
        </p:nvSpPr>
        <p:spPr>
          <a:xfrm>
            <a:off x="8572499" y="4767263"/>
            <a:ext cx="390905" cy="273844"/>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SzPts val="1100"/>
              <a:buNone/>
            </a:pPr>
            <a:fld id="{00000000-1234-1234-1234-123412341234}" type="slidenum">
              <a:rPr lang="zh-TW"/>
              <a:t>‹#›</a:t>
            </a:fld>
            <a:endParaRPr/>
          </a:p>
        </p:txBody>
      </p:sp>
      <p:sp>
        <p:nvSpPr>
          <p:cNvPr id="461" name="Google Shape;461;p62"/>
          <p:cNvSpPr txBox="1"/>
          <p:nvPr/>
        </p:nvSpPr>
        <p:spPr>
          <a:xfrm>
            <a:off x="542700" y="3729425"/>
            <a:ext cx="8058600" cy="1311900"/>
          </a:xfrm>
          <a:prstGeom prst="rect">
            <a:avLst/>
          </a:prstGeom>
          <a:noFill/>
          <a:ln>
            <a:noFill/>
          </a:ln>
        </p:spPr>
        <p:txBody>
          <a:bodyPr anchorCtr="0" anchor="t" bIns="34275" lIns="68575" spcFirstLastPara="1" rIns="68575" wrap="square" tIns="34275">
            <a:noAutofit/>
          </a:bodyPr>
          <a:lstStyle/>
          <a:p>
            <a:pPr indent="-263525" lvl="0" marL="257175" marR="0" rtl="0" algn="l">
              <a:lnSpc>
                <a:spcPct val="100000"/>
              </a:lnSpc>
              <a:spcBef>
                <a:spcPts val="0"/>
              </a:spcBef>
              <a:spcAft>
                <a:spcPts val="0"/>
              </a:spcAft>
              <a:buClr>
                <a:srgbClr val="C00000"/>
              </a:buClr>
              <a:buSzPts val="1800"/>
              <a:buChar char="●"/>
            </a:pPr>
            <a:r>
              <a:rPr i="0" lang="zh-TW" sz="1800" u="none" cap="none" strike="noStrike">
                <a:solidFill>
                  <a:schemeClr val="dk1"/>
                </a:solidFill>
              </a:rPr>
              <a:t>學生應以一校或多校，</a:t>
            </a:r>
            <a:r>
              <a:rPr i="0" lang="zh-TW" sz="1800" u="none" cap="none" strike="noStrike">
                <a:solidFill>
                  <a:srgbClr val="FF0000"/>
                </a:solidFill>
              </a:rPr>
              <a:t>每校均為同一科別之方式填選志願(簡章中以科別分類)</a:t>
            </a:r>
            <a:r>
              <a:rPr i="0" lang="zh-TW" sz="1800" u="none" cap="none" strike="noStrike">
                <a:solidFill>
                  <a:srgbClr val="7030A0"/>
                </a:solidFill>
              </a:rPr>
              <a:t>。</a:t>
            </a:r>
            <a:endParaRPr sz="1800"/>
          </a:p>
          <a:p>
            <a:pPr indent="-257175" lvl="0" marL="257175" marR="0" rtl="0" algn="l">
              <a:lnSpc>
                <a:spcPct val="100000"/>
              </a:lnSpc>
              <a:spcBef>
                <a:spcPts val="1000"/>
              </a:spcBef>
              <a:spcAft>
                <a:spcPts val="1000"/>
              </a:spcAft>
              <a:buClr>
                <a:srgbClr val="C00000"/>
              </a:buClr>
              <a:buSzPts val="1800"/>
              <a:buChar char="●"/>
            </a:pPr>
            <a:r>
              <a:rPr i="0" lang="zh-TW" sz="1800" u="none" cap="none" strike="noStrike">
                <a:solidFill>
                  <a:srgbClr val="FF0000"/>
                </a:solidFill>
              </a:rPr>
              <a:t>填選志願時，以學生報名資格及符合項次填選相對應的「相關專業群科」</a:t>
            </a:r>
            <a:r>
              <a:rPr i="0" lang="zh-TW" sz="1800" u="none" cap="none" strike="noStrike">
                <a:solidFill>
                  <a:schemeClr val="dk1"/>
                </a:solidFill>
              </a:rPr>
              <a:t>，詳請參閱竹苗區技優甄審入學簡章「相關專業群科對照表」。</a:t>
            </a:r>
            <a:endParaRPr sz="1800">
              <a:solidFill>
                <a:schemeClr val="dk1"/>
              </a:solidFill>
            </a:endParaRPr>
          </a:p>
        </p:txBody>
      </p:sp>
      <p:pic>
        <p:nvPicPr>
          <p:cNvPr descr="一張含有 螢幕擷取畫面, 圓形, 圖形, 設計 的圖片&#10;&#10;AI 產生的內容可能不正確。" id="462" name="Google Shape;462;p62"/>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463" name="Google Shape;463;p62"/>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464" name="Google Shape;464;p62"/>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技優甄審</a:t>
            </a:r>
            <a:endParaRPr b="1" i="0" sz="4050" u="none" cap="none" strike="noStrike">
              <a:solidFill>
                <a:srgbClr val="C00000"/>
              </a:solidFill>
              <a:latin typeface="Arial"/>
              <a:ea typeface="Arial"/>
              <a:cs typeface="Arial"/>
              <a:sym typeface="Arial"/>
            </a:endParaRPr>
          </a:p>
        </p:txBody>
      </p:sp>
      <p:sp>
        <p:nvSpPr>
          <p:cNvPr id="465" name="Google Shape;465;p62"/>
          <p:cNvSpPr/>
          <p:nvPr/>
        </p:nvSpPr>
        <p:spPr>
          <a:xfrm>
            <a:off x="820700" y="990800"/>
            <a:ext cx="2098500" cy="26067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zh-TW" sz="1800" u="none" cap="none" strike="noStrike">
                <a:solidFill>
                  <a:srgbClr val="C00000"/>
                </a:solidFill>
              </a:rPr>
              <a:t>辦理學校</a:t>
            </a:r>
            <a:r>
              <a:rPr b="1" lang="zh-TW" sz="1800">
                <a:solidFill>
                  <a:srgbClr val="C00000"/>
                </a:solidFill>
              </a:rPr>
              <a:t>：</a:t>
            </a:r>
            <a:endParaRPr b="1" i="0" sz="1800" u="none" cap="none" strike="noStrike">
              <a:solidFill>
                <a:srgbClr val="C00000"/>
              </a:solidFill>
            </a:endParaRPr>
          </a:p>
          <a:p>
            <a:pPr indent="0" lvl="0" marL="0" marR="0" rtl="0" algn="ctr">
              <a:lnSpc>
                <a:spcPct val="100000"/>
              </a:lnSpc>
              <a:spcBef>
                <a:spcPts val="450"/>
              </a:spcBef>
              <a:spcAft>
                <a:spcPts val="0"/>
              </a:spcAft>
              <a:buNone/>
            </a:pPr>
            <a:r>
              <a:rPr i="0" lang="zh-TW" sz="1800" u="none" cap="none" strike="noStrike">
                <a:solidFill>
                  <a:schemeClr val="dk1"/>
                </a:solidFill>
              </a:rPr>
              <a:t>設有專業群科之竹苗區各公私立學校</a:t>
            </a:r>
            <a:endParaRPr i="0" sz="1800" u="none" cap="none" strike="noStrike">
              <a:solidFill>
                <a:schemeClr val="dk1"/>
              </a:solidFill>
            </a:endParaRPr>
          </a:p>
          <a:p>
            <a:pPr indent="0" lvl="0" marL="0" marR="0" rtl="0" algn="ctr">
              <a:lnSpc>
                <a:spcPct val="100000"/>
              </a:lnSpc>
              <a:spcBef>
                <a:spcPts val="450"/>
              </a:spcBef>
              <a:spcAft>
                <a:spcPts val="0"/>
              </a:spcAft>
              <a:buNone/>
            </a:pPr>
            <a:r>
              <a:rPr i="0" lang="zh-TW" sz="1800" u="none" cap="none" strike="noStrike">
                <a:solidFill>
                  <a:schemeClr val="dk1"/>
                </a:solidFill>
              </a:rPr>
              <a:t>每班開設2名</a:t>
            </a:r>
            <a:endParaRPr/>
          </a:p>
          <a:p>
            <a:pPr indent="0" lvl="0" marL="0" marR="0" rtl="0" algn="ctr">
              <a:lnSpc>
                <a:spcPct val="100000"/>
              </a:lnSpc>
              <a:spcBef>
                <a:spcPts val="900"/>
              </a:spcBef>
              <a:spcAft>
                <a:spcPts val="0"/>
              </a:spcAft>
              <a:buNone/>
            </a:pPr>
            <a:r>
              <a:rPr b="1" i="0" lang="zh-TW" sz="1500" u="none" cap="none" strike="noStrike">
                <a:solidFill>
                  <a:srgbClr val="FF0000"/>
                </a:solidFill>
              </a:rPr>
              <a:t>辦理學校及名額</a:t>
            </a:r>
            <a:br>
              <a:rPr b="1" lang="zh-TW" sz="1500">
                <a:solidFill>
                  <a:srgbClr val="FF0000"/>
                </a:solidFill>
              </a:rPr>
            </a:br>
            <a:r>
              <a:rPr b="1" i="0" lang="zh-TW" sz="1500" u="none" cap="none" strike="noStrike">
                <a:solidFill>
                  <a:srgbClr val="FF0000"/>
                </a:solidFill>
              </a:rPr>
              <a:t>以簡章為準</a:t>
            </a:r>
            <a:endParaRPr/>
          </a:p>
        </p:txBody>
      </p:sp>
      <p:sp>
        <p:nvSpPr>
          <p:cNvPr id="466" name="Google Shape;466;p62"/>
          <p:cNvSpPr/>
          <p:nvPr/>
        </p:nvSpPr>
        <p:spPr>
          <a:xfrm>
            <a:off x="3500395" y="987025"/>
            <a:ext cx="2142300" cy="26067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zh-TW" sz="1800" u="none" cap="none" strike="noStrike">
                <a:solidFill>
                  <a:srgbClr val="C00000"/>
                </a:solidFill>
              </a:rPr>
              <a:t>相關競賽</a:t>
            </a:r>
            <a:r>
              <a:rPr b="1" lang="zh-TW" sz="1800">
                <a:solidFill>
                  <a:srgbClr val="C00000"/>
                </a:solidFill>
              </a:rPr>
              <a:t>獎狀</a:t>
            </a:r>
            <a:endParaRPr b="1" i="0" sz="1800" u="none" cap="none" strike="noStrike">
              <a:solidFill>
                <a:srgbClr val="C00000"/>
              </a:solidFill>
            </a:endParaRPr>
          </a:p>
          <a:p>
            <a:pPr indent="0" lvl="0" marL="0" marR="0" rtl="0" algn="ctr">
              <a:lnSpc>
                <a:spcPct val="100000"/>
              </a:lnSpc>
              <a:spcBef>
                <a:spcPts val="450"/>
              </a:spcBef>
              <a:spcAft>
                <a:spcPts val="0"/>
              </a:spcAft>
              <a:buNone/>
            </a:pPr>
            <a:r>
              <a:rPr i="0" lang="zh-TW" sz="1800" u="none" cap="none" strike="noStrike">
                <a:solidFill>
                  <a:schemeClr val="dk1"/>
                </a:solidFill>
              </a:rPr>
              <a:t>或</a:t>
            </a:r>
            <a:endParaRPr i="0" sz="1800" u="none" cap="none" strike="noStrike">
              <a:solidFill>
                <a:schemeClr val="dk1"/>
              </a:solidFill>
            </a:endParaRPr>
          </a:p>
          <a:p>
            <a:pPr indent="0" lvl="0" marL="0" marR="0" rtl="0" algn="ctr">
              <a:lnSpc>
                <a:spcPct val="100000"/>
              </a:lnSpc>
              <a:spcBef>
                <a:spcPts val="450"/>
              </a:spcBef>
              <a:spcAft>
                <a:spcPts val="0"/>
              </a:spcAft>
              <a:buNone/>
            </a:pPr>
            <a:r>
              <a:rPr b="1" i="0" lang="zh-TW" sz="1800" u="none" cap="none" strike="noStrike">
                <a:solidFill>
                  <a:srgbClr val="C00000"/>
                </a:solidFill>
              </a:rPr>
              <a:t>技術士證照</a:t>
            </a:r>
            <a:endParaRPr b="1" i="0" sz="1800" u="none" cap="none" strike="noStrike">
              <a:solidFill>
                <a:srgbClr val="C00000"/>
              </a:solidFill>
            </a:endParaRPr>
          </a:p>
          <a:p>
            <a:pPr indent="0" lvl="0" marL="0" marR="0" rtl="0" algn="ctr">
              <a:lnSpc>
                <a:spcPct val="100000"/>
              </a:lnSpc>
              <a:spcBef>
                <a:spcPts val="450"/>
              </a:spcBef>
              <a:spcAft>
                <a:spcPts val="0"/>
              </a:spcAft>
              <a:buNone/>
            </a:pPr>
            <a:r>
              <a:rPr i="0" lang="zh-TW" sz="1800" u="none" cap="none" strike="noStrike">
                <a:solidFill>
                  <a:schemeClr val="dk1"/>
                </a:solidFill>
              </a:rPr>
              <a:t>或</a:t>
            </a:r>
            <a:endParaRPr i="0" sz="1800" u="none" cap="none" strike="noStrike">
              <a:solidFill>
                <a:schemeClr val="dk1"/>
              </a:solidFill>
            </a:endParaRPr>
          </a:p>
          <a:p>
            <a:pPr indent="0" lvl="0" marL="0" marR="0" rtl="0" algn="ctr">
              <a:lnSpc>
                <a:spcPct val="100000"/>
              </a:lnSpc>
              <a:spcBef>
                <a:spcPts val="450"/>
              </a:spcBef>
              <a:spcAft>
                <a:spcPts val="0"/>
              </a:spcAft>
              <a:buNone/>
            </a:pPr>
            <a:r>
              <a:rPr b="1" i="0" lang="zh-TW" sz="1700" u="none" cap="none" strike="noStrike">
                <a:solidFill>
                  <a:srgbClr val="C00000"/>
                </a:solidFill>
              </a:rPr>
              <a:t>技藝教育課程成績</a:t>
            </a:r>
            <a:endParaRPr b="1" sz="1700">
              <a:solidFill>
                <a:srgbClr val="C00000"/>
              </a:solidFill>
            </a:endParaRPr>
          </a:p>
          <a:p>
            <a:pPr indent="0" lvl="0" marL="0" marR="0" rtl="0" algn="ctr">
              <a:lnSpc>
                <a:spcPct val="100000"/>
              </a:lnSpc>
              <a:spcBef>
                <a:spcPts val="450"/>
              </a:spcBef>
              <a:spcAft>
                <a:spcPts val="0"/>
              </a:spcAft>
              <a:buNone/>
            </a:pPr>
            <a:r>
              <a:rPr b="1" i="0" lang="zh-TW" sz="1500" u="none" cap="none" strike="noStrike">
                <a:solidFill>
                  <a:srgbClr val="FF0000"/>
                </a:solidFill>
              </a:rPr>
              <a:t>報名資格</a:t>
            </a:r>
            <a:br>
              <a:rPr b="1" i="0" lang="zh-TW" sz="1500" u="none" cap="none" strike="noStrike">
                <a:solidFill>
                  <a:srgbClr val="FF0000"/>
                </a:solidFill>
              </a:rPr>
            </a:br>
            <a:r>
              <a:rPr b="1" i="0" lang="zh-TW" sz="1500" u="none" cap="none" strike="noStrike">
                <a:solidFill>
                  <a:srgbClr val="FF0000"/>
                </a:solidFill>
              </a:rPr>
              <a:t>以簡章為準</a:t>
            </a:r>
            <a:endParaRPr sz="1500"/>
          </a:p>
        </p:txBody>
      </p:sp>
      <p:sp>
        <p:nvSpPr>
          <p:cNvPr id="467" name="Google Shape;467;p62"/>
          <p:cNvSpPr/>
          <p:nvPr/>
        </p:nvSpPr>
        <p:spPr>
          <a:xfrm>
            <a:off x="6224799" y="987025"/>
            <a:ext cx="2098500" cy="26067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800" u="none" cap="none" strike="noStrike">
                <a:solidFill>
                  <a:schemeClr val="dk1"/>
                </a:solidFill>
              </a:rPr>
              <a:t>不採計</a:t>
            </a:r>
            <a:endParaRPr i="0" sz="1800" u="none" cap="none" strike="noStrike">
              <a:solidFill>
                <a:schemeClr val="dk1"/>
              </a:solidFill>
            </a:endParaRPr>
          </a:p>
          <a:p>
            <a:pPr indent="0" lvl="0" marL="0" marR="0" rtl="0" algn="ctr">
              <a:lnSpc>
                <a:spcPct val="100000"/>
              </a:lnSpc>
              <a:spcBef>
                <a:spcPts val="0"/>
              </a:spcBef>
              <a:spcAft>
                <a:spcPts val="0"/>
              </a:spcAft>
              <a:buNone/>
            </a:pPr>
            <a:r>
              <a:rPr i="0" lang="zh-TW" sz="1800" u="none" cap="none" strike="noStrike">
                <a:solidFill>
                  <a:schemeClr val="dk1"/>
                </a:solidFill>
              </a:rPr>
              <a:t>國中教育會考</a:t>
            </a:r>
            <a:endParaRPr i="0" sz="1800" u="none" cap="none" strike="noStrike">
              <a:solidFill>
                <a:schemeClr val="dk1"/>
              </a:solidFill>
            </a:endParaRPr>
          </a:p>
          <a:p>
            <a:pPr indent="0" lvl="0" marL="0" marR="0" rtl="0" algn="ctr">
              <a:lnSpc>
                <a:spcPct val="100000"/>
              </a:lnSpc>
              <a:spcBef>
                <a:spcPts val="0"/>
              </a:spcBef>
              <a:spcAft>
                <a:spcPts val="0"/>
              </a:spcAft>
              <a:buNone/>
            </a:pPr>
            <a:r>
              <a:rPr i="0" lang="zh-TW" sz="1800" u="none" cap="none" strike="noStrike">
                <a:solidFill>
                  <a:schemeClr val="dk1"/>
                </a:solidFill>
              </a:rPr>
              <a:t>成績</a:t>
            </a:r>
            <a:endParaRPr>
              <a:solidFill>
                <a:schemeClr val="dk1"/>
              </a:solidFill>
            </a:endParaRPr>
          </a:p>
        </p:txBody>
      </p:sp>
      <p:sp>
        <p:nvSpPr>
          <p:cNvPr id="468" name="Google Shape;468;p62"/>
          <p:cNvSpPr/>
          <p:nvPr/>
        </p:nvSpPr>
        <p:spPr>
          <a:xfrm>
            <a:off x="3053557" y="1997421"/>
            <a:ext cx="3129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
        <p:nvSpPr>
          <p:cNvPr id="469" name="Google Shape;469;p62"/>
          <p:cNvSpPr/>
          <p:nvPr/>
        </p:nvSpPr>
        <p:spPr>
          <a:xfrm>
            <a:off x="5777532" y="1997433"/>
            <a:ext cx="3129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63"/>
          <p:cNvPicPr preferRelativeResize="0"/>
          <p:nvPr/>
        </p:nvPicPr>
        <p:blipFill rotWithShape="1">
          <a:blip r:embed="rId3">
            <a:alphaModFix/>
          </a:blip>
          <a:srcRect b="8990" l="10575" r="26893" t="15396"/>
          <a:stretch/>
        </p:blipFill>
        <p:spPr>
          <a:xfrm>
            <a:off x="2279023" y="925100"/>
            <a:ext cx="6107328" cy="4154101"/>
          </a:xfrm>
          <a:prstGeom prst="rect">
            <a:avLst/>
          </a:prstGeom>
          <a:noFill/>
          <a:ln cap="flat" cmpd="sng" w="9125">
            <a:solidFill>
              <a:schemeClr val="dk1"/>
            </a:solidFill>
            <a:prstDash val="solid"/>
            <a:round/>
            <a:headEnd len="sm" w="sm" type="none"/>
            <a:tailEnd len="sm" w="sm" type="none"/>
          </a:ln>
        </p:spPr>
      </p:pic>
      <p:sp>
        <p:nvSpPr>
          <p:cNvPr id="475" name="Google Shape;475;p63"/>
          <p:cNvSpPr/>
          <p:nvPr/>
        </p:nvSpPr>
        <p:spPr>
          <a:xfrm>
            <a:off x="2380275" y="1302799"/>
            <a:ext cx="1580400" cy="1455300"/>
          </a:xfrm>
          <a:prstGeom prst="rect">
            <a:avLst/>
          </a:prstGeom>
          <a:noFill/>
          <a:ln cap="flat" cmpd="sng" w="54675">
            <a:solidFill>
              <a:srgbClr val="C00000"/>
            </a:solidFill>
            <a:prstDash val="solid"/>
            <a:round/>
            <a:headEnd len="sm" w="sm" type="none"/>
            <a:tailEnd len="sm" w="sm" type="none"/>
          </a:ln>
        </p:spPr>
        <p:txBody>
          <a:bodyPr anchorCtr="0" anchor="ctr" bIns="43725" lIns="87475" spcFirstLastPara="1" rIns="87475" wrap="square" tIns="43725">
            <a:noAutofit/>
          </a:bodyPr>
          <a:lstStyle/>
          <a:p>
            <a:pPr indent="0" lvl="0" marL="0" marR="0" rtl="0" algn="ctr">
              <a:lnSpc>
                <a:spcPct val="100000"/>
              </a:lnSpc>
              <a:spcBef>
                <a:spcPts val="0"/>
              </a:spcBef>
              <a:spcAft>
                <a:spcPts val="0"/>
              </a:spcAft>
              <a:buNone/>
            </a:pPr>
            <a:r>
              <a:t/>
            </a:r>
            <a:endParaRPr b="0" i="0" sz="969" u="none" cap="none" strike="noStrike">
              <a:solidFill>
                <a:schemeClr val="dk1"/>
              </a:solidFill>
              <a:latin typeface="Arial"/>
              <a:ea typeface="Arial"/>
              <a:cs typeface="Arial"/>
              <a:sym typeface="Arial"/>
            </a:endParaRPr>
          </a:p>
        </p:txBody>
      </p:sp>
      <p:sp>
        <p:nvSpPr>
          <p:cNvPr id="476" name="Google Shape;476;p63"/>
          <p:cNvSpPr/>
          <p:nvPr/>
        </p:nvSpPr>
        <p:spPr>
          <a:xfrm>
            <a:off x="2411574" y="3035476"/>
            <a:ext cx="1580400" cy="554100"/>
          </a:xfrm>
          <a:prstGeom prst="rect">
            <a:avLst/>
          </a:prstGeom>
          <a:noFill/>
          <a:ln cap="flat" cmpd="sng" w="571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
        <p:nvSpPr>
          <p:cNvPr id="477" name="Google Shape;477;p63"/>
          <p:cNvSpPr/>
          <p:nvPr/>
        </p:nvSpPr>
        <p:spPr>
          <a:xfrm>
            <a:off x="2411575" y="4584075"/>
            <a:ext cx="1947300" cy="442800"/>
          </a:xfrm>
          <a:prstGeom prst="rect">
            <a:avLst/>
          </a:prstGeom>
          <a:noFill/>
          <a:ln cap="flat" cmpd="sng" w="5715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
        <p:nvSpPr>
          <p:cNvPr id="478" name="Google Shape;478;p63"/>
          <p:cNvSpPr txBox="1"/>
          <p:nvPr/>
        </p:nvSpPr>
        <p:spPr>
          <a:xfrm>
            <a:off x="-2" y="3035475"/>
            <a:ext cx="2276400" cy="923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zh-TW" sz="1800" u="none" cap="none" strike="noStrike">
                <a:solidFill>
                  <a:srgbClr val="FF0000"/>
                </a:solidFill>
              </a:rPr>
              <a:t>選填就讀志願之群科須與甄審條件之職群對應</a:t>
            </a:r>
            <a:endParaRPr b="1" i="0" sz="1800" u="none" cap="none" strike="noStrike">
              <a:solidFill>
                <a:srgbClr val="FF0000"/>
              </a:solidFill>
            </a:endParaRPr>
          </a:p>
        </p:txBody>
      </p:sp>
      <p:pic>
        <p:nvPicPr>
          <p:cNvPr descr="一張含有 螢幕擷取畫面, 圓形, 圖形, 設計 的圖片&#10;&#10;AI 產生的內容可能不正確。" id="479" name="Google Shape;479;p63"/>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pic>
        <p:nvPicPr>
          <p:cNvPr id="480" name="Google Shape;480;p63"/>
          <p:cNvPicPr preferRelativeResize="0"/>
          <p:nvPr/>
        </p:nvPicPr>
        <p:blipFill rotWithShape="1">
          <a:blip r:embed="rId5">
            <a:alphaModFix/>
          </a:blip>
          <a:srcRect b="0" l="0" r="0" t="0"/>
          <a:stretch/>
        </p:blipFill>
        <p:spPr>
          <a:xfrm>
            <a:off x="8137328" y="125775"/>
            <a:ext cx="790748" cy="790725"/>
          </a:xfrm>
          <a:prstGeom prst="rect">
            <a:avLst/>
          </a:prstGeom>
          <a:noFill/>
          <a:ln>
            <a:noFill/>
          </a:ln>
        </p:spPr>
      </p:pic>
      <p:sp>
        <p:nvSpPr>
          <p:cNvPr id="481" name="Google Shape;481;p63"/>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技優甄審</a:t>
            </a:r>
            <a:r>
              <a:rPr b="1" lang="zh-TW" sz="4050">
                <a:solidFill>
                  <a:srgbClr val="C00000"/>
                </a:solidFill>
              </a:rPr>
              <a:t>條件</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aphicFrame>
        <p:nvGraphicFramePr>
          <p:cNvPr id="486" name="Google Shape;486;p64"/>
          <p:cNvGraphicFramePr/>
          <p:nvPr/>
        </p:nvGraphicFramePr>
        <p:xfrm>
          <a:off x="379388" y="1246268"/>
          <a:ext cx="3000000" cy="3000000"/>
        </p:xfrm>
        <a:graphic>
          <a:graphicData uri="http://schemas.openxmlformats.org/drawingml/2006/table">
            <a:tbl>
              <a:tblPr bandRow="1" firstRow="1">
                <a:noFill/>
                <a:tableStyleId>{617765DC-9C4B-4212-88CA-D9575B89609C}</a:tableStyleId>
              </a:tblPr>
              <a:tblGrid>
                <a:gridCol w="3921775"/>
                <a:gridCol w="4528900"/>
              </a:tblGrid>
              <a:tr h="217875">
                <a:tc>
                  <a:txBody>
                    <a:bodyPr/>
                    <a:lstStyle/>
                    <a:p>
                      <a:pPr indent="0" lvl="0" marL="0" marR="0" rtl="0" algn="ctr">
                        <a:lnSpc>
                          <a:spcPct val="100000"/>
                        </a:lnSpc>
                        <a:spcBef>
                          <a:spcPts val="0"/>
                        </a:spcBef>
                        <a:spcAft>
                          <a:spcPts val="0"/>
                        </a:spcAft>
                        <a:buNone/>
                      </a:pPr>
                      <a:r>
                        <a:rPr b="1" lang="zh-TW" sz="2200" u="none" cap="none" strike="noStrike"/>
                        <a:t>項    目</a:t>
                      </a:r>
                      <a:endParaRPr b="1" sz="22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zh-TW" sz="2200" u="none" cap="none" strike="noStrike"/>
                        <a:t>日期時間</a:t>
                      </a:r>
                      <a:endParaRPr b="1" sz="22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658250">
                <a:tc>
                  <a:txBody>
                    <a:bodyPr/>
                    <a:lstStyle/>
                    <a:p>
                      <a:pPr indent="0" lvl="0" marL="0" marR="0" rtl="0" algn="ctr">
                        <a:lnSpc>
                          <a:spcPct val="100000"/>
                        </a:lnSpc>
                        <a:spcBef>
                          <a:spcPts val="0"/>
                        </a:spcBef>
                        <a:spcAft>
                          <a:spcPts val="0"/>
                        </a:spcAft>
                        <a:buClr>
                          <a:srgbClr val="000000"/>
                        </a:buClr>
                        <a:buSzPts val="2300"/>
                        <a:buFont typeface="Arial"/>
                        <a:buNone/>
                      </a:pPr>
                      <a:r>
                        <a:rPr lang="zh-TW" sz="2200" u="none" cap="none" strike="noStrike"/>
                        <a:t>網路選填志願</a:t>
                      </a:r>
                      <a:endParaRPr b="1" i="0" sz="22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2200" u="none" cap="none" strike="noStrike"/>
                        <a:t>11</a:t>
                      </a:r>
                      <a:r>
                        <a:rPr lang="zh-TW" sz="2200"/>
                        <a:t>5</a:t>
                      </a:r>
                      <a:r>
                        <a:rPr lang="zh-TW" sz="2200" u="none" cap="none" strike="noStrike"/>
                        <a:t>年5月</a:t>
                      </a:r>
                      <a:r>
                        <a:rPr lang="zh-TW" sz="2200"/>
                        <a:t>19</a:t>
                      </a:r>
                      <a:r>
                        <a:rPr lang="zh-TW" sz="2200" u="none" cap="none" strike="noStrike"/>
                        <a:t>日(二)12:00至</a:t>
                      </a:r>
                      <a:endParaRPr sz="2200" u="none" cap="none" strike="noStrike"/>
                    </a:p>
                    <a:p>
                      <a:pPr indent="0" lvl="0" marL="0" marR="0" rtl="0" algn="l">
                        <a:lnSpc>
                          <a:spcPct val="100000"/>
                        </a:lnSpc>
                        <a:spcBef>
                          <a:spcPts val="0"/>
                        </a:spcBef>
                        <a:spcAft>
                          <a:spcPts val="0"/>
                        </a:spcAft>
                        <a:buNone/>
                      </a:pPr>
                      <a:r>
                        <a:rPr lang="zh-TW" sz="2200" u="none" cap="none" strike="noStrike"/>
                        <a:t>11</a:t>
                      </a:r>
                      <a:r>
                        <a:rPr lang="zh-TW" sz="2200"/>
                        <a:t>5</a:t>
                      </a:r>
                      <a:r>
                        <a:rPr lang="zh-TW" sz="2200" u="none" cap="none" strike="noStrike"/>
                        <a:t>年5月</a:t>
                      </a:r>
                      <a:r>
                        <a:rPr lang="zh-TW" sz="2200"/>
                        <a:t>20</a:t>
                      </a:r>
                      <a:r>
                        <a:rPr lang="zh-TW" sz="2200" u="none" cap="none" strike="noStrike"/>
                        <a:t>日(三)15:00止</a:t>
                      </a:r>
                      <a:endParaRPr b="1" sz="22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58250">
                <a:tc>
                  <a:txBody>
                    <a:bodyPr/>
                    <a:lstStyle/>
                    <a:p>
                      <a:pPr indent="0" lvl="0" marL="0" marR="0" rtl="0" algn="ctr">
                        <a:lnSpc>
                          <a:spcPct val="100000"/>
                        </a:lnSpc>
                        <a:spcBef>
                          <a:spcPts val="0"/>
                        </a:spcBef>
                        <a:spcAft>
                          <a:spcPts val="0"/>
                        </a:spcAft>
                        <a:buClr>
                          <a:srgbClr val="000000"/>
                        </a:buClr>
                        <a:buSzPts val="2300"/>
                        <a:buFont typeface="Arial"/>
                        <a:buNone/>
                      </a:pPr>
                      <a:r>
                        <a:rPr lang="zh-TW" sz="2200" u="none" cap="none" strike="noStrike"/>
                        <a:t>國中端至</a:t>
                      </a:r>
                      <a:r>
                        <a:rPr lang="zh-TW" sz="2200"/>
                        <a:t>竹科實中</a:t>
                      </a:r>
                      <a:r>
                        <a:rPr lang="zh-TW" sz="2200" u="none" cap="none" strike="noStrike"/>
                        <a:t>報名</a:t>
                      </a:r>
                      <a:endParaRPr b="1" i="0" sz="22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2200" u="none" cap="none" strike="noStrike"/>
                        <a:t>11</a:t>
                      </a:r>
                      <a:r>
                        <a:rPr lang="zh-TW" sz="2200"/>
                        <a:t>5</a:t>
                      </a:r>
                      <a:r>
                        <a:rPr lang="zh-TW" sz="2200" u="none" cap="none" strike="noStrike"/>
                        <a:t>年5月2</a:t>
                      </a:r>
                      <a:r>
                        <a:rPr lang="zh-TW" sz="2200"/>
                        <a:t>2</a:t>
                      </a:r>
                      <a:r>
                        <a:rPr lang="zh-TW" sz="2200" u="none" cap="none" strike="noStrike"/>
                        <a:t>日(五)</a:t>
                      </a:r>
                      <a:endParaRPr sz="2200"/>
                    </a:p>
                    <a:p>
                      <a:pPr indent="0" lvl="0" marL="0" marR="0" rtl="0" algn="l">
                        <a:lnSpc>
                          <a:spcPct val="100000"/>
                        </a:lnSpc>
                        <a:spcBef>
                          <a:spcPts val="0"/>
                        </a:spcBef>
                        <a:spcAft>
                          <a:spcPts val="0"/>
                        </a:spcAft>
                        <a:buNone/>
                      </a:pPr>
                      <a:r>
                        <a:rPr lang="zh-TW" sz="2200" u="none" cap="none" strike="noStrike"/>
                        <a:t>9:00至12:00、13:00至15:00</a:t>
                      </a:r>
                      <a:endParaRPr b="1" sz="22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13125">
                <a:tc>
                  <a:txBody>
                    <a:bodyPr/>
                    <a:lstStyle/>
                    <a:p>
                      <a:pPr indent="0" lvl="0" marL="0" marR="0" rtl="0" algn="ctr">
                        <a:lnSpc>
                          <a:spcPct val="100000"/>
                        </a:lnSpc>
                        <a:spcBef>
                          <a:spcPts val="0"/>
                        </a:spcBef>
                        <a:spcAft>
                          <a:spcPts val="0"/>
                        </a:spcAft>
                        <a:buClr>
                          <a:srgbClr val="000000"/>
                        </a:buClr>
                        <a:buSzPts val="2300"/>
                        <a:buFont typeface="Arial"/>
                        <a:buNone/>
                      </a:pPr>
                      <a:r>
                        <a:rPr lang="zh-TW" sz="2200" u="none" cap="none" strike="noStrike"/>
                        <a:t>分發結果公告</a:t>
                      </a:r>
                      <a:endParaRPr b="1" i="0" sz="22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200" u="none" cap="none" strike="noStrike"/>
                        <a:t>11</a:t>
                      </a:r>
                      <a:r>
                        <a:rPr lang="zh-TW" sz="2200"/>
                        <a:t>5</a:t>
                      </a:r>
                      <a:r>
                        <a:rPr lang="zh-TW" sz="2200" u="none" cap="none" strike="noStrike"/>
                        <a:t>年6月1</a:t>
                      </a:r>
                      <a:r>
                        <a:rPr lang="zh-TW" sz="2200"/>
                        <a:t>1</a:t>
                      </a:r>
                      <a:r>
                        <a:rPr lang="zh-TW" sz="2200" u="none" cap="none" strike="noStrike"/>
                        <a:t>日(</a:t>
                      </a:r>
                      <a:r>
                        <a:rPr lang="zh-TW" sz="2200"/>
                        <a:t>四</a:t>
                      </a:r>
                      <a:r>
                        <a:rPr lang="zh-TW" sz="2200" u="none" cap="none" strike="noStrike"/>
                        <a:t>)11:00</a:t>
                      </a:r>
                      <a:endParaRPr b="1" sz="22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65025">
                <a:tc>
                  <a:txBody>
                    <a:bodyPr/>
                    <a:lstStyle/>
                    <a:p>
                      <a:pPr indent="0" lvl="0" marL="0" marR="0" rtl="0" algn="ctr">
                        <a:lnSpc>
                          <a:spcPct val="100000"/>
                        </a:lnSpc>
                        <a:spcBef>
                          <a:spcPts val="0"/>
                        </a:spcBef>
                        <a:spcAft>
                          <a:spcPts val="0"/>
                        </a:spcAft>
                        <a:buNone/>
                      </a:pPr>
                      <a:r>
                        <a:rPr lang="zh-TW" sz="2200" u="none" cap="none" strike="noStrike"/>
                        <a:t>報到</a:t>
                      </a:r>
                      <a:endParaRPr b="1" sz="22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200" u="none" cap="none" strike="noStrike"/>
                        <a:t>11</a:t>
                      </a:r>
                      <a:r>
                        <a:rPr lang="zh-TW" sz="2200"/>
                        <a:t>5</a:t>
                      </a:r>
                      <a:r>
                        <a:rPr lang="zh-TW" sz="2200" u="none" cap="none" strike="noStrike"/>
                        <a:t>年6月1</a:t>
                      </a:r>
                      <a:r>
                        <a:rPr lang="zh-TW" sz="2200"/>
                        <a:t>2</a:t>
                      </a:r>
                      <a:r>
                        <a:rPr lang="zh-TW" sz="2200" u="none" cap="none" strike="noStrike"/>
                        <a:t>日(</a:t>
                      </a:r>
                      <a:r>
                        <a:rPr lang="zh-TW" sz="2200"/>
                        <a:t>五</a:t>
                      </a:r>
                      <a:r>
                        <a:rPr lang="zh-TW" sz="2200" u="none" cap="none" strike="noStrike"/>
                        <a:t>)9:00至11:00</a:t>
                      </a:r>
                      <a:endParaRPr b="1" sz="22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41725">
                <a:tc>
                  <a:txBody>
                    <a:bodyPr/>
                    <a:lstStyle/>
                    <a:p>
                      <a:pPr indent="0" lvl="0" marL="0" marR="0" rtl="0" algn="ctr">
                        <a:lnSpc>
                          <a:spcPct val="100000"/>
                        </a:lnSpc>
                        <a:spcBef>
                          <a:spcPts val="0"/>
                        </a:spcBef>
                        <a:spcAft>
                          <a:spcPts val="0"/>
                        </a:spcAft>
                        <a:buClr>
                          <a:srgbClr val="000000"/>
                        </a:buClr>
                        <a:buSzPts val="2300"/>
                        <a:buFont typeface="Arial"/>
                        <a:buNone/>
                      </a:pPr>
                      <a:r>
                        <a:rPr lang="zh-TW" sz="2200" u="none" cap="none" strike="noStrike"/>
                        <a:t>報到後放棄錄取資格期限	</a:t>
                      </a:r>
                      <a:endParaRPr b="1" i="0" sz="22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200" u="none" cap="none" strike="noStrike"/>
                        <a:t>11</a:t>
                      </a:r>
                      <a:r>
                        <a:rPr lang="zh-TW" sz="2200"/>
                        <a:t>5</a:t>
                      </a:r>
                      <a:r>
                        <a:rPr lang="zh-TW" sz="2200" u="none" cap="none" strike="noStrike"/>
                        <a:t>年6月1</a:t>
                      </a:r>
                      <a:r>
                        <a:rPr lang="zh-TW" sz="2200"/>
                        <a:t>5</a:t>
                      </a:r>
                      <a:r>
                        <a:rPr lang="zh-TW" sz="2200" u="none" cap="none" strike="noStrike"/>
                        <a:t>日(星期</a:t>
                      </a:r>
                      <a:r>
                        <a:rPr lang="zh-TW" sz="2200"/>
                        <a:t>一</a:t>
                      </a:r>
                      <a:r>
                        <a:rPr lang="zh-TW" sz="2200" u="none" cap="none" strike="noStrike"/>
                        <a:t>)12:00前</a:t>
                      </a:r>
                      <a:endParaRPr b="1" sz="22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一張含有 螢幕擷取畫面, 圓形, 圖形, 設計 的圖片&#10;&#10;AI 產生的內容可能不正確。" id="487" name="Google Shape;487;p64"/>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488" name="Google Shape;488;p64"/>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489" name="Google Shape;489;p64"/>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技優甄審</a:t>
            </a:r>
            <a:r>
              <a:rPr b="1" lang="zh-TW" sz="4050">
                <a:solidFill>
                  <a:srgbClr val="C00000"/>
                </a:solidFill>
              </a:rPr>
              <a:t>重要日程</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5"/>
          <p:cNvSpPr txBox="1"/>
          <p:nvPr/>
        </p:nvSpPr>
        <p:spPr>
          <a:xfrm>
            <a:off x="217350" y="3745900"/>
            <a:ext cx="8708400" cy="1358700"/>
          </a:xfrm>
          <a:prstGeom prst="rect">
            <a:avLst/>
          </a:prstGeom>
          <a:noFill/>
          <a:ln>
            <a:noFill/>
          </a:ln>
        </p:spPr>
        <p:txBody>
          <a:bodyPr anchorCtr="0" anchor="t" bIns="34275" lIns="68575" spcFirstLastPara="1" rIns="68575" wrap="square" tIns="34275">
            <a:noAutofit/>
          </a:bodyPr>
          <a:lstStyle/>
          <a:p>
            <a:pPr indent="-330200" lvl="0" marL="457200" marR="0" rtl="0" algn="l">
              <a:lnSpc>
                <a:spcPct val="100000"/>
              </a:lnSpc>
              <a:spcBef>
                <a:spcPts val="0"/>
              </a:spcBef>
              <a:spcAft>
                <a:spcPts val="0"/>
              </a:spcAft>
              <a:buClr>
                <a:srgbClr val="C00000"/>
              </a:buClr>
              <a:buSzPts val="1600"/>
              <a:buChar char="●"/>
            </a:pPr>
            <a:r>
              <a:rPr b="0" i="0" lang="zh-TW" sz="1600" u="none" cap="none" strike="noStrike">
                <a:solidFill>
                  <a:schemeClr val="dk1"/>
                </a:solidFill>
                <a:latin typeface="Arial"/>
                <a:ea typeface="Arial"/>
                <a:cs typeface="Arial"/>
                <a:sym typeface="Arial"/>
              </a:rPr>
              <a:t>國中部三年級學生於</a:t>
            </a:r>
            <a:r>
              <a:rPr b="0" i="0" lang="zh-TW" sz="1600" u="none" cap="none" strike="noStrike">
                <a:solidFill>
                  <a:srgbClr val="FF0000"/>
                </a:solidFill>
                <a:latin typeface="Arial"/>
                <a:ea typeface="Arial"/>
                <a:cs typeface="Arial"/>
                <a:sym typeface="Arial"/>
              </a:rPr>
              <a:t>畢業前在該校就讀滿一學年以上者</a:t>
            </a:r>
            <a:r>
              <a:rPr lang="zh-TW" sz="1600">
                <a:solidFill>
                  <a:schemeClr val="dk1"/>
                </a:solidFill>
              </a:rPr>
              <a:t>(</a:t>
            </a:r>
            <a:r>
              <a:rPr b="0" i="0" lang="zh-TW" sz="1600" u="none" cap="none" strike="noStrike">
                <a:solidFill>
                  <a:schemeClr val="dk1"/>
                </a:solidFill>
                <a:latin typeface="Arial"/>
                <a:ea typeface="Arial"/>
                <a:cs typeface="Arial"/>
                <a:sym typeface="Arial"/>
              </a:rPr>
              <a:t>若各校有自訂直升入學相關規定辦法者，則依各校自定之報名資格辦理</a:t>
            </a:r>
            <a:r>
              <a:rPr b="0" i="0" lang="zh-TW" sz="1600" u="none" cap="none" strike="noStrike">
                <a:solidFill>
                  <a:schemeClr val="dk1"/>
                </a:solidFill>
                <a:latin typeface="Arial"/>
                <a:ea typeface="Arial"/>
                <a:cs typeface="Arial"/>
                <a:sym typeface="Arial"/>
              </a:rPr>
              <a:t>）</a:t>
            </a:r>
            <a:r>
              <a:rPr lang="zh-TW" sz="1600">
                <a:solidFill>
                  <a:schemeClr val="dk1"/>
                </a:solidFill>
              </a:rPr>
              <a:t>。</a:t>
            </a:r>
            <a:endParaRPr b="0" i="0" sz="1600" u="none" cap="none" strike="noStrike">
              <a:solidFill>
                <a:schemeClr val="dk1"/>
              </a:solidFill>
              <a:latin typeface="Arial"/>
              <a:ea typeface="Arial"/>
              <a:cs typeface="Arial"/>
              <a:sym typeface="Arial"/>
            </a:endParaRPr>
          </a:p>
          <a:p>
            <a:pPr indent="-330200" lvl="0" marL="457200" marR="0" rtl="0" algn="l">
              <a:lnSpc>
                <a:spcPct val="100000"/>
              </a:lnSpc>
              <a:spcBef>
                <a:spcPts val="1000"/>
              </a:spcBef>
              <a:spcAft>
                <a:spcPts val="1000"/>
              </a:spcAft>
              <a:buClr>
                <a:srgbClr val="C00000"/>
              </a:buClr>
              <a:buSzPts val="1600"/>
              <a:buFont typeface="Arial"/>
              <a:buChar char="●"/>
            </a:pPr>
            <a:r>
              <a:rPr b="0" i="0" lang="zh-TW" sz="1600" u="none" cap="none" strike="noStrike">
                <a:solidFill>
                  <a:srgbClr val="FF0000"/>
                </a:solidFill>
                <a:latin typeface="Arial"/>
                <a:ea typeface="Arial"/>
                <a:cs typeface="Arial"/>
                <a:sym typeface="Arial"/>
              </a:rPr>
              <a:t>每位學生</a:t>
            </a:r>
            <a:r>
              <a:rPr lang="zh-TW" sz="1600">
                <a:solidFill>
                  <a:srgbClr val="0070C0"/>
                </a:solidFill>
              </a:rPr>
              <a:t>只能選自己學校，若為職校有分科</a:t>
            </a:r>
            <a:r>
              <a:rPr b="0" i="0" lang="zh-TW" sz="1600" u="none" cap="none" strike="noStrike">
                <a:solidFill>
                  <a:srgbClr val="FF0000"/>
                </a:solidFill>
                <a:latin typeface="Arial"/>
                <a:ea typeface="Arial"/>
                <a:cs typeface="Arial"/>
                <a:sym typeface="Arial"/>
              </a:rPr>
              <a:t>至多選填5個志願序位</a:t>
            </a:r>
            <a:r>
              <a:rPr b="0" i="0" lang="zh-TW" sz="1600" u="none" cap="none" strike="noStrike">
                <a:solidFill>
                  <a:schemeClr val="dk1"/>
                </a:solidFill>
                <a:latin typeface="Arial"/>
                <a:ea typeface="Arial"/>
                <a:cs typeface="Arial"/>
                <a:sym typeface="Arial"/>
              </a:rPr>
              <a:t>，實際志願序位數以直升學校科系數為限。填寫志願序位時，</a:t>
            </a:r>
            <a:r>
              <a:rPr b="0" i="0" lang="zh-TW" sz="1600" u="none" cap="none" strike="noStrike">
                <a:solidFill>
                  <a:srgbClr val="FF0000"/>
                </a:solidFill>
                <a:latin typeface="Arial"/>
                <a:ea typeface="Arial"/>
                <a:cs typeface="Arial"/>
                <a:sym typeface="Arial"/>
              </a:rPr>
              <a:t>專業群科以連續選填同職群為同一志願序位</a:t>
            </a:r>
            <a:r>
              <a:rPr b="0" i="0" lang="zh-TW" sz="1600" u="none" cap="none" strike="noStrike">
                <a:solidFill>
                  <a:schemeClr val="dk1"/>
                </a:solidFill>
                <a:latin typeface="Arial"/>
                <a:ea typeface="Arial"/>
                <a:cs typeface="Arial"/>
                <a:sym typeface="Arial"/>
              </a:rPr>
              <a:t>。</a:t>
            </a:r>
            <a:endParaRPr sz="1600">
              <a:solidFill>
                <a:schemeClr val="dk1"/>
              </a:solidFill>
            </a:endParaRPr>
          </a:p>
        </p:txBody>
      </p:sp>
      <p:sp>
        <p:nvSpPr>
          <p:cNvPr id="495" name="Google Shape;495;p65"/>
          <p:cNvSpPr/>
          <p:nvPr/>
        </p:nvSpPr>
        <p:spPr>
          <a:xfrm>
            <a:off x="820700" y="990800"/>
            <a:ext cx="2098500" cy="26067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zh-TW" sz="1800" u="none" cap="none" strike="noStrike">
                <a:solidFill>
                  <a:srgbClr val="C00000"/>
                </a:solidFill>
              </a:rPr>
              <a:t>辦理學校</a:t>
            </a:r>
            <a:r>
              <a:rPr b="1" lang="zh-TW" sz="1800">
                <a:solidFill>
                  <a:srgbClr val="C00000"/>
                </a:solidFill>
              </a:rPr>
              <a:t>：</a:t>
            </a:r>
            <a:endParaRPr b="1" i="0" sz="1800" u="none" cap="none" strike="noStrike">
              <a:solidFill>
                <a:srgbClr val="C00000"/>
              </a:solidFill>
            </a:endParaRPr>
          </a:p>
          <a:p>
            <a:pPr indent="0" lvl="0" marL="0" marR="0" rtl="0" algn="ctr">
              <a:lnSpc>
                <a:spcPct val="100000"/>
              </a:lnSpc>
              <a:spcBef>
                <a:spcPts val="450"/>
              </a:spcBef>
              <a:spcAft>
                <a:spcPts val="0"/>
              </a:spcAft>
              <a:buNone/>
            </a:pPr>
            <a:r>
              <a:rPr i="0" lang="zh-TW" sz="1800" u="none" cap="none" strike="noStrike">
                <a:solidFill>
                  <a:schemeClr val="dk1"/>
                </a:solidFill>
              </a:rPr>
              <a:t>竹苗區各公私立</a:t>
            </a:r>
            <a:r>
              <a:rPr lang="zh-TW" sz="1800">
                <a:solidFill>
                  <a:schemeClr val="dk1"/>
                </a:solidFill>
              </a:rPr>
              <a:t>完全中學</a:t>
            </a:r>
            <a:br>
              <a:rPr lang="zh-TW" sz="1800">
                <a:solidFill>
                  <a:schemeClr val="dk1"/>
                </a:solidFill>
              </a:rPr>
            </a:br>
            <a:r>
              <a:rPr lang="zh-TW" sz="1800">
                <a:solidFill>
                  <a:schemeClr val="dk1"/>
                </a:solidFill>
              </a:rPr>
              <a:t>(有高+國中部)</a:t>
            </a:r>
            <a:endParaRPr/>
          </a:p>
          <a:p>
            <a:pPr indent="0" lvl="0" marL="0" marR="0" rtl="0" algn="ctr">
              <a:lnSpc>
                <a:spcPct val="100000"/>
              </a:lnSpc>
              <a:spcBef>
                <a:spcPts val="900"/>
              </a:spcBef>
              <a:spcAft>
                <a:spcPts val="0"/>
              </a:spcAft>
              <a:buNone/>
            </a:pPr>
            <a:r>
              <a:rPr b="1" i="0" lang="zh-TW" sz="1500" u="none" cap="none" strike="noStrike">
                <a:solidFill>
                  <a:srgbClr val="FF0000"/>
                </a:solidFill>
              </a:rPr>
              <a:t>辦理學校及名額</a:t>
            </a:r>
            <a:br>
              <a:rPr b="1" lang="zh-TW" sz="1500">
                <a:solidFill>
                  <a:srgbClr val="FF0000"/>
                </a:solidFill>
              </a:rPr>
            </a:br>
            <a:r>
              <a:rPr b="1" i="0" lang="zh-TW" sz="1500" u="none" cap="none" strike="noStrike">
                <a:solidFill>
                  <a:srgbClr val="FF0000"/>
                </a:solidFill>
              </a:rPr>
              <a:t>以簡章為準</a:t>
            </a:r>
            <a:endParaRPr/>
          </a:p>
        </p:txBody>
      </p:sp>
      <p:sp>
        <p:nvSpPr>
          <p:cNvPr id="496" name="Google Shape;496;p65"/>
          <p:cNvSpPr/>
          <p:nvPr/>
        </p:nvSpPr>
        <p:spPr>
          <a:xfrm>
            <a:off x="3500395" y="987025"/>
            <a:ext cx="2142300" cy="26067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450"/>
              </a:spcBef>
              <a:spcAft>
                <a:spcPts val="0"/>
              </a:spcAft>
              <a:buNone/>
            </a:pPr>
            <a:r>
              <a:rPr lang="zh-TW" sz="1800">
                <a:solidFill>
                  <a:schemeClr val="dk1"/>
                </a:solidFill>
              </a:rPr>
              <a:t>參加</a:t>
            </a:r>
            <a:br>
              <a:rPr b="1" lang="zh-TW" sz="1800">
                <a:solidFill>
                  <a:schemeClr val="dk1"/>
                </a:solidFill>
              </a:rPr>
            </a:br>
            <a:r>
              <a:rPr b="1" lang="zh-TW" sz="1800">
                <a:solidFill>
                  <a:srgbClr val="C00000"/>
                </a:solidFill>
              </a:rPr>
              <a:t>國中教育會考</a:t>
            </a:r>
            <a:endParaRPr sz="1500">
              <a:solidFill>
                <a:srgbClr val="C00000"/>
              </a:solidFill>
            </a:endParaRPr>
          </a:p>
        </p:txBody>
      </p:sp>
      <p:sp>
        <p:nvSpPr>
          <p:cNvPr id="497" name="Google Shape;497;p65"/>
          <p:cNvSpPr/>
          <p:nvPr/>
        </p:nvSpPr>
        <p:spPr>
          <a:xfrm>
            <a:off x="6224799" y="987025"/>
            <a:ext cx="2098500" cy="26067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lang="zh-TW" sz="1800">
                <a:solidFill>
                  <a:schemeClr val="dk1"/>
                </a:solidFill>
              </a:rPr>
              <a:t>超額時依</a:t>
            </a:r>
            <a:br>
              <a:rPr b="1" lang="zh-TW" sz="1800">
                <a:solidFill>
                  <a:schemeClr val="dk1"/>
                </a:solidFill>
              </a:rPr>
            </a:br>
            <a:r>
              <a:rPr b="1" lang="zh-TW" sz="1800">
                <a:solidFill>
                  <a:srgbClr val="C00000"/>
                </a:solidFill>
              </a:rPr>
              <a:t>115學年度竹苗區高級中等學校免試入學比序項目積分表</a:t>
            </a:r>
            <a:br>
              <a:rPr b="1" lang="zh-TW" sz="1800">
                <a:solidFill>
                  <a:schemeClr val="dk1"/>
                </a:solidFill>
              </a:rPr>
            </a:br>
            <a:r>
              <a:rPr lang="zh-TW" sz="1800">
                <a:solidFill>
                  <a:schemeClr val="dk1"/>
                </a:solidFill>
              </a:rPr>
              <a:t>依序錄取</a:t>
            </a:r>
            <a:endParaRPr>
              <a:solidFill>
                <a:schemeClr val="dk1"/>
              </a:solidFill>
            </a:endParaRPr>
          </a:p>
        </p:txBody>
      </p:sp>
      <p:pic>
        <p:nvPicPr>
          <p:cNvPr descr="一張含有 螢幕擷取畫面, 圓形, 圖形, 設計 的圖片&#10;&#10;AI 產生的內容可能不正確。" id="498" name="Google Shape;498;p65"/>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499" name="Google Shape;499;p65"/>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00" name="Google Shape;500;p65"/>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直升入學</a:t>
            </a:r>
            <a:endParaRPr b="1" i="0" sz="4050" u="none" cap="none" strike="noStrike">
              <a:solidFill>
                <a:srgbClr val="C00000"/>
              </a:solidFill>
              <a:latin typeface="Arial"/>
              <a:ea typeface="Arial"/>
              <a:cs typeface="Arial"/>
              <a:sym typeface="Arial"/>
            </a:endParaRPr>
          </a:p>
        </p:txBody>
      </p:sp>
      <p:sp>
        <p:nvSpPr>
          <p:cNvPr id="501" name="Google Shape;501;p65"/>
          <p:cNvSpPr/>
          <p:nvPr/>
        </p:nvSpPr>
        <p:spPr>
          <a:xfrm>
            <a:off x="3053557" y="1997421"/>
            <a:ext cx="3129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
        <p:nvSpPr>
          <p:cNvPr id="502" name="Google Shape;502;p65"/>
          <p:cNvSpPr/>
          <p:nvPr/>
        </p:nvSpPr>
        <p:spPr>
          <a:xfrm>
            <a:off x="5777532" y="1997433"/>
            <a:ext cx="3129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graphicFrame>
        <p:nvGraphicFramePr>
          <p:cNvPr id="507" name="Google Shape;507;p66"/>
          <p:cNvGraphicFramePr/>
          <p:nvPr/>
        </p:nvGraphicFramePr>
        <p:xfrm>
          <a:off x="447507" y="1298918"/>
          <a:ext cx="3000000" cy="3000000"/>
        </p:xfrm>
        <a:graphic>
          <a:graphicData uri="http://schemas.openxmlformats.org/drawingml/2006/table">
            <a:tbl>
              <a:tblPr bandRow="1" firstRow="1">
                <a:noFill/>
                <a:tableStyleId>{617765DC-9C4B-4212-88CA-D9575B89609C}</a:tableStyleId>
              </a:tblPr>
              <a:tblGrid>
                <a:gridCol w="2841475"/>
                <a:gridCol w="5407525"/>
              </a:tblGrid>
              <a:tr h="370000">
                <a:tc>
                  <a:txBody>
                    <a:bodyPr/>
                    <a:lstStyle/>
                    <a:p>
                      <a:pPr indent="0" lvl="0" marL="0" marR="0" rtl="0" algn="ctr">
                        <a:lnSpc>
                          <a:spcPct val="100000"/>
                        </a:lnSpc>
                        <a:spcBef>
                          <a:spcPts val="0"/>
                        </a:spcBef>
                        <a:spcAft>
                          <a:spcPts val="0"/>
                        </a:spcAft>
                        <a:buNone/>
                      </a:pPr>
                      <a:r>
                        <a:rPr b="1" lang="zh-TW" sz="1800" u="none" cap="none" strike="noStrike"/>
                        <a:t>項    目</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zh-TW" sz="1800" u="none" cap="none" strike="noStrike"/>
                        <a:t>日期時間</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521825">
                <a:tc>
                  <a:txBody>
                    <a:bodyPr/>
                    <a:lstStyle/>
                    <a:p>
                      <a:pPr indent="0" lvl="0" marL="0" marR="0" rtl="0" algn="ctr">
                        <a:lnSpc>
                          <a:spcPct val="100000"/>
                        </a:lnSpc>
                        <a:spcBef>
                          <a:spcPts val="0"/>
                        </a:spcBef>
                        <a:spcAft>
                          <a:spcPts val="0"/>
                        </a:spcAft>
                        <a:buClr>
                          <a:srgbClr val="000000"/>
                        </a:buClr>
                        <a:buSzPts val="2000"/>
                        <a:buFont typeface="Arial"/>
                        <a:buNone/>
                      </a:pPr>
                      <a:r>
                        <a:rPr lang="zh-TW" sz="1800" u="none" cap="none" strike="noStrike"/>
                        <a:t>網路選填志願</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1800" u="none" cap="none" strike="noStrike"/>
                        <a:t>11</a:t>
                      </a:r>
                      <a:r>
                        <a:rPr lang="zh-TW" sz="1800"/>
                        <a:t>5</a:t>
                      </a:r>
                      <a:r>
                        <a:rPr lang="zh-TW" sz="1800" u="none" cap="none" strike="noStrike"/>
                        <a:t>年5月2</a:t>
                      </a:r>
                      <a:r>
                        <a:rPr lang="zh-TW" sz="1800"/>
                        <a:t>8</a:t>
                      </a:r>
                      <a:r>
                        <a:rPr lang="zh-TW" sz="1800" u="none" cap="none" strike="noStrike"/>
                        <a:t>日(四)12:00至11</a:t>
                      </a:r>
                      <a:r>
                        <a:rPr lang="zh-TW" sz="1800"/>
                        <a:t>5</a:t>
                      </a:r>
                      <a:r>
                        <a:rPr lang="zh-TW" sz="1800" u="none" cap="none" strike="noStrike"/>
                        <a:t>年6月</a:t>
                      </a:r>
                      <a:r>
                        <a:rPr lang="zh-TW" sz="1800"/>
                        <a:t>5</a:t>
                      </a:r>
                      <a:r>
                        <a:rPr lang="zh-TW" sz="1800" u="none" cap="none" strike="noStrike"/>
                        <a:t>日(五)12:00止</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21825">
                <a:tc>
                  <a:txBody>
                    <a:bodyPr/>
                    <a:lstStyle/>
                    <a:p>
                      <a:pPr indent="0" lvl="0" marL="0" marR="0" rtl="0" algn="ctr">
                        <a:lnSpc>
                          <a:spcPct val="100000"/>
                        </a:lnSpc>
                        <a:spcBef>
                          <a:spcPts val="0"/>
                        </a:spcBef>
                        <a:spcAft>
                          <a:spcPts val="0"/>
                        </a:spcAft>
                        <a:buClr>
                          <a:srgbClr val="000000"/>
                        </a:buClr>
                        <a:buSzPts val="2000"/>
                        <a:buFont typeface="Arial"/>
                        <a:buNone/>
                      </a:pPr>
                      <a:r>
                        <a:rPr lang="zh-TW" sz="1800" u="none" cap="none" strike="noStrike"/>
                        <a:t>國中端至</a:t>
                      </a:r>
                      <a:r>
                        <a:rPr lang="zh-TW" sz="1800"/>
                        <a:t>竹科實中</a:t>
                      </a:r>
                      <a:r>
                        <a:rPr lang="zh-TW" sz="1800" u="none" cap="none" strike="noStrike"/>
                        <a:t>報名</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1800" u="none" cap="none" strike="noStrike"/>
                        <a:t>11</a:t>
                      </a:r>
                      <a:r>
                        <a:rPr lang="zh-TW" sz="1800"/>
                        <a:t>5</a:t>
                      </a:r>
                      <a:r>
                        <a:rPr lang="zh-TW" sz="1800" u="none" cap="none" strike="noStrike"/>
                        <a:t>年6月0</a:t>
                      </a:r>
                      <a:r>
                        <a:rPr lang="zh-TW" sz="1800"/>
                        <a:t>5</a:t>
                      </a:r>
                      <a:r>
                        <a:rPr lang="zh-TW" sz="1800" u="none" cap="none" strike="noStrike"/>
                        <a:t>日(五)13:00至16:00</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21825">
                <a:tc>
                  <a:txBody>
                    <a:bodyPr/>
                    <a:lstStyle/>
                    <a:p>
                      <a:pPr indent="0" lvl="0" marL="0" marR="0" rtl="0" algn="ctr">
                        <a:lnSpc>
                          <a:spcPct val="100000"/>
                        </a:lnSpc>
                        <a:spcBef>
                          <a:spcPts val="0"/>
                        </a:spcBef>
                        <a:spcAft>
                          <a:spcPts val="0"/>
                        </a:spcAft>
                        <a:buClr>
                          <a:srgbClr val="000000"/>
                        </a:buClr>
                        <a:buSzPts val="2000"/>
                        <a:buFont typeface="Arial"/>
                        <a:buNone/>
                      </a:pPr>
                      <a:r>
                        <a:rPr lang="zh-TW" sz="1800" u="none" cap="none" strike="noStrike"/>
                        <a:t>錄取公告</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zh-TW" sz="1800" u="none" cap="none" strike="noStrike"/>
                        <a:t>11</a:t>
                      </a:r>
                      <a:r>
                        <a:rPr lang="zh-TW" sz="1800"/>
                        <a:t>5</a:t>
                      </a:r>
                      <a:r>
                        <a:rPr lang="zh-TW" sz="1800" u="none" cap="none" strike="noStrike"/>
                        <a:t>年6月1</a:t>
                      </a:r>
                      <a:r>
                        <a:rPr lang="zh-TW" sz="1800"/>
                        <a:t>1</a:t>
                      </a:r>
                      <a:r>
                        <a:rPr lang="zh-TW" sz="1800" u="none" cap="none" strike="noStrike"/>
                        <a:t>日(</a:t>
                      </a:r>
                      <a:r>
                        <a:rPr lang="zh-TW" sz="1800"/>
                        <a:t>四</a:t>
                      </a:r>
                      <a:r>
                        <a:rPr lang="zh-TW" sz="1800" u="none" cap="none" strike="noStrike"/>
                        <a:t>)11:00</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21825">
                <a:tc>
                  <a:txBody>
                    <a:bodyPr/>
                    <a:lstStyle/>
                    <a:p>
                      <a:pPr indent="0" lvl="0" marL="0" marR="0" rtl="0" algn="ctr">
                        <a:lnSpc>
                          <a:spcPct val="100000"/>
                        </a:lnSpc>
                        <a:spcBef>
                          <a:spcPts val="0"/>
                        </a:spcBef>
                        <a:spcAft>
                          <a:spcPts val="0"/>
                        </a:spcAft>
                        <a:buNone/>
                      </a:pPr>
                      <a:r>
                        <a:rPr lang="zh-TW" sz="1800" u="none" cap="none" strike="noStrike"/>
                        <a:t>正取報到</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zh-TW" sz="1800" u="none" cap="none" strike="noStrike"/>
                        <a:t>11</a:t>
                      </a:r>
                      <a:r>
                        <a:rPr lang="zh-TW" sz="1800"/>
                        <a:t>5</a:t>
                      </a:r>
                      <a:r>
                        <a:rPr lang="zh-TW" sz="1800" u="none" cap="none" strike="noStrike"/>
                        <a:t>年6月1</a:t>
                      </a:r>
                      <a:r>
                        <a:rPr lang="zh-TW" sz="1800"/>
                        <a:t>5</a:t>
                      </a:r>
                      <a:r>
                        <a:rPr lang="zh-TW" sz="1800" u="none" cap="none" strike="noStrike"/>
                        <a:t>日(</a:t>
                      </a:r>
                      <a:r>
                        <a:rPr lang="zh-TW" sz="1800"/>
                        <a:t>一</a:t>
                      </a:r>
                      <a:r>
                        <a:rPr lang="zh-TW" sz="1800" u="none" cap="none" strike="noStrike"/>
                        <a:t>)9:00至11:00</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21825">
                <a:tc>
                  <a:txBody>
                    <a:bodyPr/>
                    <a:lstStyle/>
                    <a:p>
                      <a:pPr indent="0" lvl="0" marL="0" marR="0" rtl="0" algn="ctr">
                        <a:lnSpc>
                          <a:spcPct val="100000"/>
                        </a:lnSpc>
                        <a:spcBef>
                          <a:spcPts val="0"/>
                        </a:spcBef>
                        <a:spcAft>
                          <a:spcPts val="0"/>
                        </a:spcAft>
                        <a:buNone/>
                      </a:pPr>
                      <a:r>
                        <a:rPr lang="zh-TW" sz="1800" u="none" cap="none" strike="noStrike"/>
                        <a:t>備取報到</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zh-TW" sz="1800" u="none" cap="none" strike="noStrike"/>
                        <a:t>11</a:t>
                      </a:r>
                      <a:r>
                        <a:rPr lang="zh-TW" sz="1800"/>
                        <a:t>5</a:t>
                      </a:r>
                      <a:r>
                        <a:rPr lang="zh-TW" sz="1800" u="none" cap="none" strike="noStrike"/>
                        <a:t>年6月1</a:t>
                      </a:r>
                      <a:r>
                        <a:rPr lang="zh-TW" sz="1800"/>
                        <a:t>5</a:t>
                      </a:r>
                      <a:r>
                        <a:rPr lang="zh-TW" sz="1800" u="none" cap="none" strike="noStrike"/>
                        <a:t>日(</a:t>
                      </a:r>
                      <a:r>
                        <a:rPr lang="zh-TW" sz="1800"/>
                        <a:t>一</a:t>
                      </a:r>
                      <a:r>
                        <a:rPr lang="zh-TW" sz="1800" u="none" cap="none" strike="noStrike"/>
                        <a:t>)13:00至16:00</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521825">
                <a:tc>
                  <a:txBody>
                    <a:bodyPr/>
                    <a:lstStyle/>
                    <a:p>
                      <a:pPr indent="0" lvl="0" marL="0" marR="0" rtl="0" algn="ctr">
                        <a:lnSpc>
                          <a:spcPct val="100000"/>
                        </a:lnSpc>
                        <a:spcBef>
                          <a:spcPts val="0"/>
                        </a:spcBef>
                        <a:spcAft>
                          <a:spcPts val="0"/>
                        </a:spcAft>
                        <a:buClr>
                          <a:srgbClr val="000000"/>
                        </a:buClr>
                        <a:buSzPts val="2000"/>
                        <a:buFont typeface="Arial"/>
                        <a:buNone/>
                      </a:pPr>
                      <a:r>
                        <a:rPr lang="zh-TW" sz="1800" u="none" cap="none" strike="noStrike"/>
                        <a:t>報到後放棄錄取資格期限</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0"/>
                        <a:buFont typeface="Arial"/>
                        <a:buNone/>
                      </a:pPr>
                      <a:r>
                        <a:rPr lang="zh-TW" sz="1800" u="none" cap="none" strike="noStrike"/>
                        <a:t>11</a:t>
                      </a:r>
                      <a:r>
                        <a:rPr lang="zh-TW" sz="1800"/>
                        <a:t>5</a:t>
                      </a:r>
                      <a:r>
                        <a:rPr lang="zh-TW" sz="1800" u="none" cap="none" strike="noStrike"/>
                        <a:t>年6月1</a:t>
                      </a:r>
                      <a:r>
                        <a:rPr lang="zh-TW" sz="1800"/>
                        <a:t>5</a:t>
                      </a:r>
                      <a:r>
                        <a:rPr lang="zh-TW" sz="1800" u="none" cap="none" strike="noStrike"/>
                        <a:t>日(</a:t>
                      </a:r>
                      <a:r>
                        <a:rPr lang="zh-TW" sz="1800"/>
                        <a:t>一</a:t>
                      </a:r>
                      <a:r>
                        <a:rPr lang="zh-TW" sz="1800" u="none" cap="none" strike="noStrike"/>
                        <a:t>)16:00前</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一張含有 螢幕擷取畫面, 圓形, 圖形, 設計 的圖片&#10;&#10;AI 產生的內容可能不正確。" id="508" name="Google Shape;508;p66"/>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09" name="Google Shape;509;p66"/>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10" name="Google Shape;510;p66"/>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直升入學</a:t>
            </a:r>
            <a:r>
              <a:rPr b="1" lang="zh-TW" sz="4050">
                <a:solidFill>
                  <a:srgbClr val="C00000"/>
                </a:solidFill>
              </a:rPr>
              <a:t>重要日程</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6F6EE"/>
        </a:solidFill>
      </p:bgPr>
    </p:bg>
    <p:spTree>
      <p:nvGrpSpPr>
        <p:cNvPr id="228" name="Shape 228"/>
        <p:cNvGrpSpPr/>
        <p:nvPr/>
      </p:nvGrpSpPr>
      <p:grpSpPr>
        <a:xfrm>
          <a:off x="0" y="0"/>
          <a:ext cx="0" cy="0"/>
          <a:chOff x="0" y="0"/>
          <a:chExt cx="0" cy="0"/>
        </a:xfrm>
      </p:grpSpPr>
      <p:sp>
        <p:nvSpPr>
          <p:cNvPr id="229" name="Google Shape;229;p40"/>
          <p:cNvSpPr txBox="1"/>
          <p:nvPr/>
        </p:nvSpPr>
        <p:spPr>
          <a:xfrm>
            <a:off x="963150" y="1134375"/>
            <a:ext cx="7217700" cy="3906600"/>
          </a:xfrm>
          <a:prstGeom prst="rect">
            <a:avLst/>
          </a:prstGeom>
          <a:noFill/>
          <a:ln>
            <a:noFill/>
          </a:ln>
        </p:spPr>
        <p:txBody>
          <a:bodyPr anchorCtr="0" anchor="t" bIns="34275" lIns="68575" spcFirstLastPara="1" rIns="68575" wrap="square" tIns="34275">
            <a:noAutofit/>
          </a:bodyPr>
          <a:lstStyle/>
          <a:p>
            <a:pPr indent="-368300" lvl="0" marL="457200" marR="0" rtl="0" algn="l">
              <a:lnSpc>
                <a:spcPct val="115000"/>
              </a:lnSpc>
              <a:spcBef>
                <a:spcPts val="0"/>
              </a:spcBef>
              <a:spcAft>
                <a:spcPts val="0"/>
              </a:spcAft>
              <a:buClr>
                <a:srgbClr val="000000"/>
              </a:buClr>
              <a:buSzPts val="2200"/>
              <a:buAutoNum type="arabicPeriod"/>
            </a:pPr>
            <a:r>
              <a:rPr b="1" i="0" lang="zh-TW" sz="2200" u="none" cap="none" strike="noStrike">
                <a:solidFill>
                  <a:schemeClr val="accent5"/>
                </a:solidFill>
                <a:latin typeface="Arial"/>
                <a:ea typeface="Arial"/>
                <a:cs typeface="Arial"/>
                <a:sym typeface="Arial"/>
              </a:rPr>
              <a:t>系統操作說明講義</a:t>
            </a:r>
            <a:r>
              <a:rPr b="0" i="0" lang="zh-TW" sz="2200" u="none" cap="none" strike="noStrike">
                <a:solidFill>
                  <a:srgbClr val="000000"/>
                </a:solidFill>
                <a:latin typeface="Arial"/>
                <a:ea typeface="Arial"/>
                <a:cs typeface="Arial"/>
                <a:sym typeface="Arial"/>
              </a:rPr>
              <a:t>：1份</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lang="zh-TW" sz="2200" u="sng">
                <a:solidFill>
                  <a:schemeClr val="accent5"/>
                </a:solidFill>
              </a:rPr>
              <a:t>技優</a:t>
            </a:r>
            <a:r>
              <a:rPr b="1" i="0" lang="zh-TW" sz="2200" u="sng" cap="none" strike="noStrike">
                <a:solidFill>
                  <a:schemeClr val="accent5"/>
                </a:solidFill>
                <a:latin typeface="Arial"/>
                <a:ea typeface="Arial"/>
                <a:cs typeface="Arial"/>
                <a:sym typeface="Arial"/>
              </a:rPr>
              <a:t>系統</a:t>
            </a:r>
            <a:r>
              <a:rPr b="1" i="0" lang="zh-TW" sz="2200" u="none" cap="none" strike="noStrike">
                <a:solidFill>
                  <a:schemeClr val="accent5"/>
                </a:solidFill>
                <a:latin typeface="Arial"/>
                <a:ea typeface="Arial"/>
                <a:cs typeface="Arial"/>
                <a:sym typeface="Arial"/>
              </a:rPr>
              <a:t>登入帳密</a:t>
            </a:r>
            <a:r>
              <a:rPr b="0" i="0" lang="zh-TW" sz="2200" u="none" cap="none" strike="noStrike">
                <a:solidFill>
                  <a:srgbClr val="000000"/>
                </a:solidFill>
                <a:latin typeface="Arial"/>
                <a:ea typeface="Arial"/>
                <a:cs typeface="Arial"/>
                <a:sym typeface="Arial"/>
              </a:rPr>
              <a:t>：信封袋彌封</a:t>
            </a:r>
            <a:r>
              <a:rPr lang="zh-TW" sz="2200">
                <a:solidFill>
                  <a:srgbClr val="FF0000"/>
                </a:solidFill>
              </a:rPr>
              <a:t>(本次直接三折彌封)</a:t>
            </a:r>
            <a:endParaRPr b="0" i="0" sz="2200" u="none" cap="none" strike="noStrike">
              <a:solidFill>
                <a:srgbClr val="FF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i="0" lang="zh-TW" sz="2200" u="none" cap="none" strike="noStrike">
                <a:solidFill>
                  <a:schemeClr val="accent5"/>
                </a:solidFill>
                <a:latin typeface="Arial"/>
                <a:ea typeface="Arial"/>
                <a:cs typeface="Arial"/>
                <a:sym typeface="Arial"/>
              </a:rPr>
              <a:t>模擬</a:t>
            </a:r>
            <a:r>
              <a:rPr b="1" lang="zh-TW" sz="2200" u="sng">
                <a:solidFill>
                  <a:schemeClr val="accent5"/>
                </a:solidFill>
              </a:rPr>
              <a:t>與正式</a:t>
            </a:r>
            <a:r>
              <a:rPr b="1" i="0" lang="zh-TW" sz="2200" u="none" cap="none" strike="noStrike">
                <a:solidFill>
                  <a:schemeClr val="accent5"/>
                </a:solidFill>
                <a:latin typeface="Arial"/>
                <a:ea typeface="Arial"/>
                <a:cs typeface="Arial"/>
                <a:sym typeface="Arial"/>
              </a:rPr>
              <a:t>選填重要日程表</a:t>
            </a:r>
            <a:r>
              <a:rPr b="0" i="0" lang="zh-TW" sz="2200" u="none" cap="none" strike="noStrike">
                <a:solidFill>
                  <a:srgbClr val="000000"/>
                </a:solidFill>
                <a:latin typeface="Arial"/>
                <a:ea typeface="Arial"/>
                <a:cs typeface="Arial"/>
                <a:sym typeface="Arial"/>
              </a:rPr>
              <a:t>：1張</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lang="zh-TW" sz="2200" u="sng">
                <a:solidFill>
                  <a:schemeClr val="accent5"/>
                </a:solidFill>
              </a:rPr>
              <a:t>正式</a:t>
            </a:r>
            <a:r>
              <a:rPr b="1" i="0" lang="zh-TW" sz="2200" u="none" cap="none" strike="noStrike">
                <a:solidFill>
                  <a:schemeClr val="accent5"/>
                </a:solidFill>
                <a:latin typeface="Arial"/>
                <a:ea typeface="Arial"/>
                <a:cs typeface="Arial"/>
                <a:sym typeface="Arial"/>
              </a:rPr>
              <a:t>報名時間分配表</a:t>
            </a:r>
            <a:r>
              <a:rPr b="0" i="0" lang="zh-TW" sz="2200" u="none" cap="none" strike="noStrike">
                <a:solidFill>
                  <a:srgbClr val="000000"/>
                </a:solidFill>
                <a:latin typeface="Arial"/>
                <a:ea typeface="Arial"/>
                <a:cs typeface="Arial"/>
                <a:sym typeface="Arial"/>
              </a:rPr>
              <a:t>：1張</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lang="zh-TW" sz="2200" u="sng">
                <a:solidFill>
                  <a:schemeClr val="accent5"/>
                </a:solidFill>
              </a:rPr>
              <a:t>技優與免試</a:t>
            </a:r>
            <a:r>
              <a:rPr b="1" i="0" lang="zh-TW" sz="2200" u="none" cap="none" strike="noStrike">
                <a:solidFill>
                  <a:schemeClr val="accent5"/>
                </a:solidFill>
                <a:latin typeface="Arial"/>
                <a:ea typeface="Arial"/>
                <a:cs typeface="Arial"/>
                <a:sym typeface="Arial"/>
              </a:rPr>
              <a:t>集體報名作業自我檢核表</a:t>
            </a:r>
            <a:r>
              <a:rPr b="0" i="0" lang="zh-TW" sz="2200" u="none" cap="none" strike="noStrike">
                <a:solidFill>
                  <a:srgbClr val="000000"/>
                </a:solidFill>
                <a:latin typeface="Arial"/>
                <a:ea typeface="Arial"/>
                <a:cs typeface="Arial"/>
                <a:sym typeface="Arial"/>
              </a:rPr>
              <a:t>：</a:t>
            </a:r>
            <a:r>
              <a:rPr lang="zh-TW" sz="2200"/>
              <a:t>各</a:t>
            </a:r>
            <a:r>
              <a:rPr b="0" i="0" lang="zh-TW" sz="2200" u="none" cap="none" strike="noStrike">
                <a:solidFill>
                  <a:srgbClr val="000000"/>
                </a:solidFill>
                <a:latin typeface="Arial"/>
                <a:ea typeface="Arial"/>
                <a:cs typeface="Arial"/>
                <a:sym typeface="Arial"/>
              </a:rPr>
              <a:t>1張</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i="0" lang="zh-TW" sz="2200" u="none" cap="none" strike="noStrike">
                <a:solidFill>
                  <a:schemeClr val="accent5"/>
                </a:solidFill>
                <a:latin typeface="Arial"/>
                <a:ea typeface="Arial"/>
                <a:cs typeface="Arial"/>
                <a:sym typeface="Arial"/>
              </a:rPr>
              <a:t>報名作業[國中端]注意事項</a:t>
            </a:r>
            <a:r>
              <a:rPr b="0" i="0" lang="zh-TW" sz="2200" u="none" cap="none" strike="noStrike">
                <a:solidFill>
                  <a:srgbClr val="000000"/>
                </a:solidFill>
                <a:latin typeface="Arial"/>
                <a:ea typeface="Arial"/>
                <a:cs typeface="Arial"/>
                <a:sym typeface="Arial"/>
              </a:rPr>
              <a:t>：2張</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lang="zh-TW" sz="2200">
                <a:solidFill>
                  <a:schemeClr val="accent5"/>
                </a:solidFill>
              </a:rPr>
              <a:t>紙</a:t>
            </a:r>
            <a:r>
              <a:rPr b="1" i="0" lang="zh-TW" sz="2200" u="none" cap="none" strike="noStrike">
                <a:solidFill>
                  <a:schemeClr val="accent5"/>
                </a:solidFill>
                <a:latin typeface="Arial"/>
                <a:ea typeface="Arial"/>
                <a:cs typeface="Arial"/>
                <a:sym typeface="Arial"/>
              </a:rPr>
              <a:t>箱</a:t>
            </a:r>
            <a:r>
              <a:rPr b="0" i="0" lang="zh-TW" sz="2200" u="none" cap="none" strike="noStrike">
                <a:solidFill>
                  <a:srgbClr val="000000"/>
                </a:solidFill>
                <a:latin typeface="Arial"/>
                <a:ea typeface="Arial"/>
                <a:cs typeface="Arial"/>
                <a:sym typeface="Arial"/>
              </a:rPr>
              <a:t>：班級人數450人以下，1個；450人以上，2個</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i="0" lang="zh-TW" sz="2200" u="none" cap="none" strike="noStrike">
                <a:solidFill>
                  <a:schemeClr val="accent5"/>
                </a:solidFill>
                <a:latin typeface="Arial"/>
                <a:ea typeface="Arial"/>
                <a:cs typeface="Arial"/>
                <a:sym typeface="Arial"/>
              </a:rPr>
              <a:t>平面紙袋</a:t>
            </a:r>
            <a:r>
              <a:rPr b="0" i="0" lang="zh-TW" sz="2200" u="none" cap="none" strike="noStrike">
                <a:solidFill>
                  <a:srgbClr val="000000"/>
                </a:solidFill>
                <a:latin typeface="Arial"/>
                <a:ea typeface="Arial"/>
                <a:cs typeface="Arial"/>
                <a:sym typeface="Arial"/>
              </a:rPr>
              <a:t>：一般生1班1袋，特殊生全校1袋</a:t>
            </a:r>
            <a:endParaRPr b="0" i="0" sz="2200" u="none" cap="none" strike="noStrike">
              <a:solidFill>
                <a:srgbClr val="000000"/>
              </a:solidFill>
              <a:latin typeface="Arial"/>
              <a:ea typeface="Arial"/>
              <a:cs typeface="Arial"/>
              <a:sym typeface="Arial"/>
            </a:endParaRPr>
          </a:p>
          <a:p>
            <a:pPr indent="-368300" lvl="0" marL="457200" marR="0" rtl="0" algn="l">
              <a:lnSpc>
                <a:spcPct val="115000"/>
              </a:lnSpc>
              <a:spcBef>
                <a:spcPts val="0"/>
              </a:spcBef>
              <a:spcAft>
                <a:spcPts val="0"/>
              </a:spcAft>
              <a:buClr>
                <a:srgbClr val="000000"/>
              </a:buClr>
              <a:buSzPts val="2200"/>
              <a:buAutoNum type="arabicPeriod"/>
            </a:pPr>
            <a:r>
              <a:rPr b="1" i="0" lang="zh-TW" sz="2200" u="none" cap="none" strike="noStrike">
                <a:solidFill>
                  <a:schemeClr val="accent5"/>
                </a:solidFill>
                <a:latin typeface="Arial"/>
                <a:ea typeface="Arial"/>
                <a:cs typeface="Arial"/>
                <a:sym typeface="Arial"/>
              </a:rPr>
              <a:t>立體紙袋</a:t>
            </a:r>
            <a:r>
              <a:rPr b="0" i="0" lang="zh-TW" sz="2200" u="none" cap="none" strike="noStrike">
                <a:solidFill>
                  <a:srgbClr val="000000"/>
                </a:solidFill>
                <a:latin typeface="Arial"/>
                <a:ea typeface="Arial"/>
                <a:cs typeface="Arial"/>
                <a:sym typeface="Arial"/>
              </a:rPr>
              <a:t>：學生數400人以上</a:t>
            </a:r>
            <a:r>
              <a:rPr b="0" i="0" lang="zh-TW" sz="2200" u="none" cap="none" strike="noStrike">
                <a:solidFill>
                  <a:srgbClr val="FF0000"/>
                </a:solidFill>
                <a:latin typeface="Arial"/>
                <a:ea typeface="Arial"/>
                <a:cs typeface="Arial"/>
                <a:sym typeface="Arial"/>
              </a:rPr>
              <a:t>特殊生</a:t>
            </a:r>
            <a:r>
              <a:rPr b="0" i="0" lang="zh-TW" sz="2200" u="none" cap="none" strike="noStrike">
                <a:solidFill>
                  <a:srgbClr val="000000"/>
                </a:solidFill>
                <a:latin typeface="Arial"/>
                <a:ea typeface="Arial"/>
                <a:cs typeface="Arial"/>
                <a:sym typeface="Arial"/>
              </a:rPr>
              <a:t>全校1袋</a:t>
            </a:r>
            <a:endParaRPr b="0" i="0" sz="2200" u="none" cap="none" strike="noStrike">
              <a:solidFill>
                <a:srgbClr val="000000"/>
              </a:solidFill>
              <a:latin typeface="Arial"/>
              <a:ea typeface="Arial"/>
              <a:cs typeface="Arial"/>
              <a:sym typeface="Arial"/>
            </a:endParaRPr>
          </a:p>
          <a:p>
            <a:pPr indent="-368300" lvl="0" marL="457200" rtl="0" algn="l">
              <a:lnSpc>
                <a:spcPct val="115000"/>
              </a:lnSpc>
              <a:spcBef>
                <a:spcPts val="0"/>
              </a:spcBef>
              <a:spcAft>
                <a:spcPts val="0"/>
              </a:spcAft>
              <a:buSzPts val="2200"/>
              <a:buAutoNum type="arabicPeriod"/>
            </a:pPr>
            <a:r>
              <a:rPr b="1" lang="zh-TW" sz="2200">
                <a:solidFill>
                  <a:schemeClr val="accent5"/>
                </a:solidFill>
              </a:rPr>
              <a:t>第一次模擬報名資料箱</a:t>
            </a:r>
            <a:r>
              <a:rPr lang="zh-TW" sz="2200">
                <a:solidFill>
                  <a:schemeClr val="dk1"/>
                </a:solidFill>
              </a:rPr>
              <a:t>：如各校當時繳件箱數</a:t>
            </a:r>
            <a:endParaRPr sz="2200"/>
          </a:p>
        </p:txBody>
      </p:sp>
      <p:pic>
        <p:nvPicPr>
          <p:cNvPr id="230" name="Google Shape;230;p40"/>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231" name="Google Shape;231;p40"/>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232" name="Google Shape;232;p40"/>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第二次模擬選填領取資料</a:t>
            </a:r>
            <a:endParaRPr sz="3400"/>
          </a:p>
        </p:txBody>
      </p:sp>
      <p:sp>
        <p:nvSpPr>
          <p:cNvPr id="233" name="Google Shape;233;p40"/>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67"/>
          <p:cNvSpPr/>
          <p:nvPr/>
        </p:nvSpPr>
        <p:spPr>
          <a:xfrm>
            <a:off x="1113625" y="935975"/>
            <a:ext cx="1948200" cy="41031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1" sz="1600">
              <a:solidFill>
                <a:srgbClr val="0000FF"/>
              </a:solidFill>
            </a:endParaRPr>
          </a:p>
          <a:p>
            <a:pPr indent="0" lvl="0" marL="0" rtl="0" algn="ctr">
              <a:spcBef>
                <a:spcPts val="0"/>
              </a:spcBef>
              <a:spcAft>
                <a:spcPts val="0"/>
              </a:spcAft>
              <a:buClr>
                <a:schemeClr val="dk1"/>
              </a:buClr>
              <a:buFont typeface="Arial"/>
              <a:buNone/>
            </a:pPr>
            <a:r>
              <a:rPr b="1" lang="zh-TW" sz="1800">
                <a:solidFill>
                  <a:srgbClr val="C00000"/>
                </a:solidFill>
              </a:rPr>
              <a:t>辦理學校：</a:t>
            </a:r>
            <a:endParaRPr b="1" i="0" sz="1600" u="none" cap="none" strike="noStrike">
              <a:solidFill>
                <a:srgbClr val="0000FF"/>
              </a:solidFill>
            </a:endParaRPr>
          </a:p>
          <a:p>
            <a:pPr indent="0" lvl="0" marL="0" marR="0" rtl="0" algn="ctr">
              <a:lnSpc>
                <a:spcPct val="113636"/>
              </a:lnSpc>
              <a:spcBef>
                <a:spcPts val="450"/>
              </a:spcBef>
              <a:spcAft>
                <a:spcPts val="0"/>
              </a:spcAft>
              <a:buNone/>
            </a:pPr>
            <a:r>
              <a:rPr i="0" lang="zh-TW" u="none" cap="none" strike="noStrike">
                <a:solidFill>
                  <a:schemeClr val="dk1"/>
                </a:solidFill>
              </a:rPr>
              <a:t>國立竹東高中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國立關西高中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國立</a:t>
            </a:r>
            <a:r>
              <a:rPr lang="zh-TW">
                <a:solidFill>
                  <a:schemeClr val="dk1"/>
                </a:solidFill>
              </a:rPr>
              <a:t>陽交大附</a:t>
            </a:r>
            <a:r>
              <a:rPr i="0" lang="zh-TW" u="none" cap="none" strike="noStrike">
                <a:solidFill>
                  <a:schemeClr val="dk1"/>
                </a:solidFill>
              </a:rPr>
              <a:t>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縣立六家高中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縣立湖口高中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國立苗栗高中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國立竹南高中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國立苑裡高中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縣立三義高中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縣立苑裡高中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縣立興華高中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縣立大同高中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市立成德高中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市立香山高中</a:t>
            </a:r>
            <a:endParaRPr i="0" u="none" cap="none" strike="noStrike">
              <a:solidFill>
                <a:schemeClr val="dk1"/>
              </a:solidFill>
            </a:endParaRPr>
          </a:p>
          <a:p>
            <a:pPr indent="0" lvl="0" marL="0" marR="0" rtl="0" algn="ctr">
              <a:lnSpc>
                <a:spcPct val="113636"/>
              </a:lnSpc>
              <a:spcBef>
                <a:spcPts val="0"/>
              </a:spcBef>
              <a:spcAft>
                <a:spcPts val="0"/>
              </a:spcAft>
              <a:buNone/>
            </a:pPr>
            <a:r>
              <a:rPr i="0" lang="zh-TW" u="none" cap="none" strike="noStrike">
                <a:solidFill>
                  <a:schemeClr val="dk1"/>
                </a:solidFill>
              </a:rPr>
              <a:t>市立建功高中</a:t>
            </a:r>
            <a:endParaRPr i="0" u="none" cap="none" strike="noStrike">
              <a:solidFill>
                <a:schemeClr val="dk1"/>
              </a:solidFill>
            </a:endParaRPr>
          </a:p>
          <a:p>
            <a:pPr indent="0" lvl="0" marL="0" marR="0" rtl="0" algn="ctr">
              <a:lnSpc>
                <a:spcPct val="100000"/>
              </a:lnSpc>
              <a:spcBef>
                <a:spcPts val="450"/>
              </a:spcBef>
              <a:spcAft>
                <a:spcPts val="0"/>
              </a:spcAft>
              <a:buNone/>
            </a:pPr>
            <a:r>
              <a:t/>
            </a:r>
            <a:endParaRPr/>
          </a:p>
        </p:txBody>
      </p:sp>
      <p:sp>
        <p:nvSpPr>
          <p:cNvPr id="516" name="Google Shape;516;p67"/>
          <p:cNvSpPr/>
          <p:nvPr/>
        </p:nvSpPr>
        <p:spPr>
          <a:xfrm>
            <a:off x="3246073" y="2694556"/>
            <a:ext cx="3129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
        <p:nvSpPr>
          <p:cNvPr id="517" name="Google Shape;517;p67"/>
          <p:cNvSpPr/>
          <p:nvPr/>
        </p:nvSpPr>
        <p:spPr>
          <a:xfrm>
            <a:off x="3743225" y="906975"/>
            <a:ext cx="1985400" cy="41322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800" u="none" cap="none" strike="noStrike">
                <a:solidFill>
                  <a:schemeClr val="dk1"/>
                </a:solidFill>
              </a:rPr>
              <a:t>辦理學校</a:t>
            </a:r>
            <a:br>
              <a:rPr i="0" lang="zh-TW" sz="1800" u="none" cap="none" strike="noStrike">
                <a:solidFill>
                  <a:schemeClr val="dk1"/>
                </a:solidFill>
              </a:rPr>
            </a:br>
            <a:r>
              <a:rPr i="0" lang="zh-TW" sz="1800" u="none" cap="none" strike="noStrike">
                <a:solidFill>
                  <a:schemeClr val="dk1"/>
                </a:solidFill>
              </a:rPr>
              <a:t>提供部分名額予對應國中學生</a:t>
            </a:r>
            <a:br>
              <a:rPr i="0" lang="zh-TW" sz="1800" u="none" cap="none" strike="noStrike">
                <a:solidFill>
                  <a:schemeClr val="dk1"/>
                </a:solidFill>
              </a:rPr>
            </a:br>
            <a:r>
              <a:rPr i="0" lang="zh-TW" sz="1800" u="none" cap="none" strike="noStrike">
                <a:solidFill>
                  <a:schemeClr val="dk1"/>
                </a:solidFill>
              </a:rPr>
              <a:t>進行</a:t>
            </a:r>
            <a:br>
              <a:rPr i="0" lang="zh-TW" sz="1800" u="none" cap="none" strike="noStrike">
                <a:solidFill>
                  <a:schemeClr val="dk1"/>
                </a:solidFill>
              </a:rPr>
            </a:br>
            <a:r>
              <a:rPr i="0" lang="zh-TW" sz="1800" u="none" cap="none" strike="noStrike">
                <a:solidFill>
                  <a:schemeClr val="dk1"/>
                </a:solidFill>
              </a:rPr>
              <a:t>優先免試入學</a:t>
            </a:r>
            <a:endParaRPr i="0" sz="1800" u="none" cap="none" strike="noStrike">
              <a:solidFill>
                <a:schemeClr val="dk1"/>
              </a:solidFill>
            </a:endParaRPr>
          </a:p>
          <a:p>
            <a:pPr indent="0" lvl="0" marL="0" marR="0" rtl="0" algn="ctr">
              <a:lnSpc>
                <a:spcPct val="100000"/>
              </a:lnSpc>
              <a:spcBef>
                <a:spcPts val="450"/>
              </a:spcBef>
              <a:spcAft>
                <a:spcPts val="0"/>
              </a:spcAft>
              <a:buNone/>
            </a:pPr>
            <a:r>
              <a:rPr b="1" i="0" lang="zh-TW" sz="1500" u="none" cap="none" strike="noStrike">
                <a:solidFill>
                  <a:srgbClr val="FF0000"/>
                </a:solidFill>
              </a:rPr>
              <a:t>對應國中名額</a:t>
            </a:r>
            <a:br>
              <a:rPr b="1" lang="zh-TW" sz="1500">
                <a:solidFill>
                  <a:srgbClr val="FF0000"/>
                </a:solidFill>
              </a:rPr>
            </a:br>
            <a:r>
              <a:rPr b="1" i="0" lang="zh-TW" sz="1500" u="none" cap="none" strike="noStrike">
                <a:solidFill>
                  <a:srgbClr val="FF0000"/>
                </a:solidFill>
              </a:rPr>
              <a:t>以簡章為準</a:t>
            </a:r>
            <a:endParaRPr/>
          </a:p>
        </p:txBody>
      </p:sp>
      <p:sp>
        <p:nvSpPr>
          <p:cNvPr id="518" name="Google Shape;518;p67"/>
          <p:cNvSpPr/>
          <p:nvPr/>
        </p:nvSpPr>
        <p:spPr>
          <a:xfrm>
            <a:off x="5934294" y="2680118"/>
            <a:ext cx="3129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013" u="none" cap="none" strike="noStrike">
              <a:solidFill>
                <a:schemeClr val="dk1"/>
              </a:solidFill>
              <a:latin typeface="Arial"/>
              <a:ea typeface="Arial"/>
              <a:cs typeface="Arial"/>
              <a:sym typeface="Arial"/>
            </a:endParaRPr>
          </a:p>
        </p:txBody>
      </p:sp>
      <p:sp>
        <p:nvSpPr>
          <p:cNvPr id="519" name="Google Shape;519;p67"/>
          <p:cNvSpPr/>
          <p:nvPr/>
        </p:nvSpPr>
        <p:spPr>
          <a:xfrm>
            <a:off x="6410025" y="935975"/>
            <a:ext cx="2013600" cy="41322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zh-TW" sz="1800">
                <a:solidFill>
                  <a:schemeClr val="dk1"/>
                </a:solidFill>
              </a:rPr>
              <a:t>超額時依</a:t>
            </a:r>
            <a:br>
              <a:rPr lang="zh-TW" sz="1800">
                <a:solidFill>
                  <a:schemeClr val="dk1"/>
                </a:solidFill>
              </a:rPr>
            </a:br>
            <a:r>
              <a:rPr b="1" lang="zh-TW" sz="1800">
                <a:solidFill>
                  <a:srgbClr val="C00000"/>
                </a:solidFill>
              </a:rPr>
              <a:t>115學年度竹苗區高級中等學校免試入學比序項目積分表</a:t>
            </a:r>
            <a:br>
              <a:rPr b="1" lang="zh-TW" sz="1800">
                <a:solidFill>
                  <a:schemeClr val="dk1"/>
                </a:solidFill>
              </a:rPr>
            </a:br>
            <a:r>
              <a:rPr lang="zh-TW" sz="1800">
                <a:solidFill>
                  <a:schemeClr val="dk1"/>
                </a:solidFill>
              </a:rPr>
              <a:t>依序錄取</a:t>
            </a:r>
            <a:endParaRPr/>
          </a:p>
        </p:txBody>
      </p:sp>
      <p:pic>
        <p:nvPicPr>
          <p:cNvPr descr="一張含有 螢幕擷取畫面, 圓形, 圖形, 設計 的圖片&#10;&#10;AI 產生的內容可能不正確。" id="520" name="Google Shape;520;p67"/>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21" name="Google Shape;521;p67"/>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22" name="Google Shape;522;p67"/>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優先免試</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graphicFrame>
        <p:nvGraphicFramePr>
          <p:cNvPr id="527" name="Google Shape;527;p68"/>
          <p:cNvGraphicFramePr/>
          <p:nvPr/>
        </p:nvGraphicFramePr>
        <p:xfrm>
          <a:off x="491676" y="1161699"/>
          <a:ext cx="3000000" cy="3000000"/>
        </p:xfrm>
        <a:graphic>
          <a:graphicData uri="http://schemas.openxmlformats.org/drawingml/2006/table">
            <a:tbl>
              <a:tblPr bandRow="1" firstRow="1">
                <a:noFill/>
                <a:tableStyleId>{617765DC-9C4B-4212-88CA-D9575B89609C}</a:tableStyleId>
              </a:tblPr>
              <a:tblGrid>
                <a:gridCol w="2722000"/>
                <a:gridCol w="5438625"/>
              </a:tblGrid>
              <a:tr h="331725">
                <a:tc>
                  <a:txBody>
                    <a:bodyPr/>
                    <a:lstStyle/>
                    <a:p>
                      <a:pPr indent="0" lvl="0" marL="0" marR="0" rtl="0" algn="ctr">
                        <a:lnSpc>
                          <a:spcPct val="100000"/>
                        </a:lnSpc>
                        <a:spcBef>
                          <a:spcPts val="0"/>
                        </a:spcBef>
                        <a:spcAft>
                          <a:spcPts val="0"/>
                        </a:spcAft>
                        <a:buNone/>
                      </a:pPr>
                      <a:r>
                        <a:rPr b="1" lang="zh-TW" sz="1800" u="none" cap="none" strike="noStrike"/>
                        <a:t>項    目</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zh-TW" sz="1800" u="none" cap="none" strike="noStrike"/>
                        <a:t>日期時間</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625275">
                <a:tc>
                  <a:txBody>
                    <a:bodyPr/>
                    <a:lstStyle/>
                    <a:p>
                      <a:pPr indent="0" lvl="0" marL="0" marR="0" rtl="0" algn="ctr">
                        <a:lnSpc>
                          <a:spcPct val="100000"/>
                        </a:lnSpc>
                        <a:spcBef>
                          <a:spcPts val="0"/>
                        </a:spcBef>
                        <a:spcAft>
                          <a:spcPts val="0"/>
                        </a:spcAft>
                        <a:buClr>
                          <a:srgbClr val="000000"/>
                        </a:buClr>
                        <a:buSzPts val="2200"/>
                        <a:buFont typeface="Arial"/>
                        <a:buNone/>
                      </a:pPr>
                      <a:r>
                        <a:rPr lang="zh-TW" sz="1800" u="none" cap="none" strike="noStrike"/>
                        <a:t>網路選填志願</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1800" u="none" cap="none" strike="noStrike"/>
                        <a:t>11</a:t>
                      </a:r>
                      <a:r>
                        <a:rPr lang="zh-TW" sz="1800"/>
                        <a:t>5</a:t>
                      </a:r>
                      <a:r>
                        <a:rPr lang="zh-TW" sz="1800" u="none" cap="none" strike="noStrike"/>
                        <a:t>年6月</a:t>
                      </a:r>
                      <a:r>
                        <a:rPr lang="zh-TW" sz="1800"/>
                        <a:t>1</a:t>
                      </a:r>
                      <a:r>
                        <a:rPr lang="zh-TW" sz="1800" u="none" cap="none" strike="noStrike"/>
                        <a:t>日(一)08:00至11</a:t>
                      </a:r>
                      <a:r>
                        <a:rPr lang="zh-TW" sz="1800"/>
                        <a:t>5</a:t>
                      </a:r>
                      <a:r>
                        <a:rPr lang="zh-TW" sz="1800" u="none" cap="none" strike="noStrike"/>
                        <a:t>年6月</a:t>
                      </a:r>
                      <a:r>
                        <a:rPr lang="zh-TW" sz="1800"/>
                        <a:t>8</a:t>
                      </a:r>
                      <a:r>
                        <a:rPr lang="zh-TW" sz="1800" u="none" cap="none" strike="noStrike"/>
                        <a:t>日(一)12:00止</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5275">
                <a:tc>
                  <a:txBody>
                    <a:bodyPr/>
                    <a:lstStyle/>
                    <a:p>
                      <a:pPr indent="0" lvl="0" marL="0" marR="0" rtl="0" algn="ctr">
                        <a:lnSpc>
                          <a:spcPct val="100000"/>
                        </a:lnSpc>
                        <a:spcBef>
                          <a:spcPts val="0"/>
                        </a:spcBef>
                        <a:spcAft>
                          <a:spcPts val="0"/>
                        </a:spcAft>
                        <a:buClr>
                          <a:srgbClr val="000000"/>
                        </a:buClr>
                        <a:buSzPts val="2200"/>
                        <a:buFont typeface="Arial"/>
                        <a:buNone/>
                      </a:pPr>
                      <a:r>
                        <a:rPr lang="zh-TW" sz="1800" u="none" cap="none" strike="noStrike"/>
                        <a:t>國中端至</a:t>
                      </a:r>
                      <a:r>
                        <a:rPr lang="zh-TW" sz="1800"/>
                        <a:t>竹科實中</a:t>
                      </a:r>
                      <a:r>
                        <a:rPr lang="zh-TW" sz="1800" u="none" cap="none" strike="noStrike"/>
                        <a:t>報名</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1800" u="none" cap="none" strike="noStrike"/>
                        <a:t>11</a:t>
                      </a:r>
                      <a:r>
                        <a:rPr lang="zh-TW" sz="1800"/>
                        <a:t>5</a:t>
                      </a:r>
                      <a:r>
                        <a:rPr lang="zh-TW" sz="1800" u="none" cap="none" strike="noStrike"/>
                        <a:t>年6月</a:t>
                      </a:r>
                      <a:r>
                        <a:rPr lang="zh-TW" sz="1800"/>
                        <a:t>9</a:t>
                      </a:r>
                      <a:r>
                        <a:rPr lang="zh-TW" sz="1800" u="none" cap="none" strike="noStrike"/>
                        <a:t>日(</a:t>
                      </a:r>
                      <a:r>
                        <a:rPr lang="zh-TW" sz="1800"/>
                        <a:t>二</a:t>
                      </a:r>
                      <a:r>
                        <a:rPr lang="zh-TW" sz="1800" u="none" cap="none" strike="noStrike"/>
                        <a:t>)13:00至16:00</a:t>
                      </a:r>
                      <a:endParaRPr sz="1800" u="none" cap="none" strike="noStrike"/>
                    </a:p>
                    <a:p>
                      <a:pPr indent="0" lvl="0" marL="0" marR="0" rtl="0" algn="l">
                        <a:lnSpc>
                          <a:spcPct val="100000"/>
                        </a:lnSpc>
                        <a:spcBef>
                          <a:spcPts val="0"/>
                        </a:spcBef>
                        <a:spcAft>
                          <a:spcPts val="0"/>
                        </a:spcAft>
                        <a:buNone/>
                      </a:pPr>
                      <a:r>
                        <a:rPr lang="zh-TW" sz="1800">
                          <a:solidFill>
                            <a:srgbClr val="FF0000"/>
                          </a:solidFill>
                        </a:rPr>
                        <a:t>改為115年6月10日(三)13:00至16:00</a:t>
                      </a:r>
                      <a:endParaRPr sz="1800">
                        <a:solidFill>
                          <a:srgbClr val="FF0000"/>
                        </a:solidFill>
                      </a:endParaRPr>
                    </a:p>
                    <a:p>
                      <a:pPr indent="0" lvl="0" marL="0" marR="0" rtl="0" algn="l">
                        <a:lnSpc>
                          <a:spcPct val="100000"/>
                        </a:lnSpc>
                        <a:spcBef>
                          <a:spcPts val="0"/>
                        </a:spcBef>
                        <a:spcAft>
                          <a:spcPts val="0"/>
                        </a:spcAft>
                        <a:buNone/>
                      </a:pPr>
                      <a:r>
                        <a:rPr lang="zh-TW" sz="1800">
                          <a:solidFill>
                            <a:srgbClr val="FF0000"/>
                          </a:solidFill>
                        </a:rPr>
                        <a:t>(優免報名表須列會考成績，請於6月8日(一)再印發)</a:t>
                      </a:r>
                      <a:endParaRPr sz="1800">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5275">
                <a:tc>
                  <a:txBody>
                    <a:bodyPr/>
                    <a:lstStyle/>
                    <a:p>
                      <a:pPr indent="0" lvl="0" marL="0" marR="0" rtl="0" algn="ctr">
                        <a:lnSpc>
                          <a:spcPct val="100000"/>
                        </a:lnSpc>
                        <a:spcBef>
                          <a:spcPts val="0"/>
                        </a:spcBef>
                        <a:spcAft>
                          <a:spcPts val="0"/>
                        </a:spcAft>
                        <a:buClr>
                          <a:srgbClr val="000000"/>
                        </a:buClr>
                        <a:buSzPts val="2200"/>
                        <a:buFont typeface="Arial"/>
                        <a:buNone/>
                      </a:pPr>
                      <a:r>
                        <a:rPr lang="zh-TW" sz="1800" u="none" cap="none" strike="noStrike"/>
                        <a:t>分發結果公告</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lang="zh-TW" sz="1800" u="none" cap="none" strike="noStrike"/>
                        <a:t>11</a:t>
                      </a:r>
                      <a:r>
                        <a:rPr lang="zh-TW" sz="1800"/>
                        <a:t>5</a:t>
                      </a:r>
                      <a:r>
                        <a:rPr lang="zh-TW" sz="1800" u="none" cap="none" strike="noStrike"/>
                        <a:t>年6月1</a:t>
                      </a:r>
                      <a:r>
                        <a:rPr lang="zh-TW" sz="1800"/>
                        <a:t>5</a:t>
                      </a:r>
                      <a:r>
                        <a:rPr lang="zh-TW" sz="1800" u="none" cap="none" strike="noStrike"/>
                        <a:t>日(</a:t>
                      </a:r>
                      <a:r>
                        <a:rPr lang="zh-TW" sz="1800"/>
                        <a:t>一</a:t>
                      </a:r>
                      <a:r>
                        <a:rPr lang="zh-TW" sz="1800" u="none" cap="none" strike="noStrike"/>
                        <a:t>)11:00</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5275">
                <a:tc>
                  <a:txBody>
                    <a:bodyPr/>
                    <a:lstStyle/>
                    <a:p>
                      <a:pPr indent="0" lvl="0" marL="0" marR="0" rtl="0" algn="ctr">
                        <a:lnSpc>
                          <a:spcPct val="100000"/>
                        </a:lnSpc>
                        <a:spcBef>
                          <a:spcPts val="0"/>
                        </a:spcBef>
                        <a:spcAft>
                          <a:spcPts val="0"/>
                        </a:spcAft>
                        <a:buNone/>
                      </a:pPr>
                      <a:r>
                        <a:rPr lang="zh-TW" sz="1800" u="none" cap="none" strike="noStrike"/>
                        <a:t>報到</a:t>
                      </a:r>
                      <a:endParaRPr b="1" sz="18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lang="zh-TW" sz="1800" u="none" cap="none" strike="noStrike"/>
                        <a:t>11</a:t>
                      </a:r>
                      <a:r>
                        <a:rPr lang="zh-TW" sz="1800"/>
                        <a:t>5</a:t>
                      </a:r>
                      <a:r>
                        <a:rPr lang="zh-TW" sz="1800" u="none" cap="none" strike="noStrike"/>
                        <a:t>年6月1</a:t>
                      </a:r>
                      <a:r>
                        <a:rPr lang="zh-TW" sz="1800"/>
                        <a:t>5</a:t>
                      </a:r>
                      <a:r>
                        <a:rPr lang="zh-TW" sz="1800" u="none" cap="none" strike="noStrike"/>
                        <a:t>日(</a:t>
                      </a:r>
                      <a:r>
                        <a:rPr lang="zh-TW" sz="1800"/>
                        <a:t>一</a:t>
                      </a:r>
                      <a:r>
                        <a:rPr lang="zh-TW" sz="1800" u="none" cap="none" strike="noStrike"/>
                        <a:t>)11:00至15:00</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625275">
                <a:tc>
                  <a:txBody>
                    <a:bodyPr/>
                    <a:lstStyle/>
                    <a:p>
                      <a:pPr indent="0" lvl="0" marL="0" marR="0" rtl="0" algn="ctr">
                        <a:lnSpc>
                          <a:spcPct val="100000"/>
                        </a:lnSpc>
                        <a:spcBef>
                          <a:spcPts val="0"/>
                        </a:spcBef>
                        <a:spcAft>
                          <a:spcPts val="0"/>
                        </a:spcAft>
                        <a:buClr>
                          <a:srgbClr val="000000"/>
                        </a:buClr>
                        <a:buSzPts val="2200"/>
                        <a:buFont typeface="Arial"/>
                        <a:buNone/>
                      </a:pPr>
                      <a:r>
                        <a:rPr lang="zh-TW" sz="1800" u="none" cap="none" strike="noStrike"/>
                        <a:t>報到後放棄錄取資格期限</a:t>
                      </a:r>
                      <a:endParaRPr b="1" i="0" sz="18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200"/>
                        <a:buFont typeface="Arial"/>
                        <a:buNone/>
                      </a:pPr>
                      <a:r>
                        <a:rPr lang="zh-TW" sz="1800" u="none" cap="none" strike="noStrike"/>
                        <a:t>11</a:t>
                      </a:r>
                      <a:r>
                        <a:rPr lang="zh-TW" sz="1800"/>
                        <a:t>5</a:t>
                      </a:r>
                      <a:r>
                        <a:rPr lang="zh-TW" sz="1800" u="none" cap="none" strike="noStrike"/>
                        <a:t>年6月1</a:t>
                      </a:r>
                      <a:r>
                        <a:rPr lang="zh-TW" sz="1800"/>
                        <a:t>5</a:t>
                      </a:r>
                      <a:r>
                        <a:rPr lang="zh-TW" sz="1800" u="none" cap="none" strike="noStrike"/>
                        <a:t>日(</a:t>
                      </a:r>
                      <a:r>
                        <a:rPr lang="zh-TW" sz="1800"/>
                        <a:t>一</a:t>
                      </a:r>
                      <a:r>
                        <a:rPr lang="zh-TW" sz="1800" u="none" cap="none" strike="noStrike"/>
                        <a:t>)16:00前</a:t>
                      </a:r>
                      <a:endParaRPr b="1" sz="18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一張含有 螢幕擷取畫面, 圓形, 圖形, 設計 的圖片&#10;&#10;AI 產生的內容可能不正確。" id="528" name="Google Shape;528;p68"/>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29" name="Google Shape;529;p68"/>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30" name="Google Shape;530;p68"/>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優先免試重要日程表</a:t>
            </a:r>
            <a:endParaRPr b="1" i="0" sz="4050" u="none" cap="none" strike="noStrike">
              <a:solidFill>
                <a:srgbClr val="C00000"/>
              </a:solidFill>
              <a:latin typeface="Arial"/>
              <a:ea typeface="Arial"/>
              <a:cs typeface="Arial"/>
              <a:sym typeface="Arial"/>
            </a:endParaRPr>
          </a:p>
        </p:txBody>
      </p:sp>
      <p:sp>
        <p:nvSpPr>
          <p:cNvPr id="531" name="Google Shape;531;p68"/>
          <p:cNvSpPr txBox="1"/>
          <p:nvPr/>
        </p:nvSpPr>
        <p:spPr>
          <a:xfrm>
            <a:off x="6565325" y="3185550"/>
            <a:ext cx="2532900" cy="12930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zh-TW" sz="1200">
                <a:solidFill>
                  <a:srgbClr val="0070C0"/>
                </a:solidFill>
              </a:rPr>
              <a:t>因直升、優免選填志願期程有重疊，本委員會將設定優免正式報名表開放列印的時間在直升報名收件結束後(115年6月5日(五)16:00後)，方不致造成報名直升、優免的學生在報名費無法正確計算減免與否</a:t>
            </a:r>
            <a:endParaRPr b="1" sz="1200">
              <a:solidFill>
                <a:srgbClr val="0070C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6" name="Shape 536"/>
        <p:cNvGrpSpPr/>
        <p:nvPr/>
      </p:nvGrpSpPr>
      <p:grpSpPr>
        <a:xfrm>
          <a:off x="0" y="0"/>
          <a:ext cx="0" cy="0"/>
          <a:chOff x="0" y="0"/>
          <a:chExt cx="0" cy="0"/>
        </a:xfrm>
      </p:grpSpPr>
      <p:sp>
        <p:nvSpPr>
          <p:cNvPr id="537" name="Google Shape;537;p69"/>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538" name="Google Shape;538;p69"/>
          <p:cNvSpPr txBox="1"/>
          <p:nvPr/>
        </p:nvSpPr>
        <p:spPr>
          <a:xfrm>
            <a:off x="4043620" y="1357850"/>
            <a:ext cx="1056600" cy="684900"/>
          </a:xfrm>
          <a:prstGeom prst="rect">
            <a:avLst/>
          </a:prstGeom>
          <a:noFill/>
          <a:ln>
            <a:noFill/>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404040"/>
              </a:buClr>
              <a:buSzPts val="3000"/>
              <a:buFont typeface="Impact"/>
              <a:buNone/>
            </a:pPr>
            <a:r>
              <a:rPr b="0" i="0" lang="zh-TW" sz="4000" u="none" cap="none" strike="noStrike">
                <a:solidFill>
                  <a:srgbClr val="404040"/>
                </a:solidFill>
                <a:latin typeface="Impact"/>
                <a:ea typeface="Impact"/>
                <a:cs typeface="Impact"/>
                <a:sym typeface="Impact"/>
              </a:rPr>
              <a:t>05</a:t>
            </a:r>
            <a:endParaRPr b="0" i="0" sz="4000" u="none" cap="none" strike="noStrike">
              <a:solidFill>
                <a:srgbClr val="404040"/>
              </a:solidFill>
              <a:latin typeface="Impact"/>
              <a:ea typeface="Impact"/>
              <a:cs typeface="Impact"/>
              <a:sym typeface="Impact"/>
            </a:endParaRPr>
          </a:p>
        </p:txBody>
      </p:sp>
      <p:sp>
        <p:nvSpPr>
          <p:cNvPr id="539" name="Google Shape;539;p69"/>
          <p:cNvSpPr txBox="1"/>
          <p:nvPr/>
        </p:nvSpPr>
        <p:spPr>
          <a:xfrm>
            <a:off x="1868913" y="2209125"/>
            <a:ext cx="54060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免試入學報名作業日程及注意事項</a:t>
            </a:r>
            <a:endParaRPr b="1" i="0" sz="4000" u="none" cap="none" strike="noStrike">
              <a:solidFill>
                <a:srgbClr val="C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3" name="Shape 543"/>
        <p:cNvGrpSpPr/>
        <p:nvPr/>
      </p:nvGrpSpPr>
      <p:grpSpPr>
        <a:xfrm>
          <a:off x="0" y="0"/>
          <a:ext cx="0" cy="0"/>
          <a:chOff x="0" y="0"/>
          <a:chExt cx="0" cy="0"/>
        </a:xfrm>
      </p:grpSpPr>
      <p:sp>
        <p:nvSpPr>
          <p:cNvPr id="544" name="Google Shape;544;p70"/>
          <p:cNvSpPr/>
          <p:nvPr/>
        </p:nvSpPr>
        <p:spPr>
          <a:xfrm>
            <a:off x="334100" y="1202775"/>
            <a:ext cx="2221200" cy="3173100"/>
          </a:xfrm>
          <a:prstGeom prst="roundRect">
            <a:avLst>
              <a:gd fmla="val 9094"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zh-TW" sz="1800">
                <a:solidFill>
                  <a:srgbClr val="C00000"/>
                </a:solidFill>
              </a:rPr>
              <a:t>辦理學校：</a:t>
            </a:r>
            <a:endParaRPr i="0" sz="1800" u="none" cap="none" strike="noStrike">
              <a:solidFill>
                <a:srgbClr val="0000FF"/>
              </a:solidFill>
            </a:endParaRPr>
          </a:p>
          <a:p>
            <a:pPr indent="0" lvl="0" marL="0" marR="0" rtl="0" algn="ctr">
              <a:lnSpc>
                <a:spcPct val="100000"/>
              </a:lnSpc>
              <a:spcBef>
                <a:spcPts val="450"/>
              </a:spcBef>
              <a:spcAft>
                <a:spcPts val="0"/>
              </a:spcAft>
              <a:buNone/>
            </a:pPr>
            <a:r>
              <a:rPr i="0" lang="zh-TW" sz="1800" u="none" cap="none" strike="noStrike">
                <a:solidFill>
                  <a:schemeClr val="dk1"/>
                </a:solidFill>
              </a:rPr>
              <a:t>竹苗區各公</a:t>
            </a:r>
            <a:r>
              <a:rPr i="0" lang="zh-TW" sz="1800" u="none" cap="none" strike="noStrike">
                <a:solidFill>
                  <a:schemeClr val="dk1"/>
                </a:solidFill>
              </a:rPr>
              <a:t>私</a:t>
            </a:r>
            <a:r>
              <a:rPr i="0" lang="zh-TW" sz="1800" u="none" cap="none" strike="noStrike">
                <a:solidFill>
                  <a:schemeClr val="dk1"/>
                </a:solidFill>
              </a:rPr>
              <a:t>立高級中等學校</a:t>
            </a:r>
            <a:br>
              <a:rPr i="0" lang="zh-TW" sz="1800" u="none" cap="none" strike="noStrike">
                <a:solidFill>
                  <a:schemeClr val="dk1"/>
                </a:solidFill>
              </a:rPr>
            </a:br>
            <a:r>
              <a:rPr i="0" lang="zh-TW" sz="1800" u="none" cap="none" strike="noStrike">
                <a:solidFill>
                  <a:schemeClr val="dk1"/>
                </a:solidFill>
              </a:rPr>
              <a:t>及</a:t>
            </a:r>
            <a:br>
              <a:rPr i="0" lang="zh-TW" sz="1800" u="none" cap="none" strike="noStrike">
                <a:solidFill>
                  <a:schemeClr val="dk1"/>
                </a:solidFill>
              </a:rPr>
            </a:br>
            <a:r>
              <a:rPr i="0" lang="zh-TW" sz="1500" u="none" cap="none" strike="noStrike">
                <a:solidFill>
                  <a:schemeClr val="dk1"/>
                </a:solidFill>
              </a:rPr>
              <a:t>共同就學區招生學校</a:t>
            </a:r>
            <a:endParaRPr sz="1500">
              <a:solidFill>
                <a:schemeClr val="dk1"/>
              </a:solidFill>
            </a:endParaRPr>
          </a:p>
          <a:p>
            <a:pPr indent="0" lvl="0" marL="0" marR="0" rtl="0" algn="ctr">
              <a:lnSpc>
                <a:spcPct val="100000"/>
              </a:lnSpc>
              <a:spcBef>
                <a:spcPts val="450"/>
              </a:spcBef>
              <a:spcAft>
                <a:spcPts val="0"/>
              </a:spcAft>
              <a:buNone/>
            </a:pPr>
            <a:r>
              <a:rPr i="0" lang="zh-TW" sz="1500" u="none" cap="none" strike="noStrike">
                <a:solidFill>
                  <a:srgbClr val="FF0000"/>
                </a:solidFill>
              </a:rPr>
              <a:t>辦理學校及名額以簡章與11</a:t>
            </a:r>
            <a:r>
              <a:rPr lang="zh-TW" sz="1500">
                <a:solidFill>
                  <a:srgbClr val="FF0000"/>
                </a:solidFill>
              </a:rPr>
              <a:t>5</a:t>
            </a:r>
            <a:r>
              <a:rPr i="0" lang="zh-TW" sz="1500" u="none" cap="none" strike="noStrike">
                <a:solidFill>
                  <a:srgbClr val="FF0000"/>
                </a:solidFill>
              </a:rPr>
              <a:t>年6月</a:t>
            </a:r>
            <a:r>
              <a:rPr lang="zh-TW" sz="1500">
                <a:solidFill>
                  <a:srgbClr val="FF0000"/>
                </a:solidFill>
              </a:rPr>
              <a:t>18</a:t>
            </a:r>
            <a:r>
              <a:rPr i="0" lang="zh-TW" sz="1500" u="none" cap="none" strike="noStrike">
                <a:solidFill>
                  <a:srgbClr val="FF0000"/>
                </a:solidFill>
              </a:rPr>
              <a:t>日公告實際招生名額為準</a:t>
            </a:r>
            <a:endParaRPr/>
          </a:p>
        </p:txBody>
      </p:sp>
      <p:sp>
        <p:nvSpPr>
          <p:cNvPr id="545" name="Google Shape;545;p70"/>
          <p:cNvSpPr/>
          <p:nvPr/>
        </p:nvSpPr>
        <p:spPr>
          <a:xfrm>
            <a:off x="2620806" y="2435510"/>
            <a:ext cx="2244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013" u="none" cap="none" strike="noStrike">
              <a:solidFill>
                <a:schemeClr val="dk1"/>
              </a:solidFill>
            </a:endParaRPr>
          </a:p>
        </p:txBody>
      </p:sp>
      <p:sp>
        <p:nvSpPr>
          <p:cNvPr id="546" name="Google Shape;546;p70"/>
          <p:cNvSpPr/>
          <p:nvPr/>
        </p:nvSpPr>
        <p:spPr>
          <a:xfrm>
            <a:off x="2910559" y="1202784"/>
            <a:ext cx="1080000" cy="31731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800" u="none" cap="none" strike="noStrike">
                <a:solidFill>
                  <a:schemeClr val="dk1"/>
                </a:solidFill>
              </a:rPr>
              <a:t>參加</a:t>
            </a:r>
            <a:endParaRPr i="0" sz="1800" u="none" cap="none" strike="noStrike">
              <a:solidFill>
                <a:schemeClr val="dk1"/>
              </a:solidFill>
            </a:endParaRPr>
          </a:p>
          <a:p>
            <a:pPr indent="0" lvl="0" marL="0" marR="0" rtl="0" algn="ctr">
              <a:lnSpc>
                <a:spcPct val="100000"/>
              </a:lnSpc>
              <a:spcBef>
                <a:spcPts val="0"/>
              </a:spcBef>
              <a:spcAft>
                <a:spcPts val="0"/>
              </a:spcAft>
              <a:buNone/>
            </a:pPr>
            <a:r>
              <a:rPr b="1" i="0" lang="zh-TW" sz="1800" u="none" cap="none" strike="noStrike">
                <a:solidFill>
                  <a:srgbClr val="C00000"/>
                </a:solidFill>
              </a:rPr>
              <a:t>國中</a:t>
            </a:r>
            <a:endParaRPr b="1" i="0" sz="1800" u="none" cap="none" strike="noStrike">
              <a:solidFill>
                <a:srgbClr val="C00000"/>
              </a:solidFill>
            </a:endParaRPr>
          </a:p>
          <a:p>
            <a:pPr indent="0" lvl="0" marL="0" marR="0" rtl="0" algn="ctr">
              <a:lnSpc>
                <a:spcPct val="100000"/>
              </a:lnSpc>
              <a:spcBef>
                <a:spcPts val="0"/>
              </a:spcBef>
              <a:spcAft>
                <a:spcPts val="0"/>
              </a:spcAft>
              <a:buNone/>
            </a:pPr>
            <a:r>
              <a:rPr b="1" i="0" lang="zh-TW" sz="1800" u="none" cap="none" strike="noStrike">
                <a:solidFill>
                  <a:srgbClr val="C00000"/>
                </a:solidFill>
              </a:rPr>
              <a:t>教育</a:t>
            </a:r>
            <a:endParaRPr b="1" i="0" sz="1800" u="none" cap="none" strike="noStrike">
              <a:solidFill>
                <a:srgbClr val="C00000"/>
              </a:solidFill>
            </a:endParaRPr>
          </a:p>
          <a:p>
            <a:pPr indent="0" lvl="0" marL="0" marR="0" rtl="0" algn="ctr">
              <a:lnSpc>
                <a:spcPct val="100000"/>
              </a:lnSpc>
              <a:spcBef>
                <a:spcPts val="0"/>
              </a:spcBef>
              <a:spcAft>
                <a:spcPts val="0"/>
              </a:spcAft>
              <a:buNone/>
            </a:pPr>
            <a:r>
              <a:rPr b="1" i="0" lang="zh-TW" sz="1800" u="none" cap="none" strike="noStrike">
                <a:solidFill>
                  <a:srgbClr val="C00000"/>
                </a:solidFill>
              </a:rPr>
              <a:t>會考</a:t>
            </a:r>
            <a:endParaRPr b="1" i="0" sz="1800" u="none" cap="none" strike="noStrike">
              <a:solidFill>
                <a:srgbClr val="C00000"/>
              </a:solidFill>
            </a:endParaRPr>
          </a:p>
        </p:txBody>
      </p:sp>
      <p:sp>
        <p:nvSpPr>
          <p:cNvPr id="547" name="Google Shape;547;p70"/>
          <p:cNvSpPr/>
          <p:nvPr/>
        </p:nvSpPr>
        <p:spPr>
          <a:xfrm>
            <a:off x="7215954" y="1206050"/>
            <a:ext cx="1455000" cy="31731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800" u="none" cap="none" strike="noStrike">
                <a:solidFill>
                  <a:schemeClr val="dk1"/>
                </a:solidFill>
              </a:rPr>
              <a:t>志願選填</a:t>
            </a:r>
            <a:endParaRPr i="0" sz="1800" u="none" cap="none" strike="noStrike">
              <a:solidFill>
                <a:schemeClr val="dk1"/>
              </a:solidFill>
            </a:endParaRPr>
          </a:p>
          <a:p>
            <a:pPr indent="0" lvl="0" marL="0" marR="0" rtl="0" algn="ctr">
              <a:lnSpc>
                <a:spcPct val="100000"/>
              </a:lnSpc>
              <a:spcBef>
                <a:spcPts val="0"/>
              </a:spcBef>
              <a:spcAft>
                <a:spcPts val="0"/>
              </a:spcAft>
              <a:buNone/>
            </a:pPr>
            <a:r>
              <a:rPr lang="zh-TW" sz="1800">
                <a:solidFill>
                  <a:schemeClr val="dk1"/>
                </a:solidFill>
              </a:rPr>
              <a:t>報名送件</a:t>
            </a:r>
            <a:endParaRPr sz="1800">
              <a:solidFill>
                <a:schemeClr val="dk1"/>
              </a:solidFill>
            </a:endParaRPr>
          </a:p>
        </p:txBody>
      </p:sp>
      <p:sp>
        <p:nvSpPr>
          <p:cNvPr id="548" name="Google Shape;548;p70"/>
          <p:cNvSpPr/>
          <p:nvPr/>
        </p:nvSpPr>
        <p:spPr>
          <a:xfrm>
            <a:off x="4345686" y="1203889"/>
            <a:ext cx="1080000" cy="31731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800" u="none" cap="none" strike="noStrike">
                <a:solidFill>
                  <a:schemeClr val="dk1"/>
                </a:solidFill>
              </a:rPr>
              <a:t>學</a:t>
            </a:r>
            <a:br>
              <a:rPr i="0" lang="zh-TW" sz="1800" u="none" cap="none" strike="noStrike">
                <a:solidFill>
                  <a:schemeClr val="dk1"/>
                </a:solidFill>
              </a:rPr>
            </a:br>
            <a:r>
              <a:rPr i="0" lang="zh-TW" sz="1800" u="none" cap="none" strike="noStrike">
                <a:solidFill>
                  <a:schemeClr val="dk1"/>
                </a:solidFill>
              </a:rPr>
              <a:t>生</a:t>
            </a:r>
            <a:br>
              <a:rPr i="0" lang="zh-TW" sz="1800" u="none" cap="none" strike="noStrike">
                <a:solidFill>
                  <a:schemeClr val="dk1"/>
                </a:solidFill>
              </a:rPr>
            </a:br>
            <a:r>
              <a:rPr i="0" lang="zh-TW" sz="1800" u="none" cap="none" strike="noStrike">
                <a:solidFill>
                  <a:schemeClr val="dk1"/>
                </a:solidFill>
              </a:rPr>
              <a:t>適</a:t>
            </a:r>
            <a:br>
              <a:rPr i="0" lang="zh-TW" sz="1800" u="none" cap="none" strike="noStrike">
                <a:solidFill>
                  <a:schemeClr val="dk1"/>
                </a:solidFill>
              </a:rPr>
            </a:br>
            <a:r>
              <a:rPr i="0" lang="zh-TW" sz="1800" u="none" cap="none" strike="noStrike">
                <a:solidFill>
                  <a:schemeClr val="dk1"/>
                </a:solidFill>
              </a:rPr>
              <a:t>性</a:t>
            </a:r>
            <a:br>
              <a:rPr i="0" lang="zh-TW" sz="1800" u="none" cap="none" strike="noStrike">
                <a:solidFill>
                  <a:schemeClr val="dk1"/>
                </a:solidFill>
              </a:rPr>
            </a:br>
            <a:r>
              <a:rPr i="0" lang="zh-TW" sz="1800" u="none" cap="none" strike="noStrike">
                <a:solidFill>
                  <a:schemeClr val="dk1"/>
                </a:solidFill>
              </a:rPr>
              <a:t>輔</a:t>
            </a:r>
            <a:br>
              <a:rPr i="0" lang="zh-TW" sz="1800" u="none" cap="none" strike="noStrike">
                <a:solidFill>
                  <a:schemeClr val="dk1"/>
                </a:solidFill>
              </a:rPr>
            </a:br>
            <a:r>
              <a:rPr i="0" lang="zh-TW" sz="1800" u="none" cap="none" strike="noStrike">
                <a:solidFill>
                  <a:schemeClr val="dk1"/>
                </a:solidFill>
              </a:rPr>
              <a:t>導</a:t>
            </a:r>
            <a:endParaRPr i="0" sz="1800" u="none" cap="none" strike="noStrike">
              <a:solidFill>
                <a:schemeClr val="dk1"/>
              </a:solidFill>
            </a:endParaRPr>
          </a:p>
        </p:txBody>
      </p:sp>
      <p:sp>
        <p:nvSpPr>
          <p:cNvPr id="549" name="Google Shape;549;p70"/>
          <p:cNvSpPr/>
          <p:nvPr/>
        </p:nvSpPr>
        <p:spPr>
          <a:xfrm>
            <a:off x="5773335" y="1202784"/>
            <a:ext cx="1080000" cy="3173100"/>
          </a:xfrm>
          <a:prstGeom prst="roundRect">
            <a:avLst>
              <a:gd fmla="val 16667" name="adj"/>
            </a:avLst>
          </a:prstGeom>
          <a:solidFill>
            <a:srgbClr val="E5BFA5"/>
          </a:solidFill>
          <a:ln cap="flat" cmpd="sng" w="38100">
            <a:solidFill>
              <a:srgbClr val="C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800" u="none" cap="none" strike="noStrike">
                <a:solidFill>
                  <a:schemeClr val="dk1"/>
                </a:solidFill>
              </a:rPr>
              <a:t>個</a:t>
            </a:r>
            <a:br>
              <a:rPr i="0" lang="zh-TW" sz="1800" u="none" cap="none" strike="noStrike">
                <a:solidFill>
                  <a:schemeClr val="dk1"/>
                </a:solidFill>
              </a:rPr>
            </a:br>
            <a:r>
              <a:rPr i="0" lang="zh-TW" sz="1800" u="none" cap="none" strike="noStrike">
                <a:solidFill>
                  <a:schemeClr val="dk1"/>
                </a:solidFill>
              </a:rPr>
              <a:t>人</a:t>
            </a:r>
            <a:endParaRPr i="0" sz="1800" u="none" cap="none" strike="noStrike">
              <a:solidFill>
                <a:schemeClr val="dk1"/>
              </a:solidFill>
            </a:endParaRPr>
          </a:p>
          <a:p>
            <a:pPr indent="0" lvl="0" marL="0" marR="0" rtl="0" algn="ctr">
              <a:lnSpc>
                <a:spcPct val="100000"/>
              </a:lnSpc>
              <a:spcBef>
                <a:spcPts val="0"/>
              </a:spcBef>
              <a:spcAft>
                <a:spcPts val="0"/>
              </a:spcAft>
              <a:buNone/>
            </a:pPr>
            <a:r>
              <a:rPr i="0" lang="zh-TW" sz="1800" u="none" cap="none" strike="noStrike">
                <a:solidFill>
                  <a:schemeClr val="dk1"/>
                </a:solidFill>
              </a:rPr>
              <a:t>序</a:t>
            </a:r>
            <a:br>
              <a:rPr i="0" lang="zh-TW" sz="1800" u="none" cap="none" strike="noStrike">
                <a:solidFill>
                  <a:schemeClr val="dk1"/>
                </a:solidFill>
              </a:rPr>
            </a:br>
            <a:r>
              <a:rPr i="0" lang="zh-TW" sz="1800" u="none" cap="none" strike="noStrike">
                <a:solidFill>
                  <a:schemeClr val="dk1"/>
                </a:solidFill>
              </a:rPr>
              <a:t>位</a:t>
            </a:r>
            <a:endParaRPr i="0" sz="1800" u="none" cap="none" strike="noStrike">
              <a:solidFill>
                <a:schemeClr val="dk1"/>
              </a:solidFill>
            </a:endParaRPr>
          </a:p>
          <a:p>
            <a:pPr indent="0" lvl="0" marL="0" marR="0" rtl="0" algn="ctr">
              <a:lnSpc>
                <a:spcPct val="100000"/>
              </a:lnSpc>
              <a:spcBef>
                <a:spcPts val="0"/>
              </a:spcBef>
              <a:spcAft>
                <a:spcPts val="0"/>
              </a:spcAft>
              <a:buNone/>
            </a:pPr>
            <a:r>
              <a:rPr i="0" lang="zh-TW" sz="1800" u="none" cap="none" strike="noStrike">
                <a:solidFill>
                  <a:schemeClr val="dk1"/>
                </a:solidFill>
              </a:rPr>
              <a:t>區</a:t>
            </a:r>
            <a:br>
              <a:rPr i="0" lang="zh-TW" sz="1800" u="none" cap="none" strike="noStrike">
                <a:solidFill>
                  <a:schemeClr val="dk1"/>
                </a:solidFill>
              </a:rPr>
            </a:br>
            <a:r>
              <a:rPr i="0" lang="zh-TW" sz="1800" u="none" cap="none" strike="noStrike">
                <a:solidFill>
                  <a:schemeClr val="dk1"/>
                </a:solidFill>
              </a:rPr>
              <a:t>間</a:t>
            </a:r>
            <a:br>
              <a:rPr lang="zh-TW" sz="1800">
                <a:solidFill>
                  <a:schemeClr val="dk1"/>
                </a:solidFill>
              </a:rPr>
            </a:br>
            <a:r>
              <a:rPr i="0" lang="zh-TW" sz="1800" u="none" cap="none" strike="noStrike">
                <a:solidFill>
                  <a:schemeClr val="dk1"/>
                </a:solidFill>
              </a:rPr>
              <a:t>查</a:t>
            </a:r>
            <a:br>
              <a:rPr i="0" lang="zh-TW" sz="1800" u="none" cap="none" strike="noStrike">
                <a:solidFill>
                  <a:schemeClr val="dk1"/>
                </a:solidFill>
              </a:rPr>
            </a:br>
            <a:r>
              <a:rPr i="0" lang="zh-TW" sz="1800" u="none" cap="none" strike="noStrike">
                <a:solidFill>
                  <a:schemeClr val="dk1"/>
                </a:solidFill>
              </a:rPr>
              <a:t>詢</a:t>
            </a:r>
            <a:endParaRPr i="0" sz="1800" u="none" cap="none" strike="noStrike">
              <a:solidFill>
                <a:schemeClr val="dk1"/>
              </a:solidFill>
            </a:endParaRPr>
          </a:p>
        </p:txBody>
      </p:sp>
      <p:sp>
        <p:nvSpPr>
          <p:cNvPr id="550" name="Google Shape;550;p70"/>
          <p:cNvSpPr/>
          <p:nvPr/>
        </p:nvSpPr>
        <p:spPr>
          <a:xfrm>
            <a:off x="4055934" y="2435509"/>
            <a:ext cx="2244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013" u="none" cap="none" strike="noStrike">
              <a:solidFill>
                <a:schemeClr val="dk1"/>
              </a:solidFill>
            </a:endParaRPr>
          </a:p>
        </p:txBody>
      </p:sp>
      <p:sp>
        <p:nvSpPr>
          <p:cNvPr id="551" name="Google Shape;551;p70"/>
          <p:cNvSpPr/>
          <p:nvPr/>
        </p:nvSpPr>
        <p:spPr>
          <a:xfrm>
            <a:off x="5479253" y="2435509"/>
            <a:ext cx="2244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013" u="none" cap="none" strike="noStrike">
              <a:solidFill>
                <a:schemeClr val="dk1"/>
              </a:solidFill>
            </a:endParaRPr>
          </a:p>
        </p:txBody>
      </p:sp>
      <p:sp>
        <p:nvSpPr>
          <p:cNvPr id="552" name="Google Shape;552;p70"/>
          <p:cNvSpPr/>
          <p:nvPr/>
        </p:nvSpPr>
        <p:spPr>
          <a:xfrm>
            <a:off x="6919061" y="2435509"/>
            <a:ext cx="224400" cy="585900"/>
          </a:xfrm>
          <a:prstGeom prst="rightArrow">
            <a:avLst>
              <a:gd fmla="val 50000" name="adj1"/>
              <a:gd fmla="val 50000" name="adj2"/>
            </a:avLst>
          </a:prstGeom>
          <a:solidFill>
            <a:srgbClr val="C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013" u="none" cap="none" strike="noStrike">
              <a:solidFill>
                <a:schemeClr val="dk1"/>
              </a:solidFill>
            </a:endParaRPr>
          </a:p>
        </p:txBody>
      </p:sp>
      <p:sp>
        <p:nvSpPr>
          <p:cNvPr id="553" name="Google Shape;553;p70"/>
          <p:cNvSpPr txBox="1"/>
          <p:nvPr/>
        </p:nvSpPr>
        <p:spPr>
          <a:xfrm>
            <a:off x="148800" y="4509576"/>
            <a:ext cx="8995200" cy="532800"/>
          </a:xfrm>
          <a:prstGeom prst="rect">
            <a:avLst/>
          </a:prstGeom>
          <a:noFill/>
          <a:ln>
            <a:noFill/>
          </a:ln>
        </p:spPr>
        <p:txBody>
          <a:bodyPr anchorCtr="0" anchor="ctr" bIns="34275" lIns="68575" spcFirstLastPara="1" rIns="68575" wrap="square" tIns="34275">
            <a:noAutofit/>
          </a:bodyPr>
          <a:lstStyle/>
          <a:p>
            <a:pPr indent="-204299" lvl="0" marL="450000" marR="0" rtl="0" algn="l">
              <a:lnSpc>
                <a:spcPct val="100000"/>
              </a:lnSpc>
              <a:spcBef>
                <a:spcPts val="0"/>
              </a:spcBef>
              <a:spcAft>
                <a:spcPts val="0"/>
              </a:spcAft>
              <a:buClr>
                <a:srgbClr val="C00000"/>
              </a:buClr>
              <a:buSzPts val="1800"/>
              <a:buFont typeface="Noto Sans Symbols"/>
              <a:buChar char="●"/>
            </a:pPr>
            <a:r>
              <a:rPr b="0" i="0" lang="zh-TW" sz="1800" u="none" cap="none" strike="noStrike">
                <a:solidFill>
                  <a:schemeClr val="dk1"/>
                </a:solidFill>
                <a:latin typeface="Arial"/>
                <a:ea typeface="Arial"/>
                <a:cs typeface="Arial"/>
                <a:sym typeface="Arial"/>
              </a:rPr>
              <a:t>超額時依</a:t>
            </a:r>
            <a:r>
              <a:rPr b="0" i="0" lang="zh-TW" sz="1800" u="none" cap="none" strike="noStrike">
                <a:solidFill>
                  <a:srgbClr val="FF0000"/>
                </a:solidFill>
                <a:latin typeface="Arial"/>
                <a:ea typeface="Arial"/>
                <a:cs typeface="Arial"/>
                <a:sym typeface="Arial"/>
              </a:rPr>
              <a:t>11</a:t>
            </a:r>
            <a:r>
              <a:rPr lang="zh-TW" sz="1800">
                <a:solidFill>
                  <a:srgbClr val="FF0000"/>
                </a:solidFill>
              </a:rPr>
              <a:t>5</a:t>
            </a:r>
            <a:r>
              <a:rPr b="0" i="0" lang="zh-TW" sz="1800" u="none" cap="none" strike="noStrike">
                <a:solidFill>
                  <a:srgbClr val="FF0000"/>
                </a:solidFill>
                <a:latin typeface="Arial"/>
                <a:ea typeface="Arial"/>
                <a:cs typeface="Arial"/>
                <a:sym typeface="Arial"/>
              </a:rPr>
              <a:t>學年度竹苗區高級中等學校免試入學比序項目積分表</a:t>
            </a:r>
            <a:r>
              <a:rPr b="0" i="0" lang="zh-TW" sz="1800" u="none" cap="none" strike="noStrike">
                <a:solidFill>
                  <a:schemeClr val="dk1"/>
                </a:solidFill>
                <a:latin typeface="Arial"/>
                <a:ea typeface="Arial"/>
                <a:cs typeface="Arial"/>
                <a:sym typeface="Arial"/>
              </a:rPr>
              <a:t>依序錄取。</a:t>
            </a:r>
            <a:endParaRPr sz="1800">
              <a:solidFill>
                <a:schemeClr val="dk1"/>
              </a:solidFill>
            </a:endParaRPr>
          </a:p>
        </p:txBody>
      </p:sp>
      <p:pic>
        <p:nvPicPr>
          <p:cNvPr descr="一張含有 螢幕擷取畫面, 圓形, 圖形, 設計 的圖片&#10;&#10;AI 產生的內容可能不正確。" id="554" name="Google Shape;554;p70"/>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55" name="Google Shape;555;p70"/>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56" name="Google Shape;556;p70"/>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免試</a:t>
            </a:r>
            <a:r>
              <a:rPr b="1" lang="zh-TW" sz="4050">
                <a:solidFill>
                  <a:srgbClr val="C00000"/>
                </a:solidFill>
              </a:rPr>
              <a:t>入學</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graphicFrame>
        <p:nvGraphicFramePr>
          <p:cNvPr id="561" name="Google Shape;561;p71"/>
          <p:cNvGraphicFramePr/>
          <p:nvPr/>
        </p:nvGraphicFramePr>
        <p:xfrm>
          <a:off x="188366" y="1202684"/>
          <a:ext cx="3000000" cy="3000000"/>
        </p:xfrm>
        <a:graphic>
          <a:graphicData uri="http://schemas.openxmlformats.org/drawingml/2006/table">
            <a:tbl>
              <a:tblPr bandRow="1" firstRow="1">
                <a:noFill/>
                <a:tableStyleId>{617765DC-9C4B-4212-88CA-D9575B89609C}</a:tableStyleId>
              </a:tblPr>
              <a:tblGrid>
                <a:gridCol w="3323775"/>
                <a:gridCol w="5443475"/>
              </a:tblGrid>
              <a:tr h="278450">
                <a:tc>
                  <a:txBody>
                    <a:bodyPr/>
                    <a:lstStyle/>
                    <a:p>
                      <a:pPr indent="0" lvl="0" marL="0" marR="0" rtl="0" algn="ctr">
                        <a:lnSpc>
                          <a:spcPct val="100000"/>
                        </a:lnSpc>
                        <a:spcBef>
                          <a:spcPts val="0"/>
                        </a:spcBef>
                        <a:spcAft>
                          <a:spcPts val="0"/>
                        </a:spcAft>
                        <a:buNone/>
                      </a:pPr>
                      <a:r>
                        <a:rPr b="1" lang="zh-TW" sz="2000" u="none" cap="none" strike="noStrike"/>
                        <a:t>項    目</a:t>
                      </a:r>
                      <a:endParaRPr b="1" sz="20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zh-TW" sz="2000" u="none" cap="none" strike="noStrike"/>
                        <a:t>日期時間</a:t>
                      </a:r>
                      <a:endParaRPr b="1" sz="20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411475">
                <a:tc>
                  <a:txBody>
                    <a:bodyPr/>
                    <a:lstStyle/>
                    <a:p>
                      <a:pPr indent="0" lvl="0" marL="0" marR="0" rtl="0" algn="ctr">
                        <a:lnSpc>
                          <a:spcPct val="100000"/>
                        </a:lnSpc>
                        <a:spcBef>
                          <a:spcPts val="0"/>
                        </a:spcBef>
                        <a:spcAft>
                          <a:spcPts val="0"/>
                        </a:spcAft>
                        <a:buNone/>
                      </a:pPr>
                      <a:r>
                        <a:rPr lang="zh-TW" sz="2000"/>
                        <a:t>國中多元學習表現採計截止</a:t>
                      </a:r>
                      <a:endParaRPr sz="2000"/>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zh-TW" sz="2000">
                          <a:solidFill>
                            <a:srgbClr val="FF0000"/>
                          </a:solidFill>
                        </a:rPr>
                        <a:t>115年4月20日(一)</a:t>
                      </a:r>
                      <a:endParaRPr b="1"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1475">
                <a:tc>
                  <a:txBody>
                    <a:bodyPr/>
                    <a:lstStyle/>
                    <a:p>
                      <a:pPr indent="0" lvl="0" marL="0" marR="0" rtl="0" algn="ctr">
                        <a:lnSpc>
                          <a:spcPct val="100000"/>
                        </a:lnSpc>
                        <a:spcBef>
                          <a:spcPts val="0"/>
                        </a:spcBef>
                        <a:spcAft>
                          <a:spcPts val="0"/>
                        </a:spcAft>
                        <a:buClr>
                          <a:srgbClr val="000000"/>
                        </a:buClr>
                        <a:buSzPts val="2300"/>
                        <a:buFont typeface="Arial"/>
                        <a:buNone/>
                      </a:pPr>
                      <a:r>
                        <a:rPr lang="zh-TW" sz="2000"/>
                        <a:t>國中端比序積分匯入</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000" u="none" cap="none" strike="noStrike"/>
                        <a:t>11</a:t>
                      </a:r>
                      <a:r>
                        <a:rPr lang="zh-TW" sz="2000"/>
                        <a:t>5</a:t>
                      </a:r>
                      <a:r>
                        <a:rPr lang="zh-TW" sz="2000" u="none" cap="none" strike="noStrike"/>
                        <a:t>年</a:t>
                      </a:r>
                      <a:r>
                        <a:rPr lang="zh-TW" sz="2000"/>
                        <a:t>4</a:t>
                      </a:r>
                      <a:r>
                        <a:rPr lang="zh-TW" sz="2000" u="none" cap="none" strike="noStrike"/>
                        <a:t>月</a:t>
                      </a:r>
                      <a:r>
                        <a:rPr lang="zh-TW" sz="2000"/>
                        <a:t>22</a:t>
                      </a:r>
                      <a:r>
                        <a:rPr lang="zh-TW" sz="2000" u="none" cap="none" strike="noStrike"/>
                        <a:t>日(</a:t>
                      </a:r>
                      <a:r>
                        <a:rPr lang="zh-TW" sz="2000"/>
                        <a:t>三</a:t>
                      </a:r>
                      <a:r>
                        <a:rPr lang="zh-TW" sz="2000" u="none" cap="none" strike="noStrike"/>
                        <a:t>)</a:t>
                      </a:r>
                      <a:r>
                        <a:rPr lang="zh-TW" sz="2000"/>
                        <a:t>8:00至115年5月4日(一)12:00</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一張含有 螢幕擷取畫面, 圓形, 圖形, 設計 的圖片&#10;&#10;AI 產生的內容可能不正確。" id="562" name="Google Shape;562;p71"/>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63" name="Google Shape;563;p71"/>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64" name="Google Shape;564;p71"/>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免試入學重要日程</a:t>
            </a:r>
            <a:endParaRPr b="1" i="0" sz="4050" u="none" cap="none" strike="noStrike">
              <a:solidFill>
                <a:srgbClr val="C00000"/>
              </a:solidFill>
              <a:latin typeface="Arial"/>
              <a:ea typeface="Arial"/>
              <a:cs typeface="Arial"/>
              <a:sym typeface="Arial"/>
            </a:endParaRPr>
          </a:p>
        </p:txBody>
      </p:sp>
      <p:sp>
        <p:nvSpPr>
          <p:cNvPr id="565" name="Google Shape;565;p71"/>
          <p:cNvSpPr txBox="1"/>
          <p:nvPr/>
        </p:nvSpPr>
        <p:spPr>
          <a:xfrm>
            <a:off x="188375" y="2882525"/>
            <a:ext cx="8767200" cy="206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zh-TW" sz="2400">
                <a:solidFill>
                  <a:srgbClr val="FF0000"/>
                </a:solidFill>
              </a:rPr>
              <a:t>國中端務必於115年5月4日(一)12:00前匯入正確的學生資料與積分，一旦逾期尚須修改，請先來信通知本委員會(nehsregister@nehs.hc.edu.tw)，再儘速發函予本委員會，敘明修正項目與修正前後內容差異。</a:t>
            </a:r>
            <a:endParaRPr sz="2400">
              <a:solidFill>
                <a:srgbClr val="FF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graphicFrame>
        <p:nvGraphicFramePr>
          <p:cNvPr id="570" name="Google Shape;570;p72"/>
          <p:cNvGraphicFramePr/>
          <p:nvPr/>
        </p:nvGraphicFramePr>
        <p:xfrm>
          <a:off x="188366" y="1202684"/>
          <a:ext cx="3000000" cy="3000000"/>
        </p:xfrm>
        <a:graphic>
          <a:graphicData uri="http://schemas.openxmlformats.org/drawingml/2006/table">
            <a:tbl>
              <a:tblPr bandRow="1" firstRow="1">
                <a:noFill/>
                <a:tableStyleId>{617765DC-9C4B-4212-88CA-D9575B89609C}</a:tableStyleId>
              </a:tblPr>
              <a:tblGrid>
                <a:gridCol w="3323775"/>
                <a:gridCol w="5443475"/>
              </a:tblGrid>
              <a:tr h="278450">
                <a:tc>
                  <a:txBody>
                    <a:bodyPr/>
                    <a:lstStyle/>
                    <a:p>
                      <a:pPr indent="0" lvl="0" marL="0" marR="0" rtl="0" algn="ctr">
                        <a:lnSpc>
                          <a:spcPct val="100000"/>
                        </a:lnSpc>
                        <a:spcBef>
                          <a:spcPts val="0"/>
                        </a:spcBef>
                        <a:spcAft>
                          <a:spcPts val="0"/>
                        </a:spcAft>
                        <a:buNone/>
                      </a:pPr>
                      <a:r>
                        <a:rPr b="1" lang="zh-TW" sz="2000" u="none" cap="none" strike="noStrike"/>
                        <a:t>項    目</a:t>
                      </a:r>
                      <a:endParaRPr b="1" sz="20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None/>
                      </a:pPr>
                      <a:r>
                        <a:rPr b="1" lang="zh-TW" sz="2000" u="none" cap="none" strike="noStrike"/>
                        <a:t>日期時間</a:t>
                      </a:r>
                      <a:endParaRPr b="1" sz="20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EAD3"/>
                    </a:solidFill>
                  </a:tcPr>
                </a:tc>
              </a:tr>
              <a:tr h="411475">
                <a:tc>
                  <a:txBody>
                    <a:bodyPr/>
                    <a:lstStyle/>
                    <a:p>
                      <a:pPr indent="0" lvl="0" marL="0" marR="0" rtl="0" algn="ctr">
                        <a:lnSpc>
                          <a:spcPct val="100000"/>
                        </a:lnSpc>
                        <a:spcBef>
                          <a:spcPts val="0"/>
                        </a:spcBef>
                        <a:spcAft>
                          <a:spcPts val="0"/>
                        </a:spcAft>
                        <a:buClr>
                          <a:srgbClr val="000000"/>
                        </a:buClr>
                        <a:buSzPts val="2300"/>
                        <a:buFont typeface="Arial"/>
                        <a:buNone/>
                      </a:pPr>
                      <a:r>
                        <a:rPr lang="zh-TW" sz="2000" u="none" cap="none" strike="noStrike"/>
                        <a:t>公告實際招生名額</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000" u="none" cap="none" strike="noStrike"/>
                        <a:t>11</a:t>
                      </a:r>
                      <a:r>
                        <a:rPr lang="zh-TW" sz="2000"/>
                        <a:t>5</a:t>
                      </a:r>
                      <a:r>
                        <a:rPr lang="zh-TW" sz="2000" u="none" cap="none" strike="noStrike"/>
                        <a:t>年6月</a:t>
                      </a:r>
                      <a:r>
                        <a:rPr lang="zh-TW" sz="2000"/>
                        <a:t>18</a:t>
                      </a:r>
                      <a:r>
                        <a:rPr lang="zh-TW" sz="2000" u="none" cap="none" strike="noStrike"/>
                        <a:t>日(</a:t>
                      </a:r>
                      <a:r>
                        <a:rPr lang="zh-TW" sz="2000"/>
                        <a:t>四</a:t>
                      </a:r>
                      <a:r>
                        <a:rPr lang="zh-TW" sz="2000" u="none" cap="none" strike="noStrike"/>
                        <a:t>)12:00後</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78575">
                <a:tc>
                  <a:txBody>
                    <a:bodyPr/>
                    <a:lstStyle/>
                    <a:p>
                      <a:pPr indent="0" lvl="0" marL="0" marR="0" rtl="0" algn="ctr">
                        <a:lnSpc>
                          <a:spcPct val="100000"/>
                        </a:lnSpc>
                        <a:spcBef>
                          <a:spcPts val="0"/>
                        </a:spcBef>
                        <a:spcAft>
                          <a:spcPts val="0"/>
                        </a:spcAft>
                        <a:buClr>
                          <a:srgbClr val="000000"/>
                        </a:buClr>
                        <a:buSzPts val="2300"/>
                        <a:buFont typeface="Arial"/>
                        <a:buNone/>
                      </a:pPr>
                      <a:r>
                        <a:rPr lang="zh-TW" sz="2000" u="none" cap="none" strike="noStrike"/>
                        <a:t>個人序位區間查詢</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rowSpan="2">
                  <a:txBody>
                    <a:bodyPr/>
                    <a:lstStyle/>
                    <a:p>
                      <a:pPr indent="0" lvl="0" marL="0" marR="0" rtl="0" algn="l">
                        <a:lnSpc>
                          <a:spcPct val="100000"/>
                        </a:lnSpc>
                        <a:spcBef>
                          <a:spcPts val="0"/>
                        </a:spcBef>
                        <a:spcAft>
                          <a:spcPts val="0"/>
                        </a:spcAft>
                        <a:buNone/>
                      </a:pPr>
                      <a:r>
                        <a:rPr lang="zh-TW" sz="2000" u="none" cap="none" strike="noStrike"/>
                        <a:t>11</a:t>
                      </a:r>
                      <a:r>
                        <a:rPr lang="zh-TW" sz="2000"/>
                        <a:t>5</a:t>
                      </a:r>
                      <a:r>
                        <a:rPr lang="zh-TW" sz="2000" u="none" cap="none" strike="noStrike"/>
                        <a:t>年6月</a:t>
                      </a:r>
                      <a:r>
                        <a:rPr lang="zh-TW" sz="2000"/>
                        <a:t>18</a:t>
                      </a:r>
                      <a:r>
                        <a:rPr lang="zh-TW" sz="2000" u="none" cap="none" strike="noStrike"/>
                        <a:t>日(</a:t>
                      </a:r>
                      <a:r>
                        <a:rPr lang="zh-TW" sz="2000"/>
                        <a:t>四</a:t>
                      </a:r>
                      <a:r>
                        <a:rPr lang="zh-TW" sz="2000" u="none" cap="none" strike="noStrike"/>
                        <a:t>)12:00至</a:t>
                      </a:r>
                      <a:endParaRPr sz="2000"/>
                    </a:p>
                    <a:p>
                      <a:pPr indent="0" lvl="0" marL="0" marR="0" rtl="0" algn="l">
                        <a:lnSpc>
                          <a:spcPct val="100000"/>
                        </a:lnSpc>
                        <a:spcBef>
                          <a:spcPts val="0"/>
                        </a:spcBef>
                        <a:spcAft>
                          <a:spcPts val="0"/>
                        </a:spcAft>
                        <a:buNone/>
                      </a:pPr>
                      <a:r>
                        <a:rPr lang="zh-TW" sz="2000" u="none" cap="none" strike="noStrike"/>
                        <a:t>11</a:t>
                      </a:r>
                      <a:r>
                        <a:rPr lang="zh-TW" sz="2000"/>
                        <a:t>5</a:t>
                      </a:r>
                      <a:r>
                        <a:rPr lang="zh-TW" sz="2000" u="none" cap="none" strike="noStrike"/>
                        <a:t>年6月2</a:t>
                      </a:r>
                      <a:r>
                        <a:rPr lang="zh-TW" sz="2000"/>
                        <a:t>3</a:t>
                      </a:r>
                      <a:r>
                        <a:rPr lang="zh-TW" sz="2000" u="none" cap="none" strike="noStrike"/>
                        <a:t>日(二)12:00止</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1475">
                <a:tc>
                  <a:txBody>
                    <a:bodyPr/>
                    <a:lstStyle/>
                    <a:p>
                      <a:pPr indent="0" lvl="0" marL="0" marR="0" rtl="0" algn="ctr">
                        <a:lnSpc>
                          <a:spcPct val="100000"/>
                        </a:lnSpc>
                        <a:spcBef>
                          <a:spcPts val="0"/>
                        </a:spcBef>
                        <a:spcAft>
                          <a:spcPts val="0"/>
                        </a:spcAft>
                        <a:buClr>
                          <a:srgbClr val="000000"/>
                        </a:buClr>
                        <a:buSzPts val="2300"/>
                        <a:buFont typeface="Arial"/>
                        <a:buNone/>
                      </a:pPr>
                      <a:r>
                        <a:rPr lang="zh-TW" sz="2000" u="none" cap="none" strike="noStrike"/>
                        <a:t>網路選填志願</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vMerge="1"/>
              </a:tr>
              <a:tr h="840900">
                <a:tc>
                  <a:txBody>
                    <a:bodyPr/>
                    <a:lstStyle/>
                    <a:p>
                      <a:pPr indent="0" lvl="0" marL="0" marR="0" rtl="0" algn="ctr">
                        <a:lnSpc>
                          <a:spcPct val="100000"/>
                        </a:lnSpc>
                        <a:spcBef>
                          <a:spcPts val="0"/>
                        </a:spcBef>
                        <a:spcAft>
                          <a:spcPts val="0"/>
                        </a:spcAft>
                        <a:buClr>
                          <a:srgbClr val="000000"/>
                        </a:buClr>
                        <a:buSzPts val="2300"/>
                        <a:buFont typeface="Arial"/>
                        <a:buNone/>
                      </a:pPr>
                      <a:r>
                        <a:rPr lang="zh-TW" sz="2000" u="none" cap="none" strike="noStrike"/>
                        <a:t>國中端至</a:t>
                      </a:r>
                      <a:r>
                        <a:rPr lang="zh-TW" sz="2000"/>
                        <a:t>竹科實中</a:t>
                      </a:r>
                      <a:r>
                        <a:rPr lang="zh-TW" sz="2000" u="none" cap="none" strike="noStrike"/>
                        <a:t>報名</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zh-TW" sz="2000" u="none" cap="none" strike="noStrike"/>
                        <a:t>11</a:t>
                      </a:r>
                      <a:r>
                        <a:rPr lang="zh-TW" sz="2000"/>
                        <a:t>5</a:t>
                      </a:r>
                      <a:r>
                        <a:rPr lang="zh-TW" sz="2000" u="none" cap="none" strike="noStrike"/>
                        <a:t>年6月2</a:t>
                      </a:r>
                      <a:r>
                        <a:rPr lang="zh-TW" sz="2000"/>
                        <a:t>5</a:t>
                      </a:r>
                      <a:r>
                        <a:rPr lang="zh-TW" sz="2000" u="none" cap="none" strike="noStrike"/>
                        <a:t>日(</a:t>
                      </a:r>
                      <a:r>
                        <a:rPr lang="zh-TW" sz="2000"/>
                        <a:t>四</a:t>
                      </a:r>
                      <a:r>
                        <a:rPr lang="zh-TW" sz="2000" u="none" cap="none" strike="noStrike"/>
                        <a:t>)8:30至11:30</a:t>
                      </a:r>
                      <a:r>
                        <a:rPr lang="zh-TW" sz="2000"/>
                        <a:t>、</a:t>
                      </a:r>
                      <a:r>
                        <a:rPr lang="zh-TW" sz="2000" u="none" cap="none" strike="noStrike"/>
                        <a:t>13:30至16:30</a:t>
                      </a:r>
                      <a:endParaRPr sz="1100"/>
                    </a:p>
                    <a:p>
                      <a:pPr indent="0" lvl="0" marL="0" marR="0" rtl="0" algn="l">
                        <a:lnSpc>
                          <a:spcPct val="100000"/>
                        </a:lnSpc>
                        <a:spcBef>
                          <a:spcPts val="0"/>
                        </a:spcBef>
                        <a:spcAft>
                          <a:spcPts val="0"/>
                        </a:spcAft>
                        <a:buClr>
                          <a:srgbClr val="000000"/>
                        </a:buClr>
                        <a:buSzPts val="2300"/>
                        <a:buFont typeface="Arial"/>
                        <a:buNone/>
                      </a:pPr>
                      <a:r>
                        <a:rPr lang="zh-TW" sz="2000" u="none" cap="none" strike="noStrike"/>
                        <a:t>11</a:t>
                      </a:r>
                      <a:r>
                        <a:rPr lang="zh-TW" sz="2000"/>
                        <a:t>5</a:t>
                      </a:r>
                      <a:r>
                        <a:rPr lang="zh-TW" sz="2000" u="none" cap="none" strike="noStrike"/>
                        <a:t>年6月2</a:t>
                      </a:r>
                      <a:r>
                        <a:rPr lang="zh-TW" sz="2000"/>
                        <a:t>6</a:t>
                      </a:r>
                      <a:r>
                        <a:rPr lang="zh-TW" sz="2000" u="none" cap="none" strike="noStrike"/>
                        <a:t>日(</a:t>
                      </a:r>
                      <a:r>
                        <a:rPr lang="zh-TW" sz="2000"/>
                        <a:t>五</a:t>
                      </a:r>
                      <a:r>
                        <a:rPr lang="zh-TW" sz="2000" u="none" cap="none" strike="noStrike"/>
                        <a:t>)8:30至11:30</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1475">
                <a:tc>
                  <a:txBody>
                    <a:bodyPr/>
                    <a:lstStyle/>
                    <a:p>
                      <a:pPr indent="0" lvl="0" marL="0" marR="0" rtl="0" algn="ctr">
                        <a:lnSpc>
                          <a:spcPct val="100000"/>
                        </a:lnSpc>
                        <a:spcBef>
                          <a:spcPts val="0"/>
                        </a:spcBef>
                        <a:spcAft>
                          <a:spcPts val="0"/>
                        </a:spcAft>
                        <a:buClr>
                          <a:srgbClr val="000000"/>
                        </a:buClr>
                        <a:buSzPts val="2300"/>
                        <a:buFont typeface="Arial"/>
                        <a:buNone/>
                      </a:pPr>
                      <a:r>
                        <a:rPr lang="zh-TW" sz="2000" u="none" cap="none" strike="noStrike"/>
                        <a:t>分發結果公告</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000" u="none" cap="none" strike="noStrike"/>
                        <a:t>11</a:t>
                      </a:r>
                      <a:r>
                        <a:rPr lang="zh-TW" sz="2000"/>
                        <a:t>5</a:t>
                      </a:r>
                      <a:r>
                        <a:rPr lang="zh-TW" sz="2000" u="none" cap="none" strike="noStrike"/>
                        <a:t>年7月</a:t>
                      </a:r>
                      <a:r>
                        <a:rPr lang="zh-TW" sz="2000"/>
                        <a:t>7</a:t>
                      </a:r>
                      <a:r>
                        <a:rPr lang="zh-TW" sz="2000" u="none" cap="none" strike="noStrike"/>
                        <a:t>日(二)11:00</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1475">
                <a:tc>
                  <a:txBody>
                    <a:bodyPr/>
                    <a:lstStyle/>
                    <a:p>
                      <a:pPr indent="0" lvl="0" marL="0" marR="0" rtl="0" algn="ctr">
                        <a:lnSpc>
                          <a:spcPct val="100000"/>
                        </a:lnSpc>
                        <a:spcBef>
                          <a:spcPts val="0"/>
                        </a:spcBef>
                        <a:spcAft>
                          <a:spcPts val="0"/>
                        </a:spcAft>
                        <a:buNone/>
                      </a:pPr>
                      <a:r>
                        <a:rPr lang="zh-TW" sz="2000" u="none" cap="none" strike="noStrike"/>
                        <a:t>報到</a:t>
                      </a:r>
                      <a:endParaRPr sz="2000" u="none" cap="none" strike="noStrike"/>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000" u="none" cap="none" strike="noStrike"/>
                        <a:t>11</a:t>
                      </a:r>
                      <a:r>
                        <a:rPr lang="zh-TW" sz="2000"/>
                        <a:t>5</a:t>
                      </a:r>
                      <a:r>
                        <a:rPr lang="zh-TW" sz="2000" u="none" cap="none" strike="noStrike"/>
                        <a:t>年7月</a:t>
                      </a:r>
                      <a:r>
                        <a:rPr lang="zh-TW" sz="2000"/>
                        <a:t>9</a:t>
                      </a:r>
                      <a:r>
                        <a:rPr lang="zh-TW" sz="2000" u="none" cap="none" strike="noStrike"/>
                        <a:t>日(四)9:00至11:00</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11475">
                <a:tc>
                  <a:txBody>
                    <a:bodyPr/>
                    <a:lstStyle/>
                    <a:p>
                      <a:pPr indent="0" lvl="0" marL="0" marR="0" rtl="0" algn="ctr">
                        <a:lnSpc>
                          <a:spcPct val="100000"/>
                        </a:lnSpc>
                        <a:spcBef>
                          <a:spcPts val="0"/>
                        </a:spcBef>
                        <a:spcAft>
                          <a:spcPts val="0"/>
                        </a:spcAft>
                        <a:buClr>
                          <a:srgbClr val="000000"/>
                        </a:buClr>
                        <a:buSzPts val="2300"/>
                        <a:buFont typeface="Arial"/>
                        <a:buNone/>
                      </a:pPr>
                      <a:r>
                        <a:rPr lang="zh-TW" sz="2000" u="none" cap="none" strike="noStrike"/>
                        <a:t>報到後放棄錄取資格期限</a:t>
                      </a:r>
                      <a:endParaRPr i="0" sz="2000" u="none" cap="none" strike="noStrike">
                        <a:solidFill>
                          <a:schemeClr val="dk1"/>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300"/>
                        <a:buFont typeface="Arial"/>
                        <a:buNone/>
                      </a:pPr>
                      <a:r>
                        <a:rPr lang="zh-TW" sz="2000" u="none" cap="none" strike="noStrike"/>
                        <a:t>11</a:t>
                      </a:r>
                      <a:r>
                        <a:rPr lang="zh-TW" sz="2000"/>
                        <a:t>5</a:t>
                      </a:r>
                      <a:r>
                        <a:rPr lang="zh-TW" sz="2000" u="none" cap="none" strike="noStrike"/>
                        <a:t>年7月1</a:t>
                      </a:r>
                      <a:r>
                        <a:rPr lang="zh-TW" sz="2000"/>
                        <a:t>3</a:t>
                      </a:r>
                      <a:r>
                        <a:rPr lang="zh-TW" sz="2000" u="none" cap="none" strike="noStrike"/>
                        <a:t>日(一)1</a:t>
                      </a:r>
                      <a:r>
                        <a:rPr lang="zh-TW" sz="2000"/>
                        <a:t>4</a:t>
                      </a:r>
                      <a:r>
                        <a:rPr lang="zh-TW" sz="2000" u="none" cap="none" strike="noStrike"/>
                        <a:t>:00前</a:t>
                      </a:r>
                      <a:endParaRPr sz="2000" u="none" cap="none" strike="noStrike">
                        <a:solidFill>
                          <a:srgbClr val="FF0000"/>
                        </a:solidFill>
                      </a:endParaRPr>
                    </a:p>
                  </a:txBody>
                  <a:tcPr marT="34300" marB="34300" marR="68575" marL="685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pic>
        <p:nvPicPr>
          <p:cNvPr descr="一張含有 螢幕擷取畫面, 圓形, 圖形, 設計 的圖片&#10;&#10;AI 產生的內容可能不正確。" id="571" name="Google Shape;571;p72"/>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72" name="Google Shape;572;p72"/>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73" name="Google Shape;573;p72"/>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免試入學</a:t>
            </a:r>
            <a:r>
              <a:rPr b="1" lang="zh-TW" sz="4050">
                <a:solidFill>
                  <a:srgbClr val="C00000"/>
                </a:solidFill>
              </a:rPr>
              <a:t>重要日程</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pic>
        <p:nvPicPr>
          <p:cNvPr descr="一張含有 螢幕擷取畫面, 圓形, 圖形, 設計 的圖片&#10;&#10;AI 產生的內容可能不正確。" id="578" name="Google Shape;578;p73"/>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79" name="Google Shape;579;p73"/>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80" name="Google Shape;580;p73"/>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扶弱排外名單確認與設定</a:t>
            </a:r>
            <a:endParaRPr b="1" i="0" sz="4050" u="none" cap="none" strike="noStrike">
              <a:solidFill>
                <a:srgbClr val="C00000"/>
              </a:solidFill>
              <a:latin typeface="Arial"/>
              <a:ea typeface="Arial"/>
              <a:cs typeface="Arial"/>
              <a:sym typeface="Arial"/>
            </a:endParaRPr>
          </a:p>
        </p:txBody>
      </p:sp>
      <p:sp>
        <p:nvSpPr>
          <p:cNvPr id="581" name="Google Shape;581;p73"/>
          <p:cNvSpPr txBox="1"/>
          <p:nvPr/>
        </p:nvSpPr>
        <p:spPr>
          <a:xfrm>
            <a:off x="681625" y="1095525"/>
            <a:ext cx="7846200" cy="30270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AutoNum type="arabicPeriod"/>
            </a:pPr>
            <a:r>
              <a:rPr lang="zh-TW" sz="2400">
                <a:solidFill>
                  <a:schemeClr val="dk1"/>
                </a:solidFill>
              </a:rPr>
              <a:t>扶助弱勢(偏遠/非山非市等)排外名單</a:t>
            </a:r>
            <a:r>
              <a:rPr lang="zh-TW" sz="2400">
                <a:solidFill>
                  <a:srgbClr val="FF0000"/>
                </a:solidFill>
              </a:rPr>
              <a:t>本委員會</a:t>
            </a:r>
            <a:r>
              <a:rPr lang="zh-TW" sz="2400">
                <a:solidFill>
                  <a:schemeClr val="dk1"/>
                </a:solidFill>
              </a:rPr>
              <a:t>已發文至三縣市並於114年12月取得，</a:t>
            </a:r>
            <a:r>
              <a:rPr lang="zh-TW" sz="2400">
                <a:solidFill>
                  <a:srgbClr val="FF0000"/>
                </a:solidFill>
              </a:rPr>
              <a:t>將於第二次模擬志願資料與積分匯入期間個別發信請國中端再次核對</a:t>
            </a:r>
            <a:r>
              <a:rPr lang="zh-TW" sz="2400">
                <a:solidFill>
                  <a:schemeClr val="dk1"/>
                </a:solidFill>
              </a:rPr>
              <a:t>。</a:t>
            </a:r>
            <a:endParaRPr sz="2400">
              <a:solidFill>
                <a:schemeClr val="dk1"/>
              </a:solidFill>
            </a:endParaRPr>
          </a:p>
          <a:p>
            <a:pPr indent="-381000" lvl="0" marL="457200" rtl="0" algn="l">
              <a:spcBef>
                <a:spcPts val="1000"/>
              </a:spcBef>
              <a:spcAft>
                <a:spcPts val="0"/>
              </a:spcAft>
              <a:buClr>
                <a:schemeClr val="dk1"/>
              </a:buClr>
              <a:buSzPts val="2400"/>
              <a:buAutoNum type="arabicPeriod"/>
            </a:pPr>
            <a:r>
              <a:rPr lang="zh-TW" sz="2400">
                <a:solidFill>
                  <a:schemeClr val="dk1"/>
                </a:solidFill>
              </a:rPr>
              <a:t>本委員會取得國中端核對回覆後，匯入排外名單。</a:t>
            </a:r>
            <a:endParaRPr sz="2400">
              <a:solidFill>
                <a:schemeClr val="dk1"/>
              </a:solidFill>
            </a:endParaRPr>
          </a:p>
          <a:p>
            <a:pPr indent="-381000" lvl="0" marL="457200" rtl="0" algn="l">
              <a:spcBef>
                <a:spcPts val="1000"/>
              </a:spcBef>
              <a:spcAft>
                <a:spcPts val="1000"/>
              </a:spcAft>
              <a:buClr>
                <a:schemeClr val="dk1"/>
              </a:buClr>
              <a:buSzPts val="2400"/>
              <a:buAutoNum type="arabicPeriod"/>
            </a:pPr>
            <a:r>
              <a:rPr lang="zh-TW" sz="2400">
                <a:solidFill>
                  <a:schemeClr val="dk1"/>
                </a:solidFill>
              </a:rPr>
              <a:t>國中端如要自行設定排外名單，</a:t>
            </a:r>
            <a:r>
              <a:rPr lang="zh-TW" sz="2400">
                <a:solidFill>
                  <a:srgbClr val="FF0000"/>
                </a:solidFill>
              </a:rPr>
              <a:t>請登入免試系統&gt;相關作業&gt;偏遠學校查詢與設定&gt;查詢名單</a:t>
            </a:r>
            <a:r>
              <a:rPr lang="zh-TW" sz="2400">
                <a:solidFill>
                  <a:schemeClr val="dk1"/>
                </a:solidFill>
              </a:rPr>
              <a:t>，可點選修改學生排外與否。</a:t>
            </a:r>
            <a:endParaRPr sz="2400">
              <a:solidFill>
                <a:schemeClr val="dk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descr="一張含有 螢幕擷取畫面, 圓形, 圖形, 設計 的圖片&#10;&#10;AI 產生的內容可能不正確。" id="586" name="Google Shape;586;p74"/>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87" name="Google Shape;587;p74"/>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88" name="Google Shape;588;p74"/>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日常生活表現評量輸入</a:t>
            </a:r>
            <a:endParaRPr b="1" i="0" sz="4050" u="none" cap="none" strike="noStrike">
              <a:solidFill>
                <a:srgbClr val="C00000"/>
              </a:solidFill>
              <a:latin typeface="Arial"/>
              <a:ea typeface="Arial"/>
              <a:cs typeface="Arial"/>
              <a:sym typeface="Arial"/>
            </a:endParaRPr>
          </a:p>
        </p:txBody>
      </p:sp>
      <p:sp>
        <p:nvSpPr>
          <p:cNvPr id="589" name="Google Shape;589;p74"/>
          <p:cNvSpPr txBox="1"/>
          <p:nvPr/>
        </p:nvSpPr>
        <p:spPr>
          <a:xfrm>
            <a:off x="681625" y="1095525"/>
            <a:ext cx="7846200" cy="37659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Clr>
                <a:schemeClr val="dk1"/>
              </a:buClr>
              <a:buSzPts val="2400"/>
              <a:buAutoNum type="arabicPeriod"/>
            </a:pPr>
            <a:r>
              <a:rPr lang="zh-TW" sz="2400">
                <a:solidFill>
                  <a:schemeClr val="dk1"/>
                </a:solidFill>
              </a:rPr>
              <a:t>「獎懲紀錄</a:t>
            </a:r>
            <a:r>
              <a:rPr lang="zh-TW" sz="2400">
                <a:solidFill>
                  <a:schemeClr val="dk1"/>
                </a:solidFill>
              </a:rPr>
              <a:t>」統計至115年4月20日(一)止，</a:t>
            </a:r>
            <a:r>
              <a:rPr lang="zh-TW" sz="2400">
                <a:solidFill>
                  <a:srgbClr val="FF0000"/>
                </a:solidFill>
              </a:rPr>
              <a:t>請輸入原始支數</a:t>
            </a:r>
            <a:r>
              <a:rPr lang="zh-TW" sz="2400">
                <a:solidFill>
                  <a:schemeClr val="dk1"/>
                </a:solidFill>
              </a:rPr>
              <a:t>。</a:t>
            </a:r>
            <a:endParaRPr sz="2400">
              <a:solidFill>
                <a:schemeClr val="dk1"/>
              </a:solidFill>
            </a:endParaRPr>
          </a:p>
          <a:p>
            <a:pPr indent="-381000" lvl="0" marL="457200" rtl="0" algn="l">
              <a:spcBef>
                <a:spcPts val="1000"/>
              </a:spcBef>
              <a:spcAft>
                <a:spcPts val="0"/>
              </a:spcAft>
              <a:buClr>
                <a:schemeClr val="dk1"/>
              </a:buClr>
              <a:buSzPts val="2400"/>
              <a:buAutoNum type="arabicPeriod"/>
            </a:pPr>
            <a:r>
              <a:rPr lang="zh-TW" sz="2400">
                <a:solidFill>
                  <a:schemeClr val="dk1"/>
                </a:solidFill>
              </a:rPr>
              <a:t>系統會就「獎懲紀錄」的嘉獎、小功、大功、警告、小過、大過原始支數，</a:t>
            </a:r>
            <a:r>
              <a:rPr lang="zh-TW" sz="2400">
                <a:solidFill>
                  <a:srgbClr val="FF0000"/>
                </a:solidFill>
              </a:rPr>
              <a:t>自動計算</a:t>
            </a:r>
            <a:r>
              <a:rPr lang="zh-TW" sz="2400">
                <a:solidFill>
                  <a:schemeClr val="dk1"/>
                </a:solidFill>
              </a:rPr>
              <a:t>「功過相抵後、銷過後無懲罰紀錄」所得積分，</a:t>
            </a:r>
            <a:r>
              <a:rPr lang="zh-TW" sz="2400">
                <a:solidFill>
                  <a:srgbClr val="FF0000"/>
                </a:solidFill>
              </a:rPr>
              <a:t>請勿輸入自行功過相抵後剩餘的獎懲支數</a:t>
            </a:r>
            <a:r>
              <a:rPr lang="zh-TW" sz="2400">
                <a:solidFill>
                  <a:schemeClr val="dk1"/>
                </a:solidFill>
              </a:rPr>
              <a:t>，以免人工計算失誤。</a:t>
            </a:r>
            <a:endParaRPr sz="2400">
              <a:solidFill>
                <a:schemeClr val="dk1"/>
              </a:solidFill>
            </a:endParaRPr>
          </a:p>
          <a:p>
            <a:pPr indent="-381000" lvl="0" marL="457200" rtl="0" algn="l">
              <a:spcBef>
                <a:spcPts val="1000"/>
              </a:spcBef>
              <a:spcAft>
                <a:spcPts val="1000"/>
              </a:spcAft>
              <a:buClr>
                <a:schemeClr val="dk1"/>
              </a:buClr>
              <a:buSzPts val="2400"/>
              <a:buAutoNum type="arabicPeriod"/>
            </a:pPr>
            <a:r>
              <a:rPr lang="zh-TW" sz="2400">
                <a:solidFill>
                  <a:schemeClr val="dk1"/>
                </a:solidFill>
              </a:rPr>
              <a:t>「學生出缺席情形」統計至115年4月20日(一)止，請輸入七年級至九年級各學期</a:t>
            </a:r>
            <a:r>
              <a:rPr lang="zh-TW" sz="2400">
                <a:solidFill>
                  <a:srgbClr val="FF0000"/>
                </a:solidFill>
              </a:rPr>
              <a:t>出缺席情形代碼</a:t>
            </a:r>
            <a:r>
              <a:rPr lang="zh-TW" sz="2400">
                <a:solidFill>
                  <a:schemeClr val="dk1"/>
                </a:solidFill>
              </a:rPr>
              <a:t>(無缺曠輸入1，有缺曠輸入0)。</a:t>
            </a:r>
            <a:endParaRPr sz="2400">
              <a:solidFill>
                <a:schemeClr val="dk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pic>
        <p:nvPicPr>
          <p:cNvPr descr="一張含有 螢幕擷取畫面, 圓形, 圖形, 設計 的圖片&#10;&#10;AI 產生的內容可能不正確。" id="594" name="Google Shape;594;p75"/>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595" name="Google Shape;595;p75"/>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596" name="Google Shape;596;p75"/>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學生相關資料異常檢核必做</a:t>
            </a:r>
            <a:endParaRPr b="1" i="0" sz="4050" u="none" cap="none" strike="noStrike">
              <a:solidFill>
                <a:srgbClr val="C00000"/>
              </a:solidFill>
              <a:latin typeface="Arial"/>
              <a:ea typeface="Arial"/>
              <a:cs typeface="Arial"/>
              <a:sym typeface="Arial"/>
            </a:endParaRPr>
          </a:p>
        </p:txBody>
      </p:sp>
      <p:pic>
        <p:nvPicPr>
          <p:cNvPr id="597" name="Google Shape;597;p75"/>
          <p:cNvPicPr preferRelativeResize="0"/>
          <p:nvPr/>
        </p:nvPicPr>
        <p:blipFill>
          <a:blip r:embed="rId5">
            <a:alphaModFix/>
          </a:blip>
          <a:stretch>
            <a:fillRect/>
          </a:stretch>
        </p:blipFill>
        <p:spPr>
          <a:xfrm>
            <a:off x="1046975" y="1059825"/>
            <a:ext cx="7050050" cy="4013750"/>
          </a:xfrm>
          <a:prstGeom prst="rect">
            <a:avLst/>
          </a:prstGeom>
          <a:noFill/>
          <a:ln>
            <a:noFill/>
          </a:ln>
        </p:spPr>
      </p:pic>
      <p:sp>
        <p:nvSpPr>
          <p:cNvPr id="598" name="Google Shape;598;p75"/>
          <p:cNvSpPr txBox="1"/>
          <p:nvPr/>
        </p:nvSpPr>
        <p:spPr>
          <a:xfrm>
            <a:off x="4572000" y="4010625"/>
            <a:ext cx="4575000" cy="5328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zh-TW" sz="1800">
                <a:solidFill>
                  <a:srgbClr val="FF0000"/>
                </a:solidFill>
              </a:rPr>
              <a:t>詳細教學參考政高資訊系統代表解說與簡報</a:t>
            </a:r>
            <a:endParaRPr sz="1800">
              <a:solidFill>
                <a:srgbClr val="FF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76"/>
          <p:cNvSpPr txBox="1"/>
          <p:nvPr/>
        </p:nvSpPr>
        <p:spPr>
          <a:xfrm>
            <a:off x="477119" y="806252"/>
            <a:ext cx="8198400" cy="4171800"/>
          </a:xfrm>
          <a:prstGeom prst="rect">
            <a:avLst/>
          </a:prstGeom>
          <a:noFill/>
          <a:ln>
            <a:noFill/>
          </a:ln>
        </p:spPr>
        <p:txBody>
          <a:bodyPr anchorCtr="0" anchor="ctr" bIns="34275" lIns="68575" spcFirstLastPara="1" rIns="68575" wrap="square" tIns="34275">
            <a:noAutofit/>
          </a:bodyPr>
          <a:lstStyle/>
          <a:p>
            <a:pPr indent="0" lvl="0" marL="0" marR="0" rtl="0" algn="l">
              <a:lnSpc>
                <a:spcPct val="125000"/>
              </a:lnSpc>
              <a:spcBef>
                <a:spcPts val="0"/>
              </a:spcBef>
              <a:spcAft>
                <a:spcPts val="0"/>
              </a:spcAft>
              <a:buNone/>
            </a:pPr>
            <a:r>
              <a:t/>
            </a:r>
            <a:endParaRPr b="0" i="0" sz="3000" u="none" cap="none" strike="noStrike">
              <a:solidFill>
                <a:schemeClr val="dk1"/>
              </a:solidFill>
              <a:latin typeface="Arial"/>
              <a:ea typeface="Arial"/>
              <a:cs typeface="Arial"/>
              <a:sym typeface="Arial"/>
            </a:endParaRPr>
          </a:p>
        </p:txBody>
      </p:sp>
      <p:pic>
        <p:nvPicPr>
          <p:cNvPr descr="一張含有 螢幕擷取畫面, 圓形, 圖形, 設計 的圖片&#10;&#10;AI 產生的內容可能不正確。" id="604" name="Google Shape;604;p76"/>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05" name="Google Shape;605;p76"/>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06" name="Google Shape;606;p76"/>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學生</a:t>
            </a:r>
            <a:r>
              <a:rPr b="1" lang="zh-TW" sz="4050">
                <a:solidFill>
                  <a:srgbClr val="C00000"/>
                </a:solidFill>
              </a:rPr>
              <a:t>免試未選填原因必填</a:t>
            </a:r>
            <a:endParaRPr b="1" i="0" sz="4050" u="none" cap="none" strike="noStrike">
              <a:solidFill>
                <a:srgbClr val="C00000"/>
              </a:solidFill>
              <a:latin typeface="Arial"/>
              <a:ea typeface="Arial"/>
              <a:cs typeface="Arial"/>
              <a:sym typeface="Arial"/>
            </a:endParaRPr>
          </a:p>
        </p:txBody>
      </p:sp>
      <p:pic>
        <p:nvPicPr>
          <p:cNvPr id="607" name="Google Shape;607;p76"/>
          <p:cNvPicPr preferRelativeResize="0"/>
          <p:nvPr/>
        </p:nvPicPr>
        <p:blipFill>
          <a:blip r:embed="rId5">
            <a:alphaModFix/>
          </a:blip>
          <a:stretch>
            <a:fillRect/>
          </a:stretch>
        </p:blipFill>
        <p:spPr>
          <a:xfrm>
            <a:off x="1023138" y="972875"/>
            <a:ext cx="7163175" cy="4115475"/>
          </a:xfrm>
          <a:prstGeom prst="rect">
            <a:avLst/>
          </a:prstGeom>
          <a:noFill/>
          <a:ln>
            <a:noFill/>
          </a:ln>
        </p:spPr>
      </p:pic>
      <p:sp>
        <p:nvSpPr>
          <p:cNvPr id="608" name="Google Shape;608;p76"/>
          <p:cNvSpPr txBox="1"/>
          <p:nvPr/>
        </p:nvSpPr>
        <p:spPr>
          <a:xfrm>
            <a:off x="4572000" y="2114850"/>
            <a:ext cx="4575000" cy="532800"/>
          </a:xfrm>
          <a:prstGeom prst="rect">
            <a:avLst/>
          </a:prstGeom>
          <a:noFill/>
          <a:ln>
            <a:noFill/>
          </a:ln>
        </p:spPr>
        <p:txBody>
          <a:bodyPr anchorCtr="0" anchor="ctr" bIns="34275" lIns="68575" spcFirstLastPara="1" rIns="68575" wrap="square" tIns="34275">
            <a:noAutofit/>
          </a:bodyPr>
          <a:lstStyle/>
          <a:p>
            <a:pPr indent="0" lvl="0" marL="0" marR="0" rtl="0" algn="l">
              <a:lnSpc>
                <a:spcPct val="100000"/>
              </a:lnSpc>
              <a:spcBef>
                <a:spcPts val="0"/>
              </a:spcBef>
              <a:spcAft>
                <a:spcPts val="0"/>
              </a:spcAft>
              <a:buNone/>
            </a:pPr>
            <a:r>
              <a:rPr lang="zh-TW" sz="1800">
                <a:solidFill>
                  <a:srgbClr val="FF0000"/>
                </a:solidFill>
              </a:rPr>
              <a:t>詳細教學參考政高資訊系統代表解說與簡報</a:t>
            </a:r>
            <a:endParaRPr sz="18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1"/>
          <p:cNvSpPr txBox="1"/>
          <p:nvPr/>
        </p:nvSpPr>
        <p:spPr>
          <a:xfrm>
            <a:off x="971200" y="1167075"/>
            <a:ext cx="6829500" cy="3368400"/>
          </a:xfrm>
          <a:prstGeom prst="rect">
            <a:avLst/>
          </a:prstGeom>
          <a:noFill/>
          <a:ln>
            <a:noFill/>
          </a:ln>
        </p:spPr>
        <p:txBody>
          <a:bodyPr anchorCtr="0" anchor="t" bIns="34275" lIns="68575" spcFirstLastPara="1" rIns="68575" wrap="square" tIns="34275">
            <a:spAutoFit/>
          </a:bodyPr>
          <a:lstStyle/>
          <a:p>
            <a:pPr indent="-419100" lvl="0" marL="457200" marR="0" rtl="0" algn="l">
              <a:lnSpc>
                <a:spcPct val="100000"/>
              </a:lnSpc>
              <a:spcBef>
                <a:spcPts val="0"/>
              </a:spcBef>
              <a:spcAft>
                <a:spcPts val="0"/>
              </a:spcAft>
              <a:buClr>
                <a:srgbClr val="000000"/>
              </a:buClr>
              <a:buSzPts val="3000"/>
              <a:buFont typeface="Arial"/>
              <a:buAutoNum type="arabicPeriod"/>
            </a:pPr>
            <a:r>
              <a:rPr b="0" i="0" lang="zh-TW" sz="3000" u="none" cap="none" strike="noStrike">
                <a:solidFill>
                  <a:schemeClr val="dk1"/>
                </a:solidFill>
                <a:latin typeface="Arial"/>
                <a:ea typeface="Arial"/>
                <a:cs typeface="Arial"/>
                <a:sym typeface="Arial"/>
              </a:rPr>
              <a:t>第一次模擬志願選填與報名問題討論</a:t>
            </a:r>
            <a:r>
              <a:rPr b="1" i="0" lang="zh-TW" sz="3000" u="none" cap="none" strike="noStrike">
                <a:solidFill>
                  <a:schemeClr val="accent5"/>
                </a:solidFill>
                <a:latin typeface="Arial"/>
                <a:ea typeface="Arial"/>
                <a:cs typeface="Arial"/>
                <a:sym typeface="Arial"/>
              </a:rPr>
              <a:t>​</a:t>
            </a:r>
            <a:endParaRPr b="1" i="0" sz="3000" u="none" cap="none" strike="noStrike">
              <a:solidFill>
                <a:schemeClr val="accent5"/>
              </a:solidFill>
              <a:latin typeface="Arial"/>
              <a:ea typeface="Arial"/>
              <a:cs typeface="Arial"/>
              <a:sym typeface="Arial"/>
            </a:endParaRPr>
          </a:p>
          <a:p>
            <a:pPr indent="-419100" lvl="0" marL="457200" marR="0" rtl="0" algn="l">
              <a:lnSpc>
                <a:spcPct val="100000"/>
              </a:lnSpc>
              <a:spcBef>
                <a:spcPts val="1000"/>
              </a:spcBef>
              <a:spcAft>
                <a:spcPts val="0"/>
              </a:spcAft>
              <a:buClr>
                <a:srgbClr val="000000"/>
              </a:buClr>
              <a:buSzPts val="3000"/>
              <a:buFont typeface="Arial"/>
              <a:buAutoNum type="arabicPeriod"/>
            </a:pPr>
            <a:r>
              <a:rPr b="0" i="0" lang="zh-TW" sz="3000" u="none" cap="none" strike="noStrike">
                <a:solidFill>
                  <a:schemeClr val="dk1"/>
                </a:solidFill>
                <a:latin typeface="Arial"/>
                <a:ea typeface="Arial"/>
                <a:cs typeface="Arial"/>
                <a:sym typeface="Arial"/>
              </a:rPr>
              <a:t>第二次模擬選填重要事項說明</a:t>
            </a:r>
            <a:r>
              <a:rPr b="1" i="0" lang="zh-TW" sz="3000" u="none" cap="none" strike="noStrike">
                <a:solidFill>
                  <a:schemeClr val="accent5"/>
                </a:solidFill>
                <a:latin typeface="Arial"/>
                <a:ea typeface="Arial"/>
                <a:cs typeface="Arial"/>
                <a:sym typeface="Arial"/>
              </a:rPr>
              <a:t>​</a:t>
            </a:r>
            <a:endParaRPr b="1" i="0" sz="3000" u="none" cap="none" strike="noStrike">
              <a:solidFill>
                <a:schemeClr val="accent5"/>
              </a:solidFill>
              <a:latin typeface="Arial"/>
              <a:ea typeface="Arial"/>
              <a:cs typeface="Arial"/>
              <a:sym typeface="Arial"/>
            </a:endParaRPr>
          </a:p>
          <a:p>
            <a:pPr indent="-419100" lvl="0" marL="457200" marR="0" rtl="0" algn="l">
              <a:lnSpc>
                <a:spcPct val="100000"/>
              </a:lnSpc>
              <a:spcBef>
                <a:spcPts val="1000"/>
              </a:spcBef>
              <a:spcAft>
                <a:spcPts val="0"/>
              </a:spcAft>
              <a:buClr>
                <a:srgbClr val="000000"/>
              </a:buClr>
              <a:buSzPts val="3000"/>
              <a:buFont typeface="Arial"/>
              <a:buAutoNum type="arabicPeriod"/>
            </a:pPr>
            <a:r>
              <a:rPr b="0" i="0" lang="zh-TW" sz="3000" u="none" cap="none" strike="noStrike">
                <a:solidFill>
                  <a:schemeClr val="dk1"/>
                </a:solidFill>
                <a:latin typeface="Arial"/>
                <a:ea typeface="Arial"/>
                <a:cs typeface="Arial"/>
                <a:sym typeface="Arial"/>
              </a:rPr>
              <a:t>變更就學區與積分匯入說明</a:t>
            </a:r>
            <a:r>
              <a:rPr b="1" i="0" lang="zh-TW" sz="3000" u="none" cap="none" strike="noStrike">
                <a:solidFill>
                  <a:schemeClr val="accent5"/>
                </a:solidFill>
                <a:latin typeface="Arial"/>
                <a:ea typeface="Arial"/>
                <a:cs typeface="Arial"/>
                <a:sym typeface="Arial"/>
              </a:rPr>
              <a:t>​</a:t>
            </a:r>
            <a:endParaRPr b="1" i="0" sz="3000" u="none" cap="none" strike="noStrike">
              <a:solidFill>
                <a:schemeClr val="accent5"/>
              </a:solidFill>
              <a:latin typeface="Arial"/>
              <a:ea typeface="Arial"/>
              <a:cs typeface="Arial"/>
              <a:sym typeface="Arial"/>
            </a:endParaRPr>
          </a:p>
          <a:p>
            <a:pPr indent="-419100" lvl="0" marL="457200" marR="0" rtl="0" algn="l">
              <a:lnSpc>
                <a:spcPct val="100000"/>
              </a:lnSpc>
              <a:spcBef>
                <a:spcPts val="1000"/>
              </a:spcBef>
              <a:spcAft>
                <a:spcPts val="0"/>
              </a:spcAft>
              <a:buClr>
                <a:srgbClr val="000000"/>
              </a:buClr>
              <a:buSzPts val="3000"/>
              <a:buFont typeface="Arial"/>
              <a:buAutoNum type="arabicPeriod"/>
            </a:pPr>
            <a:r>
              <a:rPr b="0" i="0" lang="zh-TW" sz="3000" u="none" cap="none" strike="noStrike">
                <a:solidFill>
                  <a:schemeClr val="dk1"/>
                </a:solidFill>
                <a:latin typeface="Arial"/>
                <a:ea typeface="Arial"/>
                <a:cs typeface="Arial"/>
                <a:sym typeface="Arial"/>
              </a:rPr>
              <a:t>技優甄審、直升入學及優先免試入學報名作業日程及注意事項</a:t>
            </a:r>
            <a:endParaRPr sz="3000">
              <a:solidFill>
                <a:schemeClr val="dk1"/>
              </a:solidFill>
            </a:endParaRPr>
          </a:p>
          <a:p>
            <a:pPr indent="-419100" lvl="0" marL="457200" marR="0" rtl="0" algn="l">
              <a:lnSpc>
                <a:spcPct val="100000"/>
              </a:lnSpc>
              <a:spcBef>
                <a:spcPts val="1000"/>
              </a:spcBef>
              <a:spcAft>
                <a:spcPts val="1000"/>
              </a:spcAft>
              <a:buClr>
                <a:srgbClr val="000000"/>
              </a:buClr>
              <a:buSzPts val="3000"/>
              <a:buFont typeface="Arial"/>
              <a:buAutoNum type="arabicPeriod"/>
            </a:pPr>
            <a:r>
              <a:rPr b="0" i="0" lang="zh-TW" sz="3000" u="none" cap="none" strike="noStrike">
                <a:solidFill>
                  <a:schemeClr val="dk1"/>
                </a:solidFill>
                <a:latin typeface="Arial"/>
                <a:ea typeface="Arial"/>
                <a:cs typeface="Arial"/>
                <a:sym typeface="Arial"/>
              </a:rPr>
              <a:t>免試入學報名作業日程及注意事項</a:t>
            </a:r>
            <a:r>
              <a:rPr b="1" i="0" lang="zh-TW" sz="3100" u="none" cap="none" strike="noStrike">
                <a:solidFill>
                  <a:schemeClr val="accent5"/>
                </a:solidFill>
                <a:latin typeface="Arial"/>
                <a:ea typeface="Arial"/>
                <a:cs typeface="Arial"/>
                <a:sym typeface="Arial"/>
              </a:rPr>
              <a:t>​</a:t>
            </a:r>
            <a:endParaRPr b="1" i="0" sz="3100" u="none" cap="none" strike="noStrike">
              <a:solidFill>
                <a:schemeClr val="accent5"/>
              </a:solidFill>
              <a:latin typeface="Arial"/>
              <a:ea typeface="Arial"/>
              <a:cs typeface="Arial"/>
              <a:sym typeface="Arial"/>
            </a:endParaRPr>
          </a:p>
        </p:txBody>
      </p:sp>
      <p:sp>
        <p:nvSpPr>
          <p:cNvPr id="239" name="Google Shape;239;p41"/>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pic>
        <p:nvPicPr>
          <p:cNvPr id="240" name="Google Shape;240;p41"/>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241" name="Google Shape;241;p41"/>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242" name="Google Shape;242;p41"/>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簡報大綱</a:t>
            </a:r>
            <a:endParaRPr sz="3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77"/>
          <p:cNvSpPr txBox="1"/>
          <p:nvPr/>
        </p:nvSpPr>
        <p:spPr>
          <a:xfrm>
            <a:off x="472800" y="1188750"/>
            <a:ext cx="8198400" cy="3797100"/>
          </a:xfrm>
          <a:prstGeom prst="rect">
            <a:avLst/>
          </a:prstGeom>
          <a:noFill/>
          <a:ln>
            <a:noFill/>
          </a:ln>
        </p:spPr>
        <p:txBody>
          <a:bodyPr anchorCtr="0" anchor="ctr" bIns="34275" lIns="68575" spcFirstLastPara="1" rIns="68575" wrap="square" tIns="34275">
            <a:noAutofit/>
          </a:bodyPr>
          <a:lstStyle/>
          <a:p>
            <a:pPr indent="-319699" lvl="0" marL="540000" marR="0" rtl="0" algn="l">
              <a:lnSpc>
                <a:spcPct val="100000"/>
              </a:lnSpc>
              <a:spcBef>
                <a:spcPts val="0"/>
              </a:spcBef>
              <a:spcAft>
                <a:spcPts val="0"/>
              </a:spcAft>
              <a:buClr>
                <a:srgbClr val="000000"/>
              </a:buClr>
              <a:buSzPts val="2200"/>
              <a:buFont typeface="Arial"/>
              <a:buAutoNum type="arabicPeriod"/>
            </a:pPr>
            <a:r>
              <a:rPr b="0" i="0" lang="zh-TW" sz="2200" u="none" cap="none" strike="noStrike">
                <a:solidFill>
                  <a:schemeClr val="dk1"/>
                </a:solidFill>
                <a:latin typeface="Arial"/>
                <a:ea typeface="Arial"/>
                <a:cs typeface="Arial"/>
                <a:sym typeface="Arial"/>
              </a:rPr>
              <a:t>請以</a:t>
            </a:r>
            <a:r>
              <a:rPr b="0" i="0" lang="zh-TW" sz="2200" u="none" cap="none" strike="noStrike">
                <a:solidFill>
                  <a:srgbClr val="FF0000"/>
                </a:solidFill>
                <a:latin typeface="Arial"/>
                <a:ea typeface="Arial"/>
                <a:cs typeface="Arial"/>
                <a:sym typeface="Arial"/>
              </a:rPr>
              <a:t>雷射印表機</a:t>
            </a:r>
            <a:r>
              <a:rPr b="0" i="0" lang="zh-TW" sz="2200" u="none" cap="none" strike="noStrike">
                <a:solidFill>
                  <a:schemeClr val="dk1"/>
                </a:solidFill>
                <a:latin typeface="Arial"/>
                <a:ea typeface="Arial"/>
                <a:cs typeface="Arial"/>
                <a:sym typeface="Arial"/>
              </a:rPr>
              <a:t>列印學生報名表。</a:t>
            </a:r>
            <a:r>
              <a:rPr b="1" lang="zh-TW" sz="2200">
                <a:solidFill>
                  <a:srgbClr val="0070C0"/>
                </a:solidFill>
              </a:rPr>
              <a:t>不開放學生列印正式報名表權限，確保註冊組印出的表件MD5碼為最新版。</a:t>
            </a:r>
            <a:endParaRPr b="1" i="0" sz="2200" u="none" cap="none" strike="noStrike">
              <a:solidFill>
                <a:srgbClr val="0070C0"/>
              </a:solidFill>
            </a:endParaRPr>
          </a:p>
          <a:p>
            <a:pPr indent="-319699" lvl="0" marL="540000" marR="0" rtl="0" algn="l">
              <a:lnSpc>
                <a:spcPct val="100000"/>
              </a:lnSpc>
              <a:spcBef>
                <a:spcPts val="1000"/>
              </a:spcBef>
              <a:spcAft>
                <a:spcPts val="0"/>
              </a:spcAft>
              <a:buClr>
                <a:srgbClr val="000000"/>
              </a:buClr>
              <a:buSzPts val="2200"/>
              <a:buFont typeface="Arial"/>
              <a:buAutoNum type="arabicPeriod"/>
            </a:pPr>
            <a:r>
              <a:rPr b="0" i="0" lang="zh-TW" sz="2200" u="none" cap="none" strike="noStrike">
                <a:solidFill>
                  <a:schemeClr val="dk1"/>
                </a:solidFill>
                <a:latin typeface="Arial"/>
                <a:ea typeface="Arial"/>
                <a:cs typeface="Arial"/>
                <a:sym typeface="Arial"/>
              </a:rPr>
              <a:t>請</a:t>
            </a:r>
            <a:r>
              <a:rPr lang="zh-TW" sz="2200">
                <a:solidFill>
                  <a:schemeClr val="dk1"/>
                </a:solidFill>
              </a:rPr>
              <a:t>學生、家長</a:t>
            </a:r>
            <a:r>
              <a:rPr b="0" i="0" lang="zh-TW" sz="2200" u="none" cap="none" strike="noStrike">
                <a:solidFill>
                  <a:schemeClr val="dk1"/>
                </a:solidFill>
                <a:latin typeface="Arial"/>
                <a:ea typeface="Arial"/>
                <a:cs typeface="Arial"/>
                <a:sym typeface="Arial"/>
              </a:rPr>
              <a:t>以</a:t>
            </a:r>
            <a:r>
              <a:rPr b="0" i="0" lang="zh-TW" sz="2200" u="none" cap="none" strike="noStrike">
                <a:solidFill>
                  <a:srgbClr val="FF0000"/>
                </a:solidFill>
                <a:latin typeface="Arial"/>
                <a:ea typeface="Arial"/>
                <a:cs typeface="Arial"/>
                <a:sym typeface="Arial"/>
              </a:rPr>
              <a:t>藍色</a:t>
            </a:r>
            <a:r>
              <a:rPr b="0" i="0" lang="zh-TW" sz="2200" u="none" cap="none" strike="noStrike">
                <a:solidFill>
                  <a:schemeClr val="dk1"/>
                </a:solidFill>
                <a:latin typeface="Arial"/>
                <a:ea typeface="Arial"/>
                <a:cs typeface="Arial"/>
                <a:sym typeface="Arial"/>
              </a:rPr>
              <a:t>或</a:t>
            </a:r>
            <a:r>
              <a:rPr b="0" i="0" lang="zh-TW" sz="2200" u="none" cap="none" strike="noStrike">
                <a:solidFill>
                  <a:srgbClr val="FF0000"/>
                </a:solidFill>
                <a:latin typeface="Arial"/>
                <a:ea typeface="Arial"/>
                <a:cs typeface="Arial"/>
                <a:sym typeface="Arial"/>
              </a:rPr>
              <a:t>黑色</a:t>
            </a:r>
            <a:r>
              <a:rPr b="0" i="0" lang="zh-TW" sz="2200" u="none" cap="none" strike="noStrike">
                <a:solidFill>
                  <a:schemeClr val="dk1"/>
                </a:solidFill>
                <a:latin typeface="Arial"/>
                <a:ea typeface="Arial"/>
                <a:cs typeface="Arial"/>
                <a:sym typeface="Arial"/>
              </a:rPr>
              <a:t>原子筆</a:t>
            </a:r>
            <a:r>
              <a:rPr lang="zh-TW" sz="2200">
                <a:solidFill>
                  <a:schemeClr val="dk1"/>
                </a:solidFill>
              </a:rPr>
              <a:t>在格子內</a:t>
            </a:r>
            <a:r>
              <a:rPr b="0" i="0" lang="zh-TW" sz="2200" u="none" cap="none" strike="noStrike">
                <a:solidFill>
                  <a:schemeClr val="dk1"/>
                </a:solidFill>
                <a:latin typeface="Arial"/>
                <a:ea typeface="Arial"/>
                <a:cs typeface="Arial"/>
                <a:sym typeface="Arial"/>
              </a:rPr>
              <a:t>簽中文正楷</a:t>
            </a:r>
            <a:r>
              <a:rPr lang="zh-TW" sz="2200">
                <a:solidFill>
                  <a:schemeClr val="dk1"/>
                </a:solidFill>
              </a:rPr>
              <a:t>全名</a:t>
            </a:r>
            <a:r>
              <a:rPr b="0" i="0" lang="zh-TW"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a:p>
            <a:pPr indent="-319699" lvl="0" marL="540000" marR="0" rtl="0" algn="l">
              <a:lnSpc>
                <a:spcPct val="100000"/>
              </a:lnSpc>
              <a:spcBef>
                <a:spcPts val="1000"/>
              </a:spcBef>
              <a:spcAft>
                <a:spcPts val="0"/>
              </a:spcAft>
              <a:buClr>
                <a:srgbClr val="000000"/>
              </a:buClr>
              <a:buSzPts val="2200"/>
              <a:buFont typeface="Arial"/>
              <a:buAutoNum type="arabicPeriod"/>
            </a:pPr>
            <a:r>
              <a:rPr lang="zh-TW" sz="2200">
                <a:solidFill>
                  <a:srgbClr val="FF0000"/>
                </a:solidFill>
              </a:rPr>
              <a:t>簽名有塗</a:t>
            </a:r>
            <a:r>
              <a:rPr b="0" i="0" lang="zh-TW" sz="2200" u="none" cap="none" strike="noStrike">
                <a:solidFill>
                  <a:srgbClr val="FF0000"/>
                </a:solidFill>
                <a:latin typeface="Arial"/>
                <a:ea typeface="Arial"/>
                <a:cs typeface="Arial"/>
                <a:sym typeface="Arial"/>
              </a:rPr>
              <a:t>改</a:t>
            </a:r>
            <a:r>
              <a:rPr b="0" i="0" lang="zh-TW" sz="2200" u="none" cap="none" strike="noStrike">
                <a:solidFill>
                  <a:schemeClr val="dk1"/>
                </a:solidFill>
                <a:latin typeface="Arial"/>
                <a:ea typeface="Arial"/>
                <a:cs typeface="Arial"/>
                <a:sym typeface="Arial"/>
              </a:rPr>
              <a:t>必須</a:t>
            </a:r>
            <a:r>
              <a:rPr lang="zh-TW" sz="2200">
                <a:solidFill>
                  <a:schemeClr val="dk1"/>
                </a:solidFill>
              </a:rPr>
              <a:t>在旁加蓋</a:t>
            </a:r>
            <a:r>
              <a:rPr b="0" i="0" lang="zh-TW" sz="2200" u="none" cap="none" strike="noStrike">
                <a:solidFill>
                  <a:srgbClr val="FF0000"/>
                </a:solidFill>
                <a:latin typeface="Arial"/>
                <a:ea typeface="Arial"/>
                <a:cs typeface="Arial"/>
                <a:sym typeface="Arial"/>
              </a:rPr>
              <a:t>學生本人或家長</a:t>
            </a:r>
            <a:r>
              <a:rPr lang="zh-TW" sz="2200">
                <a:solidFill>
                  <a:srgbClr val="FF0000"/>
                </a:solidFill>
              </a:rPr>
              <a:t>/</a:t>
            </a:r>
            <a:r>
              <a:rPr b="0" i="0" lang="zh-TW" sz="2200" u="none" cap="none" strike="noStrike">
                <a:solidFill>
                  <a:srgbClr val="FF0000"/>
                </a:solidFill>
                <a:latin typeface="Arial"/>
                <a:ea typeface="Arial"/>
                <a:cs typeface="Arial"/>
                <a:sym typeface="Arial"/>
              </a:rPr>
              <a:t>監護人印章</a:t>
            </a:r>
            <a:r>
              <a:rPr b="0" i="0" lang="zh-TW" sz="2200" u="none" cap="none" strike="noStrike">
                <a:solidFill>
                  <a:schemeClr val="dk1"/>
                </a:solidFill>
                <a:latin typeface="Arial"/>
                <a:ea typeface="Arial"/>
                <a:cs typeface="Arial"/>
                <a:sym typeface="Arial"/>
              </a:rPr>
              <a:t>。</a:t>
            </a:r>
            <a:r>
              <a:rPr lang="zh-TW" sz="2200">
                <a:solidFill>
                  <a:schemeClr val="dk1"/>
                </a:solidFill>
              </a:rPr>
              <a:t>其他項目有塗改只能重印、重簽。</a:t>
            </a:r>
            <a:endParaRPr b="0" i="0" sz="2200" u="none" cap="none" strike="noStrike">
              <a:solidFill>
                <a:schemeClr val="dk1"/>
              </a:solidFill>
              <a:latin typeface="Arial"/>
              <a:ea typeface="Arial"/>
              <a:cs typeface="Arial"/>
              <a:sym typeface="Arial"/>
            </a:endParaRPr>
          </a:p>
          <a:p>
            <a:pPr indent="-319699" lvl="0" marL="540000" marR="0" rtl="0" algn="l">
              <a:lnSpc>
                <a:spcPct val="100000"/>
              </a:lnSpc>
              <a:spcBef>
                <a:spcPts val="1000"/>
              </a:spcBef>
              <a:spcAft>
                <a:spcPts val="0"/>
              </a:spcAft>
              <a:buClr>
                <a:srgbClr val="000000"/>
              </a:buClr>
              <a:buSzPts val="2200"/>
              <a:buFont typeface="Arial"/>
              <a:buAutoNum type="arabicPeriod"/>
            </a:pPr>
            <a:r>
              <a:rPr b="0" i="0" lang="zh-TW" sz="2200" u="none" cap="none" strike="noStrike">
                <a:solidFill>
                  <a:schemeClr val="dk1"/>
                </a:solidFill>
                <a:latin typeface="Arial"/>
                <a:ea typeface="Arial"/>
                <a:cs typeface="Arial"/>
                <a:sym typeface="Arial"/>
              </a:rPr>
              <a:t>家長</a:t>
            </a:r>
            <a:r>
              <a:rPr lang="zh-TW" sz="2200">
                <a:solidFill>
                  <a:schemeClr val="dk1"/>
                </a:solidFill>
              </a:rPr>
              <a:t>/</a:t>
            </a:r>
            <a:r>
              <a:rPr b="0" i="0" lang="zh-TW" sz="2200" u="none" cap="none" strike="noStrike">
                <a:solidFill>
                  <a:schemeClr val="dk1"/>
                </a:solidFill>
                <a:latin typeface="Arial"/>
                <a:ea typeface="Arial"/>
                <a:cs typeface="Arial"/>
                <a:sym typeface="Arial"/>
              </a:rPr>
              <a:t>監護人簽名</a:t>
            </a:r>
            <a:r>
              <a:rPr lang="zh-TW" sz="2200">
                <a:solidFill>
                  <a:schemeClr val="dk1"/>
                </a:solidFill>
              </a:rPr>
              <a:t>如不齊全須填具</a:t>
            </a:r>
            <a:r>
              <a:rPr lang="zh-TW" sz="2200">
                <a:solidFill>
                  <a:srgbClr val="FF0000"/>
                </a:solidFill>
              </a:rPr>
              <a:t>切結書/</a:t>
            </a:r>
            <a:r>
              <a:rPr b="0" i="0" lang="zh-TW" sz="2200" u="none" cap="none" strike="noStrike">
                <a:solidFill>
                  <a:srgbClr val="FF0000"/>
                </a:solidFill>
                <a:latin typeface="Arial"/>
                <a:ea typeface="Arial"/>
                <a:cs typeface="Arial"/>
                <a:sym typeface="Arial"/>
              </a:rPr>
              <a:t>委託書</a:t>
            </a:r>
            <a:r>
              <a:rPr b="0" i="0" lang="zh-TW"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a:p>
            <a:pPr indent="-319699" lvl="0" marL="540000" marR="0" rtl="0" algn="l">
              <a:lnSpc>
                <a:spcPct val="100000"/>
              </a:lnSpc>
              <a:spcBef>
                <a:spcPts val="1000"/>
              </a:spcBef>
              <a:spcAft>
                <a:spcPts val="1000"/>
              </a:spcAft>
              <a:buClr>
                <a:srgbClr val="000000"/>
              </a:buClr>
              <a:buSzPts val="2200"/>
              <a:buFont typeface="Arial"/>
              <a:buAutoNum type="arabicPeriod"/>
            </a:pPr>
            <a:r>
              <a:rPr b="0" i="0" lang="zh-TW" sz="2200" u="none" cap="none" strike="noStrike">
                <a:solidFill>
                  <a:schemeClr val="dk1"/>
                </a:solidFill>
                <a:latin typeface="Arial"/>
                <a:ea typeface="Arial"/>
                <a:cs typeface="Arial"/>
                <a:sym typeface="Arial"/>
              </a:rPr>
              <a:t>請務必於學生基本資料及積分匯入開放編修期間內，完成</a:t>
            </a:r>
            <a:r>
              <a:rPr b="0" i="0" lang="zh-TW" sz="2200" u="none" cap="none" strike="noStrike">
                <a:solidFill>
                  <a:srgbClr val="FF0000"/>
                </a:solidFill>
                <a:latin typeface="Arial"/>
                <a:ea typeface="Arial"/>
                <a:cs typeface="Arial"/>
                <a:sym typeface="Arial"/>
              </a:rPr>
              <a:t>學生資料異常檢核</a:t>
            </a:r>
            <a:r>
              <a:rPr b="0" i="0" lang="zh-TW" sz="2200" u="none" cap="none" strike="noStrike">
                <a:solidFill>
                  <a:schemeClr val="dk1"/>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pic>
        <p:nvPicPr>
          <p:cNvPr descr="一張含有 螢幕擷取畫面, 圓形, 圖形, 設計 的圖片&#10;&#10;AI 產生的內容可能不正確。" id="614" name="Google Shape;614;p77"/>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15" name="Google Shape;615;p77"/>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16" name="Google Shape;616;p77"/>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報名作業提醒事項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78"/>
          <p:cNvSpPr txBox="1"/>
          <p:nvPr/>
        </p:nvSpPr>
        <p:spPr>
          <a:xfrm>
            <a:off x="472800" y="1126500"/>
            <a:ext cx="8198400" cy="4017000"/>
          </a:xfrm>
          <a:prstGeom prst="rect">
            <a:avLst/>
          </a:prstGeom>
          <a:noFill/>
          <a:ln>
            <a:noFill/>
          </a:ln>
        </p:spPr>
        <p:txBody>
          <a:bodyPr anchorCtr="0" anchor="ctr" bIns="34275" lIns="68575" spcFirstLastPara="1" rIns="68575" wrap="square" tIns="34275">
            <a:noAutofit/>
          </a:bodyPr>
          <a:lstStyle/>
          <a:p>
            <a:pPr indent="-374650" lvl="0" marL="457200" rtl="0" algn="l">
              <a:lnSpc>
                <a:spcPct val="118269"/>
              </a:lnSpc>
              <a:spcBef>
                <a:spcPts val="0"/>
              </a:spcBef>
              <a:spcAft>
                <a:spcPts val="0"/>
              </a:spcAft>
              <a:buClr>
                <a:schemeClr val="dk1"/>
              </a:buClr>
              <a:buSzPts val="2300"/>
              <a:buAutoNum type="arabicPeriod" startAt="6"/>
            </a:pPr>
            <a:r>
              <a:rPr lang="zh-TW" sz="2300">
                <a:solidFill>
                  <a:schemeClr val="dk1"/>
                </a:solidFill>
              </a:rPr>
              <a:t>各項招生管道請依排定時間至本校辦理集體報名，並請記得攜帶</a:t>
            </a:r>
            <a:r>
              <a:rPr lang="zh-TW" sz="2300">
                <a:solidFill>
                  <a:srgbClr val="FF0000"/>
                </a:solidFill>
              </a:rPr>
              <a:t>承辦人職章</a:t>
            </a:r>
            <a:r>
              <a:rPr lang="zh-TW" sz="2300">
                <a:solidFill>
                  <a:schemeClr val="dk1"/>
                </a:solidFill>
              </a:rPr>
              <a:t>、</a:t>
            </a:r>
            <a:r>
              <a:rPr lang="zh-TW" sz="2300">
                <a:solidFill>
                  <a:srgbClr val="FF0000"/>
                </a:solidFill>
              </a:rPr>
              <a:t>教務處戳章</a:t>
            </a:r>
            <a:r>
              <a:rPr lang="zh-TW" sz="2300">
                <a:solidFill>
                  <a:schemeClr val="dk1"/>
                </a:solidFill>
              </a:rPr>
              <a:t>及</a:t>
            </a:r>
            <a:r>
              <a:rPr lang="zh-TW" sz="2300">
                <a:solidFill>
                  <a:srgbClr val="FF0000"/>
                </a:solidFill>
              </a:rPr>
              <a:t>與正本相符章</a:t>
            </a:r>
            <a:r>
              <a:rPr lang="zh-TW" sz="2300">
                <a:solidFill>
                  <a:schemeClr val="dk1"/>
                </a:solidFill>
              </a:rPr>
              <a:t>備用。</a:t>
            </a:r>
            <a:endParaRPr sz="2300">
              <a:solidFill>
                <a:schemeClr val="dk1"/>
              </a:solidFill>
            </a:endParaRPr>
          </a:p>
          <a:p>
            <a:pPr indent="-374650" lvl="0" marL="457200" rtl="0" algn="l">
              <a:lnSpc>
                <a:spcPct val="118269"/>
              </a:lnSpc>
              <a:spcBef>
                <a:spcPts val="1000"/>
              </a:spcBef>
              <a:spcAft>
                <a:spcPts val="0"/>
              </a:spcAft>
              <a:buClr>
                <a:schemeClr val="dk1"/>
              </a:buClr>
              <a:buSzPts val="2300"/>
              <a:buAutoNum type="arabicPeriod" startAt="6"/>
            </a:pPr>
            <a:r>
              <a:rPr lang="zh-TW" sz="2300">
                <a:solidFill>
                  <a:srgbClr val="FF0000"/>
                </a:solidFill>
              </a:rPr>
              <a:t>技優、直升、優免報名用的資料袋請自行準備</a:t>
            </a:r>
            <a:r>
              <a:rPr lang="zh-TW" sz="2300">
                <a:solidFill>
                  <a:schemeClr val="dk1"/>
                </a:solidFill>
              </a:rPr>
              <a:t>，一般生及須檢附身分證明文件學生的報名表請</a:t>
            </a:r>
            <a:r>
              <a:rPr lang="zh-TW" sz="2300">
                <a:solidFill>
                  <a:srgbClr val="FF0000"/>
                </a:solidFill>
              </a:rPr>
              <a:t>分開裝袋</a:t>
            </a:r>
            <a:r>
              <a:rPr lang="zh-TW" sz="2300">
                <a:solidFill>
                  <a:schemeClr val="dk1"/>
                </a:solidFill>
              </a:rPr>
              <a:t>，資料袋</a:t>
            </a:r>
            <a:r>
              <a:rPr lang="zh-TW" sz="2300">
                <a:solidFill>
                  <a:srgbClr val="FF0000"/>
                </a:solidFill>
              </a:rPr>
              <a:t>封面從各管道系統產出</a:t>
            </a:r>
            <a:r>
              <a:rPr lang="zh-TW" sz="2300">
                <a:solidFill>
                  <a:schemeClr val="dk1"/>
                </a:solidFill>
              </a:rPr>
              <a:t>，</a:t>
            </a:r>
            <a:r>
              <a:rPr lang="zh-TW" sz="2300">
                <a:solidFill>
                  <a:srgbClr val="FF0000"/>
                </a:solidFill>
              </a:rPr>
              <a:t>不用裝箱</a:t>
            </a:r>
            <a:r>
              <a:rPr lang="zh-TW" sz="2300">
                <a:solidFill>
                  <a:schemeClr val="dk1"/>
                </a:solidFill>
              </a:rPr>
              <a:t>。</a:t>
            </a:r>
            <a:endParaRPr sz="2300">
              <a:solidFill>
                <a:schemeClr val="dk1"/>
              </a:solidFill>
            </a:endParaRPr>
          </a:p>
          <a:p>
            <a:pPr indent="-374650" lvl="0" marL="457200" rtl="0" algn="l">
              <a:lnSpc>
                <a:spcPct val="118269"/>
              </a:lnSpc>
              <a:spcBef>
                <a:spcPts val="1000"/>
              </a:spcBef>
              <a:spcAft>
                <a:spcPts val="0"/>
              </a:spcAft>
              <a:buClr>
                <a:schemeClr val="dk1"/>
              </a:buClr>
              <a:buSzPts val="2300"/>
              <a:buAutoNum type="arabicPeriod" startAt="6"/>
            </a:pPr>
            <a:r>
              <a:rPr lang="zh-TW" sz="2300">
                <a:solidFill>
                  <a:srgbClr val="FF0000"/>
                </a:solidFill>
              </a:rPr>
              <a:t>免試（大免）報名用的紙箱及資料袋由免試委員會提供</a:t>
            </a:r>
            <a:endParaRPr sz="2300">
              <a:solidFill>
                <a:schemeClr val="dk1"/>
              </a:solidFill>
            </a:endParaRPr>
          </a:p>
          <a:p>
            <a:pPr indent="-374650" lvl="1" marL="914400" rtl="0" algn="l">
              <a:lnSpc>
                <a:spcPct val="118269"/>
              </a:lnSpc>
              <a:spcBef>
                <a:spcPts val="1000"/>
              </a:spcBef>
              <a:spcAft>
                <a:spcPts val="0"/>
              </a:spcAft>
              <a:buClr>
                <a:schemeClr val="dk1"/>
              </a:buClr>
              <a:buSzPts val="2300"/>
              <a:buChar char="○"/>
            </a:pPr>
            <a:r>
              <a:rPr lang="zh-TW" sz="2300">
                <a:solidFill>
                  <a:schemeClr val="dk1"/>
                </a:solidFill>
              </a:rPr>
              <a:t>一般生資料袋封面（</a:t>
            </a:r>
            <a:r>
              <a:rPr lang="zh-TW" sz="2300">
                <a:solidFill>
                  <a:schemeClr val="dk1"/>
                </a:solidFill>
                <a:highlight>
                  <a:schemeClr val="lt1"/>
                </a:highlight>
              </a:rPr>
              <a:t>白色紙張列印</a:t>
            </a:r>
            <a:r>
              <a:rPr lang="zh-TW" sz="2300">
                <a:solidFill>
                  <a:schemeClr val="dk1"/>
                </a:solidFill>
              </a:rPr>
              <a:t>）</a:t>
            </a:r>
            <a:endParaRPr sz="2300">
              <a:solidFill>
                <a:schemeClr val="dk1"/>
              </a:solidFill>
            </a:endParaRPr>
          </a:p>
          <a:p>
            <a:pPr indent="-374650" lvl="1" marL="914400" rtl="0" algn="l">
              <a:lnSpc>
                <a:spcPct val="118269"/>
              </a:lnSpc>
              <a:spcBef>
                <a:spcPts val="0"/>
              </a:spcBef>
              <a:spcAft>
                <a:spcPts val="0"/>
              </a:spcAft>
              <a:buClr>
                <a:schemeClr val="dk1"/>
              </a:buClr>
              <a:buSzPts val="2300"/>
              <a:buChar char="○"/>
            </a:pPr>
            <a:r>
              <a:rPr lang="zh-TW" sz="2300">
                <a:solidFill>
                  <a:schemeClr val="dk1"/>
                </a:solidFill>
              </a:rPr>
              <a:t>身分證明文件資料袋封面（</a:t>
            </a:r>
            <a:r>
              <a:rPr lang="zh-TW" sz="2300">
                <a:solidFill>
                  <a:schemeClr val="dk1"/>
                </a:solidFill>
                <a:highlight>
                  <a:srgbClr val="FFFF00"/>
                </a:highlight>
              </a:rPr>
              <a:t>黃色紙張列印</a:t>
            </a:r>
            <a:r>
              <a:rPr lang="zh-TW" sz="2300">
                <a:solidFill>
                  <a:schemeClr val="dk1"/>
                </a:solidFill>
              </a:rPr>
              <a:t>）</a:t>
            </a:r>
            <a:endParaRPr sz="2300">
              <a:solidFill>
                <a:schemeClr val="dk1"/>
              </a:solidFill>
            </a:endParaRPr>
          </a:p>
          <a:p>
            <a:pPr indent="-374650" lvl="1" marL="914400" rtl="0" algn="l">
              <a:lnSpc>
                <a:spcPct val="118269"/>
              </a:lnSpc>
              <a:spcBef>
                <a:spcPts val="0"/>
              </a:spcBef>
              <a:spcAft>
                <a:spcPts val="0"/>
              </a:spcAft>
              <a:buClr>
                <a:schemeClr val="dk1"/>
              </a:buClr>
              <a:buSzPts val="2300"/>
              <a:buChar char="○"/>
            </a:pPr>
            <a:r>
              <a:rPr lang="zh-TW" sz="2300">
                <a:solidFill>
                  <a:schemeClr val="dk1"/>
                </a:solidFill>
              </a:rPr>
              <a:t>外箱標籤(</a:t>
            </a:r>
            <a:r>
              <a:rPr lang="zh-TW" sz="2300">
                <a:solidFill>
                  <a:schemeClr val="dk1"/>
                </a:solidFill>
                <a:highlight>
                  <a:srgbClr val="8BA76F"/>
                </a:highlight>
              </a:rPr>
              <a:t>綠色紙張列印</a:t>
            </a:r>
            <a:r>
              <a:rPr lang="zh-TW" sz="2300">
                <a:solidFill>
                  <a:schemeClr val="dk1"/>
                </a:solidFill>
              </a:rPr>
              <a:t>）</a:t>
            </a:r>
            <a:endParaRPr sz="2300">
              <a:solidFill>
                <a:schemeClr val="dk1"/>
              </a:solidFill>
            </a:endParaRPr>
          </a:p>
        </p:txBody>
      </p:sp>
      <p:pic>
        <p:nvPicPr>
          <p:cNvPr descr="一張含有 螢幕擷取畫面, 圓形, 圖形, 設計 的圖片&#10;&#10;AI 產生的內容可能不正確。" id="622" name="Google Shape;622;p78"/>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23" name="Google Shape;623;p78"/>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24" name="Google Shape;624;p78"/>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報名作業提醒事項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79"/>
          <p:cNvSpPr txBox="1"/>
          <p:nvPr/>
        </p:nvSpPr>
        <p:spPr>
          <a:xfrm>
            <a:off x="472800" y="1188750"/>
            <a:ext cx="8198400" cy="3797100"/>
          </a:xfrm>
          <a:prstGeom prst="rect">
            <a:avLst/>
          </a:prstGeom>
          <a:noFill/>
          <a:ln>
            <a:noFill/>
          </a:ln>
        </p:spPr>
        <p:txBody>
          <a:bodyPr anchorCtr="0" anchor="ctr" bIns="34275" lIns="68575" spcFirstLastPara="1" rIns="68575" wrap="square" tIns="34275">
            <a:noAutofit/>
          </a:bodyPr>
          <a:lstStyle/>
          <a:p>
            <a:pPr indent="-326049" lvl="0" marL="540000" marR="0" rtl="0" algn="l">
              <a:lnSpc>
                <a:spcPct val="100000"/>
              </a:lnSpc>
              <a:spcBef>
                <a:spcPts val="450"/>
              </a:spcBef>
              <a:spcAft>
                <a:spcPts val="0"/>
              </a:spcAft>
              <a:buClr>
                <a:srgbClr val="000000"/>
              </a:buClr>
              <a:buSzPts val="2300"/>
              <a:buFont typeface="Arial"/>
              <a:buAutoNum type="arabicPeriod" startAt="9"/>
            </a:pPr>
            <a:r>
              <a:rPr lang="zh-TW" sz="2300">
                <a:solidFill>
                  <a:schemeClr val="dk1"/>
                </a:solidFill>
              </a:rPr>
              <a:t>報名費計算公式：</a:t>
            </a:r>
            <a:br>
              <a:rPr lang="zh-TW" sz="2300">
                <a:solidFill>
                  <a:schemeClr val="dk1"/>
                </a:solidFill>
              </a:rPr>
            </a:br>
            <a:r>
              <a:rPr lang="zh-TW" sz="2300"/>
              <a:t>230元 × 一般生人數 ＋ 92元 × 中低收入戶子女人數</a:t>
            </a:r>
            <a:br>
              <a:rPr lang="zh-TW" sz="2300"/>
            </a:br>
            <a:r>
              <a:rPr lang="zh-TW" sz="2300">
                <a:solidFill>
                  <a:srgbClr val="FF0000"/>
                </a:solidFill>
              </a:rPr>
              <a:t>（技優、直升、優免已繳費者不重複收費）</a:t>
            </a:r>
            <a:endParaRPr sz="2300">
              <a:solidFill>
                <a:srgbClr val="FF0000"/>
              </a:solidFill>
            </a:endParaRPr>
          </a:p>
          <a:p>
            <a:pPr indent="-374650" lvl="0" marL="457200" rtl="0" algn="l">
              <a:lnSpc>
                <a:spcPct val="100000"/>
              </a:lnSpc>
              <a:spcBef>
                <a:spcPts val="1000"/>
              </a:spcBef>
              <a:spcAft>
                <a:spcPts val="0"/>
              </a:spcAft>
              <a:buSzPts val="2300"/>
              <a:buAutoNum type="arabicPeriod" startAt="9"/>
            </a:pPr>
            <a:r>
              <a:rPr lang="zh-TW" sz="2300"/>
              <a:t>報名費繳交方式若選匯款，匯款人名稱請填國中校名，</a:t>
            </a:r>
            <a:r>
              <a:rPr lang="zh-TW" sz="2300">
                <a:solidFill>
                  <a:srgbClr val="FF0000"/>
                </a:solidFill>
              </a:rPr>
              <a:t>匯款證明</a:t>
            </a:r>
            <a:r>
              <a:rPr lang="zh-TW" sz="2300">
                <a:solidFill>
                  <a:schemeClr val="dk1"/>
                </a:solidFill>
              </a:rPr>
              <a:t>帶至報名送件現場一併繳交</a:t>
            </a:r>
            <a:r>
              <a:rPr lang="zh-TW" sz="2300"/>
              <a:t>；若選現金，請避免使用50元硬幣 。</a:t>
            </a:r>
            <a:endParaRPr sz="2300"/>
          </a:p>
          <a:p>
            <a:pPr indent="-374650" lvl="0" marL="457200" rtl="0" algn="l">
              <a:lnSpc>
                <a:spcPct val="100000"/>
              </a:lnSpc>
              <a:spcBef>
                <a:spcPts val="1000"/>
              </a:spcBef>
              <a:spcAft>
                <a:spcPts val="1000"/>
              </a:spcAft>
              <a:buSzPts val="2300"/>
              <a:buAutoNum type="arabicPeriod" startAt="9"/>
            </a:pPr>
            <a:r>
              <a:rPr lang="zh-TW" sz="2300">
                <a:solidFill>
                  <a:srgbClr val="FF0000"/>
                </a:solidFill>
              </a:rPr>
              <a:t>學生全名</a:t>
            </a:r>
            <a:r>
              <a:rPr lang="zh-TW" sz="2300">
                <a:solidFill>
                  <a:schemeClr val="dk1"/>
                </a:solidFill>
              </a:rPr>
              <a:t>一定要列在中(低)收入證明文件內，若其中(低)收入戶證明文件上所列之報名者</a:t>
            </a:r>
            <a:r>
              <a:rPr lang="zh-TW" sz="2300">
                <a:solidFill>
                  <a:srgbClr val="FF0000"/>
                </a:solidFill>
              </a:rPr>
              <a:t>身分證字號有***或名字有OOO等遮蔽</a:t>
            </a:r>
            <a:r>
              <a:rPr lang="zh-TW" sz="2300">
                <a:solidFill>
                  <a:schemeClr val="dk1"/>
                </a:solidFill>
              </a:rPr>
              <a:t>、</a:t>
            </a:r>
            <a:r>
              <a:rPr lang="zh-TW" sz="2300">
                <a:solidFill>
                  <a:srgbClr val="FF0000"/>
                </a:solidFill>
              </a:rPr>
              <a:t>資訊標示不完整者</a:t>
            </a:r>
            <a:r>
              <a:rPr lang="zh-TW" sz="2300">
                <a:solidFill>
                  <a:schemeClr val="dk1"/>
                </a:solidFill>
              </a:rPr>
              <a:t>或</a:t>
            </a:r>
            <a:r>
              <a:rPr lang="zh-TW" sz="2300">
                <a:solidFill>
                  <a:srgbClr val="FF0000"/>
                </a:solidFill>
              </a:rPr>
              <a:t>沒有學生身分證字號</a:t>
            </a:r>
            <a:r>
              <a:rPr lang="zh-TW" sz="2300">
                <a:solidFill>
                  <a:schemeClr val="dk1"/>
                </a:solidFill>
              </a:rPr>
              <a:t>，</a:t>
            </a:r>
            <a:r>
              <a:rPr lang="zh-TW" sz="2300">
                <a:solidFill>
                  <a:srgbClr val="FF0000"/>
                </a:solidFill>
              </a:rPr>
              <a:t>須另檢附戶口名簿影本</a:t>
            </a:r>
            <a:r>
              <a:rPr lang="zh-TW" sz="2300">
                <a:solidFill>
                  <a:schemeClr val="dk1"/>
                </a:solidFill>
              </a:rPr>
              <a:t>查核。</a:t>
            </a:r>
            <a:endParaRPr sz="2300"/>
          </a:p>
        </p:txBody>
      </p:sp>
      <p:pic>
        <p:nvPicPr>
          <p:cNvPr descr="一張含有 螢幕擷取畫面, 圓形, 圖形, 設計 的圖片&#10;&#10;AI 產生的內容可能不正確。" id="630" name="Google Shape;630;p79"/>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31" name="Google Shape;631;p79"/>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32" name="Google Shape;632;p79"/>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報名作業提醒事項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0"/>
          <p:cNvSpPr txBox="1"/>
          <p:nvPr/>
        </p:nvSpPr>
        <p:spPr>
          <a:xfrm>
            <a:off x="472800" y="1188750"/>
            <a:ext cx="8198400" cy="3797100"/>
          </a:xfrm>
          <a:prstGeom prst="rect">
            <a:avLst/>
          </a:prstGeom>
          <a:noFill/>
          <a:ln>
            <a:noFill/>
          </a:ln>
        </p:spPr>
        <p:txBody>
          <a:bodyPr anchorCtr="0" anchor="ctr" bIns="34275" lIns="68575" spcFirstLastPara="1" rIns="68575" wrap="square" tIns="34275">
            <a:noAutofit/>
          </a:bodyPr>
          <a:lstStyle/>
          <a:p>
            <a:pPr indent="-247650" lvl="0" marL="630000" rtl="0" algn="just">
              <a:spcBef>
                <a:spcPts val="0"/>
              </a:spcBef>
              <a:spcAft>
                <a:spcPts val="0"/>
              </a:spcAft>
              <a:buSzPts val="2400"/>
              <a:buAutoNum type="arabicPeriod" startAt="12"/>
            </a:pPr>
            <a:r>
              <a:rPr lang="zh-TW" sz="2400">
                <a:solidFill>
                  <a:schemeClr val="dk1"/>
                </a:solidFill>
              </a:rPr>
              <a:t>115年度原住民族語測驗日期為4月18日(六)、成績公告日期為5月25日(一)，因本區積分採計截止日為4月20日(一)，故於該次取得原住民族語認證者，未及認列多元表現-本土語言認證積分。</a:t>
            </a:r>
            <a:r>
              <a:rPr lang="zh-TW" sz="2400">
                <a:solidFill>
                  <a:srgbClr val="FF0000"/>
                </a:solidFill>
              </a:rPr>
              <a:t>請國中端若遇此類學生，循往例發文至免試入學委員會修正該生身分別為「原住民(有文化及語言能力認證)」，總積分得加35%</a:t>
            </a:r>
            <a:r>
              <a:rPr lang="zh-TW" sz="2400">
                <a:solidFill>
                  <a:schemeClr val="dk1"/>
                </a:solidFill>
              </a:rPr>
              <a:t>。「原住民(無文化及語言能力認證)」身分總積分僅加10%，請國中端留意兩種身分之區別。</a:t>
            </a:r>
            <a:endParaRPr sz="2400">
              <a:solidFill>
                <a:schemeClr val="dk1"/>
              </a:solidFill>
            </a:endParaRPr>
          </a:p>
        </p:txBody>
      </p:sp>
      <p:pic>
        <p:nvPicPr>
          <p:cNvPr descr="一張含有 螢幕擷取畫面, 圓形, 圖形, 設計 的圖片&#10;&#10;AI 產生的內容可能不正確。" id="638" name="Google Shape;638;p80"/>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39" name="Google Shape;639;p80"/>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40" name="Google Shape;640;p80"/>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報名作業提醒事項</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45" name="Shape 645"/>
        <p:cNvGrpSpPr/>
        <p:nvPr/>
      </p:nvGrpSpPr>
      <p:grpSpPr>
        <a:xfrm>
          <a:off x="0" y="0"/>
          <a:ext cx="0" cy="0"/>
          <a:chOff x="0" y="0"/>
          <a:chExt cx="0" cy="0"/>
        </a:xfrm>
      </p:grpSpPr>
      <p:sp>
        <p:nvSpPr>
          <p:cNvPr id="646" name="Google Shape;646;p81"/>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647" name="Google Shape;647;p81"/>
          <p:cNvSpPr txBox="1"/>
          <p:nvPr/>
        </p:nvSpPr>
        <p:spPr>
          <a:xfrm>
            <a:off x="4043620" y="1357850"/>
            <a:ext cx="1056600" cy="684900"/>
          </a:xfrm>
          <a:prstGeom prst="rect">
            <a:avLst/>
          </a:prstGeom>
          <a:noFill/>
          <a:ln>
            <a:noFill/>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404040"/>
              </a:buClr>
              <a:buSzPts val="3000"/>
              <a:buFont typeface="Impact"/>
              <a:buNone/>
            </a:pPr>
            <a:r>
              <a:rPr b="0" i="0" lang="zh-TW" sz="4000" u="none" cap="none" strike="noStrike">
                <a:solidFill>
                  <a:srgbClr val="404040"/>
                </a:solidFill>
                <a:latin typeface="Impact"/>
                <a:ea typeface="Impact"/>
                <a:cs typeface="Impact"/>
                <a:sym typeface="Impact"/>
              </a:rPr>
              <a:t>06</a:t>
            </a:r>
            <a:endParaRPr b="0" i="0" sz="4000" u="none" cap="none" strike="noStrike">
              <a:solidFill>
                <a:srgbClr val="404040"/>
              </a:solidFill>
              <a:latin typeface="Impact"/>
              <a:ea typeface="Impact"/>
              <a:cs typeface="Impact"/>
              <a:sym typeface="Impact"/>
            </a:endParaRPr>
          </a:p>
        </p:txBody>
      </p:sp>
      <p:sp>
        <p:nvSpPr>
          <p:cNvPr id="648" name="Google Shape;648;p81"/>
          <p:cNvSpPr txBox="1"/>
          <p:nvPr/>
        </p:nvSpPr>
        <p:spPr>
          <a:xfrm>
            <a:off x="1868925" y="2209125"/>
            <a:ext cx="54060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正式報名</a:t>
            </a:r>
            <a:r>
              <a:rPr b="1" lang="zh-TW" sz="4000">
                <a:solidFill>
                  <a:srgbClr val="C00000"/>
                </a:solidFill>
              </a:rPr>
              <a:t>提醒事項與</a:t>
            </a:r>
            <a:endParaRPr b="1" sz="4000">
              <a:solidFill>
                <a:srgbClr val="C00000"/>
              </a:solidFill>
            </a:endParaRPr>
          </a:p>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時段分配說明</a:t>
            </a:r>
            <a:endParaRPr b="1" i="0" sz="4000" u="none" cap="none" strike="noStrike">
              <a:solidFill>
                <a:srgbClr val="C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2" name="Shape 652"/>
        <p:cNvGrpSpPr/>
        <p:nvPr/>
      </p:nvGrpSpPr>
      <p:grpSpPr>
        <a:xfrm>
          <a:off x="0" y="0"/>
          <a:ext cx="0" cy="0"/>
          <a:chOff x="0" y="0"/>
          <a:chExt cx="0" cy="0"/>
        </a:xfrm>
      </p:grpSpPr>
      <p:sp>
        <p:nvSpPr>
          <p:cNvPr id="653" name="Google Shape;653;p82"/>
          <p:cNvSpPr/>
          <p:nvPr/>
        </p:nvSpPr>
        <p:spPr>
          <a:xfrm>
            <a:off x="314425" y="1008425"/>
            <a:ext cx="8580600" cy="3947100"/>
          </a:xfrm>
          <a:prstGeom prst="rect">
            <a:avLst/>
          </a:prstGeom>
          <a:noFill/>
          <a:ln>
            <a:noFill/>
          </a:ln>
        </p:spPr>
        <p:txBody>
          <a:bodyPr anchorCtr="0" anchor="t" bIns="45700" lIns="91425" spcFirstLastPara="1" rIns="91425" wrap="square" tIns="45700">
            <a:noAutofit/>
          </a:bodyPr>
          <a:lstStyle/>
          <a:p>
            <a:pPr indent="-342900" lvl="0" marL="457200" marR="0" rtl="0" algn="l">
              <a:lnSpc>
                <a:spcPct val="100000"/>
              </a:lnSpc>
              <a:spcBef>
                <a:spcPts val="0"/>
              </a:spcBef>
              <a:spcAft>
                <a:spcPts val="0"/>
              </a:spcAft>
              <a:buClr>
                <a:schemeClr val="dk1"/>
              </a:buClr>
              <a:buSzPts val="1800"/>
              <a:buAutoNum type="arabicPeriod"/>
            </a:pPr>
            <a:r>
              <a:rPr i="0" lang="zh-TW" sz="1800" u="none" cap="none" strike="noStrike">
                <a:solidFill>
                  <a:schemeClr val="dk1"/>
                </a:solidFill>
              </a:rPr>
              <a:t>印</a:t>
            </a:r>
            <a:r>
              <a:rPr lang="zh-TW" sz="1800">
                <a:solidFill>
                  <a:schemeClr val="dk1"/>
                </a:solidFill>
              </a:rPr>
              <a:t>發</a:t>
            </a:r>
            <a:r>
              <a:rPr lang="zh-TW" sz="1800">
                <a:solidFill>
                  <a:schemeClr val="dk1"/>
                </a:solidFill>
                <a:highlight>
                  <a:srgbClr val="F4CCCC"/>
                </a:highlight>
              </a:rPr>
              <a:t>A04</a:t>
            </a:r>
            <a:r>
              <a:rPr i="0" lang="zh-TW" sz="1800" u="none" cap="none" strike="noStrike">
                <a:solidFill>
                  <a:schemeClr val="dk1"/>
                </a:solidFill>
                <a:highlight>
                  <a:srgbClr val="F4CCCC"/>
                </a:highlight>
              </a:rPr>
              <a:t>學生報名志願表</a:t>
            </a:r>
            <a:r>
              <a:rPr i="0" lang="zh-TW" sz="1800" u="none" cap="none" strike="noStrike">
                <a:solidFill>
                  <a:schemeClr val="dk1"/>
                </a:solidFill>
              </a:rPr>
              <a:t>（發給學生帶回給家長確認後簽名）</a:t>
            </a:r>
            <a:r>
              <a:rPr lang="zh-TW" sz="1800">
                <a:solidFill>
                  <a:schemeClr val="dk1"/>
                </a:solidFill>
              </a:rPr>
              <a:t>與</a:t>
            </a:r>
            <a:r>
              <a:rPr i="0" lang="zh-TW" sz="1800" u="none" cap="none" strike="noStrike">
                <a:solidFill>
                  <a:schemeClr val="dk1"/>
                </a:solidFill>
              </a:rPr>
              <a:t>回收</a:t>
            </a:r>
            <a:r>
              <a:rPr lang="zh-TW" sz="1800">
                <a:solidFill>
                  <a:schemeClr val="dk1"/>
                </a:solidFill>
                <a:highlight>
                  <a:srgbClr val="F4CCCC"/>
                </a:highlight>
              </a:rPr>
              <a:t>A04</a:t>
            </a:r>
            <a:r>
              <a:rPr i="0" lang="zh-TW" sz="1800" u="none" cap="none" strike="noStrike">
                <a:solidFill>
                  <a:schemeClr val="dk1"/>
                </a:solidFill>
                <a:highlight>
                  <a:srgbClr val="F4CCCC"/>
                </a:highlight>
              </a:rPr>
              <a:t>學生報名志願表</a:t>
            </a:r>
            <a:r>
              <a:rPr i="0" lang="zh-TW" sz="1800" u="none" cap="none" strike="noStrike">
                <a:solidFill>
                  <a:schemeClr val="dk1"/>
                </a:solidFill>
              </a:rPr>
              <a:t>（身分證明文件檢核）。</a:t>
            </a:r>
            <a:endParaRPr i="0" sz="1800" u="none" cap="none" strike="noStrike">
              <a:solidFill>
                <a:schemeClr val="dk1"/>
              </a:solidFill>
            </a:endParaRPr>
          </a:p>
          <a:p>
            <a:pPr indent="-342900" lvl="0" marL="457200" marR="0" rtl="0" algn="l">
              <a:lnSpc>
                <a:spcPct val="100000"/>
              </a:lnSpc>
              <a:spcBef>
                <a:spcPts val="1000"/>
              </a:spcBef>
              <a:spcAft>
                <a:spcPts val="0"/>
              </a:spcAft>
              <a:buClr>
                <a:schemeClr val="dk1"/>
              </a:buClr>
              <a:buSzPts val="1800"/>
              <a:buAutoNum type="arabicPeriod"/>
            </a:pPr>
            <a:r>
              <a:rPr i="0" lang="zh-TW" sz="1800" u="none" cap="none" strike="noStrike">
                <a:solidFill>
                  <a:schemeClr val="dk1"/>
                </a:solidFill>
              </a:rPr>
              <a:t>驗證</a:t>
            </a:r>
            <a:r>
              <a:rPr lang="zh-TW" sz="1800">
                <a:solidFill>
                  <a:schemeClr val="dk1"/>
                </a:solidFill>
                <a:highlight>
                  <a:srgbClr val="F4CCCC"/>
                </a:highlight>
              </a:rPr>
              <a:t>A04</a:t>
            </a:r>
            <a:r>
              <a:rPr i="0" lang="zh-TW" sz="1800" u="none" cap="none" strike="noStrike">
                <a:solidFill>
                  <a:schemeClr val="dk1"/>
                </a:solidFill>
                <a:highlight>
                  <a:srgbClr val="F4CCCC"/>
                </a:highlight>
              </a:rPr>
              <a:t>學生報名志願表</a:t>
            </a:r>
            <a:r>
              <a:rPr i="0" lang="zh-TW" sz="1800" u="none" cap="none" strike="noStrike">
                <a:solidFill>
                  <a:schemeClr val="dk1"/>
                </a:solidFill>
              </a:rPr>
              <a:t>MD5碼（資訊系統平臺設定報名 ）。</a:t>
            </a:r>
            <a:endParaRPr i="0" sz="1800" u="none" cap="none" strike="noStrike">
              <a:solidFill>
                <a:schemeClr val="dk1"/>
              </a:solidFill>
            </a:endParaRPr>
          </a:p>
          <a:p>
            <a:pPr indent="-342900" lvl="0" marL="457200" marR="0" rtl="0" algn="l">
              <a:lnSpc>
                <a:spcPct val="100000"/>
              </a:lnSpc>
              <a:spcBef>
                <a:spcPts val="1000"/>
              </a:spcBef>
              <a:spcAft>
                <a:spcPts val="0"/>
              </a:spcAft>
              <a:buClr>
                <a:schemeClr val="dk1"/>
              </a:buClr>
              <a:buSzPts val="1800"/>
              <a:buAutoNum type="arabicPeriod"/>
            </a:pPr>
            <a:r>
              <a:rPr i="0" lang="zh-TW" sz="1800" u="none" cap="none" strike="noStrike">
                <a:solidFill>
                  <a:schemeClr val="dk1"/>
                </a:solidFill>
              </a:rPr>
              <a:t>列印</a:t>
            </a:r>
            <a:r>
              <a:rPr lang="zh-TW" sz="1800">
                <a:solidFill>
                  <a:schemeClr val="dk1"/>
                </a:solidFill>
                <a:highlight>
                  <a:srgbClr val="F4CCCC"/>
                </a:highlight>
              </a:rPr>
              <a:t>A08</a:t>
            </a:r>
            <a:r>
              <a:rPr i="0" lang="zh-TW" sz="1800" u="none" cap="none" strike="noStrike">
                <a:solidFill>
                  <a:schemeClr val="dk1"/>
                </a:solidFill>
                <a:highlight>
                  <a:srgbClr val="F4CCCC"/>
                </a:highlight>
              </a:rPr>
              <a:t>學生證明文件影本黏貼表</a:t>
            </a:r>
            <a:r>
              <a:rPr i="0" lang="zh-TW" sz="1800" u="none" cap="none" strike="noStrike">
                <a:solidFill>
                  <a:schemeClr val="dk1"/>
                </a:solidFill>
              </a:rPr>
              <a:t>，並將學生證明文件黏貼至此表。(蓋妥承辦人職章、教務處戳章及與正本相符章）</a:t>
            </a:r>
            <a:endParaRPr i="0" sz="1800" u="none" cap="none" strike="noStrike">
              <a:solidFill>
                <a:schemeClr val="dk1"/>
              </a:solidFill>
            </a:endParaRPr>
          </a:p>
          <a:p>
            <a:pPr indent="-342900" lvl="0" marL="457200" marR="0" rtl="0" algn="l">
              <a:lnSpc>
                <a:spcPct val="100000"/>
              </a:lnSpc>
              <a:spcBef>
                <a:spcPts val="1000"/>
              </a:spcBef>
              <a:spcAft>
                <a:spcPts val="0"/>
              </a:spcAft>
              <a:buClr>
                <a:schemeClr val="dk1"/>
              </a:buClr>
              <a:buSzPts val="1800"/>
              <a:buAutoNum type="arabicPeriod"/>
            </a:pPr>
            <a:r>
              <a:rPr lang="zh-TW" sz="1800">
                <a:solidFill>
                  <a:schemeClr val="dk1"/>
                </a:solidFill>
              </a:rPr>
              <a:t>列印</a:t>
            </a:r>
            <a:r>
              <a:rPr lang="zh-TW" sz="1800">
                <a:solidFill>
                  <a:schemeClr val="dk1"/>
                </a:solidFill>
                <a:highlight>
                  <a:srgbClr val="F4CCCC"/>
                </a:highlight>
              </a:rPr>
              <a:t>A99-1一般生資料袋封面</a:t>
            </a:r>
            <a:r>
              <a:rPr lang="zh-TW" sz="1800">
                <a:solidFill>
                  <a:schemeClr val="dk1"/>
                </a:solidFill>
              </a:rPr>
              <a:t>（白紙）、</a:t>
            </a:r>
            <a:r>
              <a:rPr lang="zh-TW" sz="1800">
                <a:solidFill>
                  <a:schemeClr val="dk1"/>
                </a:solidFill>
                <a:highlight>
                  <a:srgbClr val="F4CCCC"/>
                </a:highlight>
              </a:rPr>
              <a:t>A99-2須附證明文件學生資料袋封面</a:t>
            </a:r>
            <a:r>
              <a:rPr lang="zh-TW" sz="1800">
                <a:solidFill>
                  <a:schemeClr val="dk1"/>
                </a:solidFill>
              </a:rPr>
              <a:t>（黃紙）、</a:t>
            </a:r>
            <a:r>
              <a:rPr lang="zh-TW" sz="1800">
                <a:solidFill>
                  <a:schemeClr val="dk1"/>
                </a:solidFill>
                <a:highlight>
                  <a:srgbClr val="F4CCCC"/>
                </a:highlight>
              </a:rPr>
              <a:t>A99-3報名紙箱側標</a:t>
            </a:r>
            <a:r>
              <a:rPr lang="zh-TW" sz="1800">
                <a:solidFill>
                  <a:schemeClr val="dk1"/>
                </a:solidFill>
              </a:rPr>
              <a:t>（綠紙）。</a:t>
            </a:r>
            <a:endParaRPr sz="1800">
              <a:solidFill>
                <a:schemeClr val="dk1"/>
              </a:solidFill>
            </a:endParaRPr>
          </a:p>
          <a:p>
            <a:pPr indent="-342900" lvl="0" marL="457200" marR="0" rtl="0" algn="l">
              <a:lnSpc>
                <a:spcPct val="100000"/>
              </a:lnSpc>
              <a:spcBef>
                <a:spcPts val="1000"/>
              </a:spcBef>
              <a:spcAft>
                <a:spcPts val="0"/>
              </a:spcAft>
              <a:buClr>
                <a:schemeClr val="dk1"/>
              </a:buClr>
              <a:buSzPts val="1800"/>
              <a:buAutoNum type="arabicPeriod"/>
            </a:pPr>
            <a:r>
              <a:rPr i="0" lang="zh-TW" sz="1800" u="none" cap="none" strike="noStrike">
                <a:solidFill>
                  <a:schemeClr val="dk1"/>
                </a:solidFill>
              </a:rPr>
              <a:t>列印總表</a:t>
            </a:r>
            <a:r>
              <a:rPr lang="zh-TW" sz="1800">
                <a:solidFill>
                  <a:schemeClr val="dk1"/>
                </a:solidFill>
              </a:rPr>
              <a:t>：</a:t>
            </a:r>
            <a:r>
              <a:rPr lang="zh-TW" sz="1800">
                <a:solidFill>
                  <a:schemeClr val="dk1"/>
                </a:solidFill>
                <a:highlight>
                  <a:srgbClr val="F4CCCC"/>
                </a:highlight>
              </a:rPr>
              <a:t>A05</a:t>
            </a:r>
            <a:r>
              <a:rPr i="0" lang="zh-TW" sz="1800" u="none" cap="none" strike="noStrike">
                <a:solidFill>
                  <a:schemeClr val="dk1"/>
                </a:solidFill>
                <a:highlight>
                  <a:srgbClr val="F4CCCC"/>
                </a:highlight>
              </a:rPr>
              <a:t>報名</a:t>
            </a:r>
            <a:r>
              <a:rPr i="0" lang="zh-TW" sz="1800" u="none" cap="none" strike="noStrike">
                <a:solidFill>
                  <a:schemeClr val="dk1"/>
                </a:solidFill>
              </a:rPr>
              <a:t>人數總表、</a:t>
            </a:r>
            <a:r>
              <a:rPr lang="zh-TW" sz="1800">
                <a:solidFill>
                  <a:schemeClr val="dk1"/>
                </a:solidFill>
              </a:rPr>
              <a:t>A06</a:t>
            </a:r>
            <a:r>
              <a:rPr i="0" lang="zh-TW" sz="1800" u="none" cap="none" strike="noStrike">
                <a:solidFill>
                  <a:schemeClr val="dk1"/>
                </a:solidFill>
              </a:rPr>
              <a:t>報名學生名冊、</a:t>
            </a:r>
            <a:r>
              <a:rPr lang="zh-TW" sz="1800">
                <a:solidFill>
                  <a:schemeClr val="dk1"/>
                </a:solidFill>
                <a:highlight>
                  <a:srgbClr val="F4CCCC"/>
                </a:highlight>
              </a:rPr>
              <a:t>A07</a:t>
            </a:r>
            <a:r>
              <a:rPr i="0" lang="zh-TW" sz="1800" u="none" cap="none" strike="noStrike">
                <a:solidFill>
                  <a:schemeClr val="dk1"/>
                </a:solidFill>
                <a:highlight>
                  <a:srgbClr val="F4CCCC"/>
                </a:highlight>
              </a:rPr>
              <a:t>須附證明文件學生名冊</a:t>
            </a:r>
            <a:r>
              <a:rPr i="0" lang="zh-TW" sz="1800" u="none" cap="none" strike="noStrike">
                <a:solidFill>
                  <a:schemeClr val="dk1"/>
                </a:solidFill>
              </a:rPr>
              <a:t>、</a:t>
            </a:r>
            <a:r>
              <a:rPr lang="zh-TW" sz="1800">
                <a:solidFill>
                  <a:schemeClr val="dk1"/>
                </a:solidFill>
                <a:highlight>
                  <a:srgbClr val="F4CCCC"/>
                </a:highlight>
              </a:rPr>
              <a:t>A10</a:t>
            </a:r>
            <a:r>
              <a:rPr i="0" lang="zh-TW" sz="1800" u="none" cap="none" strike="noStrike">
                <a:solidFill>
                  <a:schemeClr val="dk1"/>
                </a:solidFill>
                <a:highlight>
                  <a:srgbClr val="F4CCCC"/>
                </a:highlight>
              </a:rPr>
              <a:t>報名</a:t>
            </a:r>
            <a:r>
              <a:rPr i="0" lang="zh-TW" sz="1800" u="none" cap="none" strike="noStrike">
                <a:solidFill>
                  <a:schemeClr val="dk1"/>
                </a:solidFill>
                <a:highlight>
                  <a:srgbClr val="F4CCCC"/>
                </a:highlight>
              </a:rPr>
              <a:t>費優待</a:t>
            </a:r>
            <a:r>
              <a:rPr i="0" lang="zh-TW" sz="1800" u="none" cap="none" strike="noStrike">
                <a:solidFill>
                  <a:schemeClr val="dk1"/>
                </a:solidFill>
                <a:highlight>
                  <a:srgbClr val="F4CCCC"/>
                </a:highlight>
              </a:rPr>
              <a:t>學生名冊</a:t>
            </a:r>
            <a:r>
              <a:rPr i="0" lang="zh-TW" sz="1800" u="none" cap="none" strike="noStrike">
                <a:solidFill>
                  <a:schemeClr val="dk1"/>
                </a:solidFill>
              </a:rPr>
              <a:t>、</a:t>
            </a:r>
            <a:r>
              <a:rPr lang="zh-TW" sz="1800">
                <a:solidFill>
                  <a:schemeClr val="dk1"/>
                </a:solidFill>
              </a:rPr>
              <a:t>A12異常原因總表、</a:t>
            </a:r>
            <a:r>
              <a:rPr lang="zh-TW" sz="1800">
                <a:solidFill>
                  <a:schemeClr val="dk1"/>
                </a:solidFill>
                <a:highlight>
                  <a:srgbClr val="F4CCCC"/>
                </a:highlight>
              </a:rPr>
              <a:t>A14</a:t>
            </a:r>
            <a:r>
              <a:rPr i="0" lang="zh-TW" sz="1800" u="none" cap="none" strike="noStrike">
                <a:solidFill>
                  <a:schemeClr val="dk1"/>
                </a:solidFill>
                <a:highlight>
                  <a:srgbClr val="F4CCCC"/>
                </a:highlight>
              </a:rPr>
              <a:t>不</a:t>
            </a:r>
            <a:r>
              <a:rPr lang="zh-TW" sz="1800">
                <a:solidFill>
                  <a:schemeClr val="dk1"/>
                </a:solidFill>
                <a:highlight>
                  <a:srgbClr val="F4CCCC"/>
                </a:highlight>
              </a:rPr>
              <a:t>須</a:t>
            </a:r>
            <a:r>
              <a:rPr i="0" lang="zh-TW" sz="1800" u="none" cap="none" strike="noStrike">
                <a:solidFill>
                  <a:schemeClr val="dk1"/>
                </a:solidFill>
                <a:highlight>
                  <a:srgbClr val="F4CCCC"/>
                </a:highlight>
              </a:rPr>
              <a:t>附證明文件學生名冊</a:t>
            </a:r>
            <a:r>
              <a:rPr i="0" lang="zh-TW" sz="1800" u="none" cap="none" strike="noStrike">
                <a:solidFill>
                  <a:schemeClr val="dk1"/>
                </a:solidFill>
              </a:rPr>
              <a:t>，並蓋妥承辦人職章、教務處戳章）</a:t>
            </a:r>
            <a:endParaRPr i="0" sz="1800" u="none" cap="none" strike="noStrike">
              <a:solidFill>
                <a:schemeClr val="dk1"/>
              </a:solidFill>
            </a:endParaRPr>
          </a:p>
          <a:p>
            <a:pPr indent="-342900" lvl="0" marL="457200" marR="0" rtl="0" algn="l">
              <a:lnSpc>
                <a:spcPct val="100000"/>
              </a:lnSpc>
              <a:spcBef>
                <a:spcPts val="1000"/>
              </a:spcBef>
              <a:spcAft>
                <a:spcPts val="1000"/>
              </a:spcAft>
              <a:buClr>
                <a:schemeClr val="dk1"/>
              </a:buClr>
              <a:buSzPts val="1800"/>
              <a:buAutoNum type="arabicPeriod"/>
            </a:pPr>
            <a:r>
              <a:rPr lang="zh-TW" sz="1800">
                <a:solidFill>
                  <a:schemeClr val="dk1"/>
                </a:solidFill>
              </a:rPr>
              <a:t>列印</a:t>
            </a:r>
            <a:r>
              <a:rPr lang="zh-TW" sz="1800">
                <a:solidFill>
                  <a:schemeClr val="dk1"/>
                </a:solidFill>
                <a:highlight>
                  <a:srgbClr val="F4CCCC"/>
                </a:highlight>
              </a:rPr>
              <a:t>A09</a:t>
            </a:r>
            <a:r>
              <a:rPr i="0" lang="zh-TW" sz="1800" u="none" cap="none" strike="noStrike">
                <a:solidFill>
                  <a:schemeClr val="dk1"/>
                </a:solidFill>
                <a:highlight>
                  <a:srgbClr val="F4CCCC"/>
                </a:highlight>
              </a:rPr>
              <a:t>報名費</a:t>
            </a:r>
            <a:r>
              <a:rPr lang="zh-TW" sz="1800">
                <a:solidFill>
                  <a:schemeClr val="dk1"/>
                </a:solidFill>
                <a:highlight>
                  <a:srgbClr val="F4CCCC"/>
                </a:highlight>
              </a:rPr>
              <a:t>試算表</a:t>
            </a:r>
            <a:r>
              <a:rPr lang="zh-TW" sz="1800">
                <a:solidFill>
                  <a:schemeClr val="dk1"/>
                </a:solidFill>
              </a:rPr>
              <a:t>並選擇報名送件前匯款或報名現場現金繳費。</a:t>
            </a:r>
            <a:endParaRPr i="0" sz="1800" u="none" cap="none" strike="noStrike">
              <a:solidFill>
                <a:schemeClr val="dk1"/>
              </a:solidFill>
            </a:endParaRPr>
          </a:p>
        </p:txBody>
      </p:sp>
      <p:pic>
        <p:nvPicPr>
          <p:cNvPr descr="一張含有 螢幕擷取畫面, 圓形, 圖形, 設計 的圖片&#10;&#10;AI 產生的內容可能不正確。" id="654" name="Google Shape;654;p82"/>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55" name="Google Shape;655;p82"/>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56" name="Google Shape;656;p82"/>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國中端報名前置作業</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83"/>
          <p:cNvSpPr/>
          <p:nvPr/>
        </p:nvSpPr>
        <p:spPr>
          <a:xfrm>
            <a:off x="342025" y="1008425"/>
            <a:ext cx="8525400" cy="4068600"/>
          </a:xfrm>
          <a:prstGeom prst="rect">
            <a:avLst/>
          </a:prstGeom>
          <a:noFill/>
          <a:ln>
            <a:noFill/>
          </a:ln>
        </p:spPr>
        <p:txBody>
          <a:bodyPr anchorCtr="0" anchor="t" bIns="45700" lIns="91425" spcFirstLastPara="1" rIns="91425" wrap="square" tIns="45700">
            <a:noAutofit/>
          </a:bodyPr>
          <a:lstStyle/>
          <a:p>
            <a:pPr indent="-323850" lvl="0" marL="457200" marR="0" rtl="0" algn="l">
              <a:lnSpc>
                <a:spcPct val="100000"/>
              </a:lnSpc>
              <a:spcBef>
                <a:spcPts val="0"/>
              </a:spcBef>
              <a:spcAft>
                <a:spcPts val="0"/>
              </a:spcAft>
              <a:buClr>
                <a:schemeClr val="dk1"/>
              </a:buClr>
              <a:buSzPts val="1500"/>
              <a:buAutoNum type="arabicPeriod"/>
            </a:pPr>
            <a:r>
              <a:rPr i="0" lang="zh-TW" sz="1500" u="none" cap="none" strike="noStrike">
                <a:solidFill>
                  <a:schemeClr val="dk1"/>
                </a:solidFill>
              </a:rPr>
              <a:t>A04學生報名志願表</a:t>
            </a:r>
            <a:endParaRPr sz="1500">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A08學生證明文件影本黏貼表</a:t>
            </a:r>
            <a:endParaRPr i="0" sz="1500" u="none" cap="none" strike="noStrike">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A05報名人數總表</a:t>
            </a:r>
            <a:endParaRPr i="0" sz="1500" u="none" cap="none" strike="noStrike">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A06報名學生名冊</a:t>
            </a:r>
            <a:endParaRPr i="0" sz="1500" u="none" cap="none" strike="noStrike">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A07須附證明文件學生名冊</a:t>
            </a:r>
            <a:endParaRPr i="0" sz="1500" u="none" cap="none" strike="noStrike">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A09報名費試算表</a:t>
            </a:r>
            <a:r>
              <a:rPr lang="zh-TW" sz="1500">
                <a:solidFill>
                  <a:srgbClr val="FF0000"/>
                </a:solidFill>
              </a:rPr>
              <a:t>（A09-1報名作業費領據無須列印，115學年度作業費採後補方式，七月將發文請國中端掣據寄回，本委員會再轉帳至國中端）</a:t>
            </a:r>
            <a:endParaRPr i="0" sz="1500" u="none" cap="none" strike="noStrike">
              <a:solidFill>
                <a:srgbClr val="FF0000"/>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A10報名費優待學生名冊</a:t>
            </a:r>
            <a:endParaRPr i="0" sz="1500" u="none" cap="none" strike="noStrike">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A12異常原因總表</a:t>
            </a:r>
            <a:endParaRPr i="0" sz="1500" u="none" cap="none" strike="noStrike">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A14不需附證明文件學生名冊</a:t>
            </a:r>
            <a:endParaRPr sz="1500">
              <a:solidFill>
                <a:schemeClr val="dk1"/>
              </a:solidFill>
            </a:endParaRPr>
          </a:p>
          <a:p>
            <a:pPr indent="-323850" lvl="0" marL="457200" marR="0" rtl="0" algn="l">
              <a:lnSpc>
                <a:spcPct val="100000"/>
              </a:lnSpc>
              <a:spcBef>
                <a:spcPts val="1000"/>
              </a:spcBef>
              <a:spcAft>
                <a:spcPts val="0"/>
              </a:spcAft>
              <a:buClr>
                <a:schemeClr val="dk1"/>
              </a:buClr>
              <a:buSzPts val="1500"/>
              <a:buAutoNum type="arabicPeriod"/>
            </a:pPr>
            <a:r>
              <a:rPr i="0" lang="zh-TW" sz="1500" u="none" cap="none" strike="noStrike">
                <a:solidFill>
                  <a:schemeClr val="dk1"/>
                </a:solidFill>
              </a:rPr>
              <a:t>職章、教務處戳章及與正本相符章</a:t>
            </a:r>
            <a:endParaRPr i="0" sz="1500" u="none" cap="none" strike="noStrike">
              <a:solidFill>
                <a:schemeClr val="dk1"/>
              </a:solidFill>
            </a:endParaRPr>
          </a:p>
          <a:p>
            <a:pPr indent="-323850" lvl="0" marL="457200" marR="0" rtl="0" algn="l">
              <a:lnSpc>
                <a:spcPct val="100000"/>
              </a:lnSpc>
              <a:spcBef>
                <a:spcPts val="1000"/>
              </a:spcBef>
              <a:spcAft>
                <a:spcPts val="1000"/>
              </a:spcAft>
              <a:buClr>
                <a:schemeClr val="dk1"/>
              </a:buClr>
              <a:buSzPts val="1500"/>
              <a:buAutoNum type="arabicPeriod"/>
            </a:pPr>
            <a:r>
              <a:rPr i="0" lang="zh-TW" sz="1500" u="none" cap="none" strike="noStrike">
                <a:solidFill>
                  <a:schemeClr val="dk1"/>
                </a:solidFill>
              </a:rPr>
              <a:t>報名費</a:t>
            </a:r>
            <a:r>
              <a:rPr i="0" lang="zh-TW" sz="1500" u="none" cap="none" strike="noStrike">
                <a:solidFill>
                  <a:srgbClr val="FF0000"/>
                </a:solidFill>
              </a:rPr>
              <a:t>（匯款</a:t>
            </a:r>
            <a:r>
              <a:rPr lang="zh-TW" sz="1500">
                <a:solidFill>
                  <a:srgbClr val="FF0000"/>
                </a:solidFill>
              </a:rPr>
              <a:t>者請提供匯款證明，現金繳交者現場領取收據</a:t>
            </a:r>
            <a:r>
              <a:rPr i="0" lang="zh-TW" sz="1500" u="none" cap="none" strike="noStrike">
                <a:solidFill>
                  <a:srgbClr val="FF0000"/>
                </a:solidFill>
              </a:rPr>
              <a:t>）</a:t>
            </a:r>
            <a:endParaRPr sz="1500">
              <a:solidFill>
                <a:srgbClr val="FF0000"/>
              </a:solidFill>
            </a:endParaRPr>
          </a:p>
        </p:txBody>
      </p:sp>
      <p:pic>
        <p:nvPicPr>
          <p:cNvPr descr="一張含有 螢幕擷取畫面, 圓形, 圖形, 設計 的圖片&#10;&#10;AI 產生的內容可能不正確。" id="662" name="Google Shape;662;p83"/>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663" name="Google Shape;663;p83"/>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664" name="Google Shape;664;p83"/>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國中端報名</a:t>
            </a:r>
            <a:r>
              <a:rPr b="1" lang="zh-TW" sz="4050">
                <a:solidFill>
                  <a:srgbClr val="C00000"/>
                </a:solidFill>
              </a:rPr>
              <a:t>送件應備項目</a:t>
            </a:r>
            <a:endParaRPr b="1" i="0" sz="4050" u="none" cap="none" strike="noStrike">
              <a:solidFill>
                <a:srgbClr val="C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84"/>
          <p:cNvSpPr txBox="1"/>
          <p:nvPr>
            <p:ph idx="1" type="body"/>
          </p:nvPr>
        </p:nvSpPr>
        <p:spPr>
          <a:xfrm>
            <a:off x="656100" y="1263425"/>
            <a:ext cx="7831800" cy="3437100"/>
          </a:xfrm>
          <a:prstGeom prst="rect">
            <a:avLst/>
          </a:prstGeom>
          <a:noFill/>
          <a:ln>
            <a:noFill/>
          </a:ln>
        </p:spPr>
        <p:txBody>
          <a:bodyPr anchorCtr="0" anchor="t" bIns="34275" lIns="68575" spcFirstLastPara="1" rIns="68575" wrap="square" tIns="34275">
            <a:noAutofit/>
          </a:bodyPr>
          <a:lstStyle/>
          <a:p>
            <a:pPr indent="-419100" lvl="0" marL="457200" rtl="0" algn="l">
              <a:lnSpc>
                <a:spcPct val="150000"/>
              </a:lnSpc>
              <a:spcBef>
                <a:spcPts val="500"/>
              </a:spcBef>
              <a:spcAft>
                <a:spcPts val="0"/>
              </a:spcAft>
              <a:buClr>
                <a:schemeClr val="dk1"/>
              </a:buClr>
              <a:buSzPts val="3000"/>
              <a:buFont typeface="Microsoft JhengHei"/>
              <a:buAutoNum type="arabicPeriod"/>
            </a:pPr>
            <a:r>
              <a:rPr lang="zh-TW" sz="3000">
                <a:solidFill>
                  <a:schemeClr val="dk1"/>
                </a:solidFill>
              </a:rPr>
              <a:t>紙箱外面兩側須實貼</a:t>
            </a:r>
            <a:r>
              <a:rPr b="1" lang="zh-TW" sz="3000">
                <a:solidFill>
                  <a:srgbClr val="C00000"/>
                </a:solidFill>
                <a:highlight>
                  <a:srgbClr val="F4CCCC"/>
                </a:highlight>
              </a:rPr>
              <a:t>報名表標籤</a:t>
            </a:r>
            <a:r>
              <a:rPr lang="zh-TW" sz="3000">
                <a:solidFill>
                  <a:schemeClr val="dk1"/>
                </a:solidFill>
              </a:rPr>
              <a:t>(</a:t>
            </a:r>
            <a:r>
              <a:rPr lang="zh-TW" sz="3000">
                <a:solidFill>
                  <a:schemeClr val="dk1"/>
                </a:solidFill>
                <a:highlight>
                  <a:srgbClr val="C6F097"/>
                </a:highlight>
              </a:rPr>
              <a:t>綠紙</a:t>
            </a:r>
            <a:r>
              <a:rPr lang="zh-TW" sz="3000">
                <a:solidFill>
                  <a:schemeClr val="dk1"/>
                </a:solidFill>
              </a:rPr>
              <a:t>印出)</a:t>
            </a:r>
            <a:endParaRPr sz="3000">
              <a:solidFill>
                <a:schemeClr val="dk1"/>
              </a:solidFill>
            </a:endParaRPr>
          </a:p>
          <a:p>
            <a:pPr indent="-419100" lvl="0" marL="457200" rtl="0" algn="l">
              <a:lnSpc>
                <a:spcPct val="150000"/>
              </a:lnSpc>
              <a:spcBef>
                <a:spcPts val="0"/>
              </a:spcBef>
              <a:spcAft>
                <a:spcPts val="0"/>
              </a:spcAft>
              <a:buClr>
                <a:schemeClr val="dk1"/>
              </a:buClr>
              <a:buSzPts val="3000"/>
              <a:buFont typeface="Microsoft JhengHei"/>
              <a:buAutoNum type="arabicPeriod"/>
            </a:pPr>
            <a:r>
              <a:rPr b="1" lang="zh-TW" sz="3000">
                <a:solidFill>
                  <a:srgbClr val="C00000"/>
                </a:solidFill>
                <a:highlight>
                  <a:srgbClr val="F4CCCC"/>
                </a:highlight>
              </a:rPr>
              <a:t>一般生</a:t>
            </a:r>
            <a:r>
              <a:rPr lang="zh-TW" sz="3000">
                <a:solidFill>
                  <a:schemeClr val="dk1"/>
                </a:solidFill>
              </a:rPr>
              <a:t>資料袋須實貼</a:t>
            </a:r>
            <a:r>
              <a:rPr b="1" lang="zh-TW" sz="3000">
                <a:solidFill>
                  <a:srgbClr val="C00000"/>
                </a:solidFill>
                <a:highlight>
                  <a:srgbClr val="F4CCCC"/>
                </a:highlight>
              </a:rPr>
              <a:t>封面</a:t>
            </a:r>
            <a:r>
              <a:rPr lang="zh-TW" sz="3000">
                <a:solidFill>
                  <a:schemeClr val="dk1"/>
                </a:solidFill>
              </a:rPr>
              <a:t>(</a:t>
            </a:r>
            <a:r>
              <a:rPr lang="zh-TW" sz="3000">
                <a:solidFill>
                  <a:schemeClr val="dk1"/>
                </a:solidFill>
                <a:highlight>
                  <a:schemeClr val="lt1"/>
                </a:highlight>
              </a:rPr>
              <a:t>白紙</a:t>
            </a:r>
            <a:r>
              <a:rPr lang="zh-TW" sz="3000">
                <a:solidFill>
                  <a:schemeClr val="dk1"/>
                </a:solidFill>
              </a:rPr>
              <a:t>印出)</a:t>
            </a:r>
            <a:endParaRPr sz="3000">
              <a:solidFill>
                <a:schemeClr val="dk1"/>
              </a:solidFill>
            </a:endParaRPr>
          </a:p>
          <a:p>
            <a:pPr indent="-419100" lvl="0" marL="457200" rtl="0" algn="l">
              <a:lnSpc>
                <a:spcPct val="150000"/>
              </a:lnSpc>
              <a:spcBef>
                <a:spcPts val="0"/>
              </a:spcBef>
              <a:spcAft>
                <a:spcPts val="0"/>
              </a:spcAft>
              <a:buClr>
                <a:schemeClr val="dk1"/>
              </a:buClr>
              <a:buSzPts val="3000"/>
              <a:buFont typeface="Microsoft JhengHei"/>
              <a:buAutoNum type="arabicPeriod"/>
            </a:pPr>
            <a:r>
              <a:rPr b="1" lang="zh-TW" sz="3000">
                <a:solidFill>
                  <a:srgbClr val="C00000"/>
                </a:solidFill>
                <a:highlight>
                  <a:srgbClr val="F4CCCC"/>
                </a:highlight>
              </a:rPr>
              <a:t>須附身分證明文件影本黏貼表學生</a:t>
            </a:r>
            <a:r>
              <a:rPr lang="zh-TW" sz="3000">
                <a:solidFill>
                  <a:schemeClr val="dk1"/>
                </a:solidFill>
              </a:rPr>
              <a:t>資料袋須實貼</a:t>
            </a:r>
            <a:r>
              <a:rPr b="1" lang="zh-TW" sz="3000">
                <a:solidFill>
                  <a:srgbClr val="C00000"/>
                </a:solidFill>
                <a:highlight>
                  <a:srgbClr val="F4CCCC"/>
                </a:highlight>
              </a:rPr>
              <a:t>封面</a:t>
            </a:r>
            <a:r>
              <a:rPr lang="zh-TW" sz="3000">
                <a:solidFill>
                  <a:schemeClr val="dk1"/>
                </a:solidFill>
              </a:rPr>
              <a:t>(</a:t>
            </a:r>
            <a:r>
              <a:rPr lang="zh-TW" sz="3000">
                <a:solidFill>
                  <a:schemeClr val="dk1"/>
                </a:solidFill>
                <a:highlight>
                  <a:srgbClr val="FFCD2F"/>
                </a:highlight>
              </a:rPr>
              <a:t>黃紙</a:t>
            </a:r>
            <a:r>
              <a:rPr lang="zh-TW" sz="3000">
                <a:solidFill>
                  <a:schemeClr val="dk1"/>
                </a:solidFill>
              </a:rPr>
              <a:t>印出) </a:t>
            </a:r>
            <a:endParaRPr sz="3000">
              <a:solidFill>
                <a:schemeClr val="dk1"/>
              </a:solidFill>
            </a:endParaRPr>
          </a:p>
        </p:txBody>
      </p:sp>
      <p:sp>
        <p:nvSpPr>
          <p:cNvPr id="671" name="Google Shape;671;p84"/>
          <p:cNvSpPr txBox="1"/>
          <p:nvPr>
            <p:ph idx="12" type="sldNum"/>
          </p:nvPr>
        </p:nvSpPr>
        <p:spPr>
          <a:xfrm>
            <a:off x="8572499" y="4767263"/>
            <a:ext cx="3909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pic>
        <p:nvPicPr>
          <p:cNvPr id="672" name="Google Shape;672;p84"/>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673" name="Google Shape;673;p84"/>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674" name="Google Shape;674;p84"/>
          <p:cNvSpPr txBox="1"/>
          <p:nvPr>
            <p:ph type="title"/>
          </p:nvPr>
        </p:nvSpPr>
        <p:spPr>
          <a:xfrm>
            <a:off x="10567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報名資料包裝說明</a:t>
            </a:r>
            <a:endParaRPr sz="34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p85"/>
          <p:cNvSpPr txBox="1"/>
          <p:nvPr/>
        </p:nvSpPr>
        <p:spPr>
          <a:xfrm>
            <a:off x="299491" y="241889"/>
            <a:ext cx="2775000" cy="475500"/>
          </a:xfrm>
          <a:prstGeom prst="rect">
            <a:avLst/>
          </a:prstGeom>
          <a:noFill/>
          <a:ln>
            <a:noFill/>
          </a:ln>
        </p:spPr>
        <p:txBody>
          <a:bodyPr anchorCtr="1" anchor="t" bIns="34275" lIns="68575" spcFirstLastPara="1" rIns="68575" wrap="square" tIns="34275">
            <a:spAutoFit/>
          </a:bodyPr>
          <a:lstStyle/>
          <a:p>
            <a:pPr indent="0" lvl="0" marL="0" marR="0" rtl="0" algn="ctr">
              <a:lnSpc>
                <a:spcPct val="80000"/>
              </a:lnSpc>
              <a:spcBef>
                <a:spcPts val="0"/>
              </a:spcBef>
              <a:spcAft>
                <a:spcPts val="0"/>
              </a:spcAft>
              <a:buClr>
                <a:srgbClr val="404040"/>
              </a:buClr>
              <a:buSzPts val="3300"/>
              <a:buFont typeface="Arial"/>
              <a:buNone/>
            </a:pPr>
            <a:r>
              <a:rPr b="0" i="0" lang="zh-TW" sz="3300" u="none" cap="none" strike="noStrike">
                <a:solidFill>
                  <a:srgbClr val="C00000"/>
                </a:solidFill>
                <a:latin typeface="Arial"/>
                <a:ea typeface="Arial"/>
                <a:cs typeface="Arial"/>
                <a:sym typeface="Arial"/>
              </a:rPr>
              <a:t>一般生資料袋</a:t>
            </a:r>
            <a:endParaRPr b="0" i="0" sz="3300" u="none" cap="none" strike="noStrike">
              <a:solidFill>
                <a:srgbClr val="C00000"/>
              </a:solidFill>
              <a:latin typeface="Arial"/>
              <a:ea typeface="Arial"/>
              <a:cs typeface="Arial"/>
              <a:sym typeface="Arial"/>
            </a:endParaRPr>
          </a:p>
        </p:txBody>
      </p:sp>
      <p:sp>
        <p:nvSpPr>
          <p:cNvPr id="681" name="Google Shape;681;p85"/>
          <p:cNvSpPr txBox="1"/>
          <p:nvPr/>
        </p:nvSpPr>
        <p:spPr>
          <a:xfrm>
            <a:off x="334400" y="1089775"/>
            <a:ext cx="3348300" cy="3354300"/>
          </a:xfrm>
          <a:prstGeom prst="rect">
            <a:avLst/>
          </a:prstGeom>
          <a:noFill/>
          <a:ln>
            <a:noFill/>
          </a:ln>
        </p:spPr>
        <p:txBody>
          <a:bodyPr anchorCtr="0" anchor="t" bIns="34275" lIns="68575" spcFirstLastPara="1" rIns="68575" wrap="square" tIns="34275">
            <a:normAutofit lnSpcReduction="10000"/>
          </a:bodyPr>
          <a:lstStyle/>
          <a:p>
            <a:pPr indent="0" lvl="0" marL="0" rtl="0" algn="l">
              <a:lnSpc>
                <a:spcPct val="100000"/>
              </a:lnSpc>
              <a:spcBef>
                <a:spcPts val="1200"/>
              </a:spcBef>
              <a:spcAft>
                <a:spcPts val="0"/>
              </a:spcAft>
              <a:buNone/>
            </a:pPr>
            <a:r>
              <a:rPr lang="zh-TW" sz="2000">
                <a:solidFill>
                  <a:schemeClr val="dk1"/>
                </a:solidFill>
              </a:rPr>
              <a:t>一般生係指</a:t>
            </a:r>
            <a:r>
              <a:rPr b="1" lang="zh-TW" sz="2000" u="sng">
                <a:solidFill>
                  <a:schemeClr val="dk1"/>
                </a:solidFill>
              </a:rPr>
              <a:t>無須附身分證明文件黏貼表之學生</a:t>
            </a:r>
            <a:r>
              <a:rPr lang="zh-TW" sz="2000">
                <a:solidFill>
                  <a:schemeClr val="dk1"/>
                </a:solidFill>
              </a:rPr>
              <a:t>。</a:t>
            </a:r>
            <a:endParaRPr sz="2000">
              <a:solidFill>
                <a:schemeClr val="dk1"/>
              </a:solidFill>
            </a:endParaRPr>
          </a:p>
          <a:p>
            <a:pPr indent="-228600" lvl="0" marL="228600" rtl="0" algn="l">
              <a:lnSpc>
                <a:spcPct val="100000"/>
              </a:lnSpc>
              <a:spcBef>
                <a:spcPts val="1200"/>
              </a:spcBef>
              <a:spcAft>
                <a:spcPts val="0"/>
              </a:spcAft>
              <a:buClr>
                <a:schemeClr val="dk1"/>
              </a:buClr>
              <a:buSzPts val="1100"/>
              <a:buFont typeface="Arial"/>
              <a:buNone/>
            </a:pPr>
            <a:r>
              <a:rPr lang="zh-TW" sz="2000">
                <a:solidFill>
                  <a:schemeClr val="dk1"/>
                </a:solidFill>
              </a:rPr>
              <a:t>以</a:t>
            </a:r>
            <a:r>
              <a:rPr b="1" lang="zh-TW" sz="2000" u="sng">
                <a:solidFill>
                  <a:srgbClr val="FF0000"/>
                </a:solidFill>
              </a:rPr>
              <a:t>班</a:t>
            </a:r>
            <a:r>
              <a:rPr lang="zh-TW" sz="2000">
                <a:solidFill>
                  <a:schemeClr val="dk1"/>
                </a:solidFill>
              </a:rPr>
              <a:t>為單位，</a:t>
            </a:r>
            <a:r>
              <a:rPr b="1" lang="zh-TW" sz="2000" u="sng">
                <a:solidFill>
                  <a:srgbClr val="FF0000"/>
                </a:solidFill>
              </a:rPr>
              <a:t>一班一袋</a:t>
            </a:r>
            <a:r>
              <a:rPr lang="zh-TW" sz="2000">
                <a:solidFill>
                  <a:schemeClr val="dk1"/>
                </a:solidFill>
              </a:rPr>
              <a:t>。</a:t>
            </a:r>
            <a:endParaRPr sz="2000">
              <a:solidFill>
                <a:schemeClr val="dk1"/>
              </a:solidFill>
            </a:endParaRPr>
          </a:p>
          <a:p>
            <a:pPr indent="0" lvl="0" marL="0" rtl="0" algn="l">
              <a:lnSpc>
                <a:spcPct val="100000"/>
              </a:lnSpc>
              <a:spcBef>
                <a:spcPts val="1200"/>
              </a:spcBef>
              <a:spcAft>
                <a:spcPts val="0"/>
              </a:spcAft>
              <a:buClr>
                <a:schemeClr val="dk1"/>
              </a:buClr>
              <a:buSzPts val="1100"/>
              <a:buFont typeface="Arial"/>
              <a:buNone/>
            </a:pPr>
            <a:r>
              <a:rPr lang="zh-TW" sz="2000">
                <a:solidFill>
                  <a:schemeClr val="dk1"/>
                </a:solidFill>
              </a:rPr>
              <a:t>將</a:t>
            </a:r>
            <a:r>
              <a:rPr b="1" lang="zh-TW" sz="2000" u="sng">
                <a:solidFill>
                  <a:schemeClr val="dk1"/>
                </a:solidFill>
              </a:rPr>
              <a:t>一般生</a:t>
            </a:r>
            <a:r>
              <a:rPr lang="zh-TW" sz="2000" u="sng">
                <a:solidFill>
                  <a:schemeClr val="dk1"/>
                </a:solidFill>
              </a:rPr>
              <a:t>資料袋封面(白色)</a:t>
            </a:r>
            <a:r>
              <a:rPr lang="zh-TW" sz="2000">
                <a:solidFill>
                  <a:schemeClr val="dk1"/>
                </a:solidFill>
              </a:rPr>
              <a:t>黏貼至</a:t>
            </a:r>
            <a:r>
              <a:rPr lang="zh-TW" sz="2000" u="sng">
                <a:solidFill>
                  <a:schemeClr val="dk1"/>
                </a:solidFill>
              </a:rPr>
              <a:t>(</a:t>
            </a:r>
            <a:r>
              <a:rPr b="1" lang="zh-TW" sz="2000" u="sng">
                <a:solidFill>
                  <a:schemeClr val="dk1"/>
                </a:solidFill>
              </a:rPr>
              <a:t>平面</a:t>
            </a:r>
            <a:r>
              <a:rPr lang="zh-TW" sz="2000" u="sng">
                <a:solidFill>
                  <a:schemeClr val="dk1"/>
                </a:solidFill>
              </a:rPr>
              <a:t>)報名表專用資料袋</a:t>
            </a:r>
            <a:r>
              <a:rPr lang="zh-TW" sz="2000">
                <a:solidFill>
                  <a:schemeClr val="dk1"/>
                </a:solidFill>
              </a:rPr>
              <a:t>，再將已簽名的</a:t>
            </a:r>
            <a:r>
              <a:rPr b="1" lang="zh-TW" sz="2000" u="sng">
                <a:solidFill>
                  <a:schemeClr val="dk1"/>
                </a:solidFill>
              </a:rPr>
              <a:t>一般生</a:t>
            </a:r>
            <a:r>
              <a:rPr lang="zh-TW" sz="2000">
                <a:solidFill>
                  <a:schemeClr val="dk1"/>
                </a:solidFill>
              </a:rPr>
              <a:t>學生報名志願表</a:t>
            </a:r>
            <a:r>
              <a:rPr lang="zh-TW" sz="2000" u="sng">
                <a:solidFill>
                  <a:schemeClr val="dk1"/>
                </a:solidFill>
              </a:rPr>
              <a:t>依序(</a:t>
            </a:r>
            <a:r>
              <a:rPr b="1" lang="zh-TW" sz="2000" u="sng">
                <a:solidFill>
                  <a:schemeClr val="dk1"/>
                </a:solidFill>
              </a:rPr>
              <a:t>座號由小至大</a:t>
            </a:r>
            <a:r>
              <a:rPr lang="zh-TW" sz="2000" u="sng">
                <a:solidFill>
                  <a:schemeClr val="dk1"/>
                </a:solidFill>
              </a:rPr>
              <a:t>)</a:t>
            </a:r>
            <a:r>
              <a:rPr lang="zh-TW" sz="2000">
                <a:solidFill>
                  <a:schemeClr val="dk1"/>
                </a:solidFill>
              </a:rPr>
              <a:t>放入資料袋</a:t>
            </a:r>
            <a:r>
              <a:rPr b="1" lang="zh-TW" sz="2000">
                <a:solidFill>
                  <a:srgbClr val="FF0000"/>
                </a:solidFill>
              </a:rPr>
              <a:t>（</a:t>
            </a:r>
            <a:r>
              <a:rPr b="1" lang="zh-TW" sz="2000" u="sng">
                <a:solidFill>
                  <a:srgbClr val="FF0000"/>
                </a:solidFill>
              </a:rPr>
              <a:t>不要</a:t>
            </a:r>
            <a:r>
              <a:rPr b="1" lang="zh-TW" sz="2000">
                <a:solidFill>
                  <a:srgbClr val="FF0000"/>
                </a:solidFill>
              </a:rPr>
              <a:t>彌封資料袋口）</a:t>
            </a:r>
            <a:r>
              <a:rPr lang="zh-TW" sz="2000">
                <a:solidFill>
                  <a:schemeClr val="dk1"/>
                </a:solidFill>
              </a:rPr>
              <a:t>，並填寫資料袋封面。</a:t>
            </a:r>
            <a:endParaRPr sz="2000">
              <a:solidFill>
                <a:schemeClr val="dk1"/>
              </a:solidFill>
            </a:endParaRPr>
          </a:p>
        </p:txBody>
      </p:sp>
      <p:pic>
        <p:nvPicPr>
          <p:cNvPr id="682" name="Google Shape;682;p85"/>
          <p:cNvPicPr preferRelativeResize="0"/>
          <p:nvPr/>
        </p:nvPicPr>
        <p:blipFill rotWithShape="1">
          <a:blip r:embed="rId3">
            <a:alphaModFix/>
          </a:blip>
          <a:srcRect b="0" l="0" r="0" t="0"/>
          <a:stretch/>
        </p:blipFill>
        <p:spPr>
          <a:xfrm>
            <a:off x="3914950" y="101275"/>
            <a:ext cx="4518726" cy="2618100"/>
          </a:xfrm>
          <a:prstGeom prst="rect">
            <a:avLst/>
          </a:prstGeom>
          <a:noFill/>
          <a:ln>
            <a:noFill/>
          </a:ln>
        </p:spPr>
      </p:pic>
      <p:pic>
        <p:nvPicPr>
          <p:cNvPr id="683" name="Google Shape;683;p85"/>
          <p:cNvPicPr preferRelativeResize="0"/>
          <p:nvPr/>
        </p:nvPicPr>
        <p:blipFill rotWithShape="1">
          <a:blip r:embed="rId4">
            <a:alphaModFix/>
          </a:blip>
          <a:srcRect b="0" l="0" r="0" t="0"/>
          <a:stretch/>
        </p:blipFill>
        <p:spPr>
          <a:xfrm>
            <a:off x="3914950" y="2764066"/>
            <a:ext cx="4518726" cy="2388480"/>
          </a:xfrm>
          <a:prstGeom prst="rect">
            <a:avLst/>
          </a:prstGeom>
          <a:noFill/>
          <a:ln>
            <a:noFill/>
          </a:ln>
        </p:spPr>
      </p:pic>
      <p:sp>
        <p:nvSpPr>
          <p:cNvPr id="684" name="Google Shape;684;p85"/>
          <p:cNvSpPr txBox="1"/>
          <p:nvPr>
            <p:ph idx="12" type="sldNum"/>
          </p:nvPr>
        </p:nvSpPr>
        <p:spPr>
          <a:xfrm>
            <a:off x="8572499" y="4767263"/>
            <a:ext cx="3909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sp>
        <p:nvSpPr>
          <p:cNvPr id="685" name="Google Shape;685;p85"/>
          <p:cNvSpPr/>
          <p:nvPr/>
        </p:nvSpPr>
        <p:spPr>
          <a:xfrm>
            <a:off x="4677325" y="1274225"/>
            <a:ext cx="675900" cy="2331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cxnSp>
        <p:nvCxnSpPr>
          <p:cNvPr id="686" name="Google Shape;686;p85"/>
          <p:cNvCxnSpPr>
            <a:stCxn id="685" idx="1"/>
          </p:cNvCxnSpPr>
          <p:nvPr/>
        </p:nvCxnSpPr>
        <p:spPr>
          <a:xfrm flipH="1">
            <a:off x="3333325" y="1390775"/>
            <a:ext cx="1344000" cy="3053400"/>
          </a:xfrm>
          <a:prstGeom prst="straightConnector1">
            <a:avLst/>
          </a:prstGeom>
          <a:noFill/>
          <a:ln cap="flat" cmpd="sng" w="28575">
            <a:solidFill>
              <a:srgbClr val="FF0000"/>
            </a:solidFill>
            <a:prstDash val="solid"/>
            <a:round/>
            <a:headEnd len="med" w="med" type="none"/>
            <a:tailEnd len="med" w="med" type="triangle"/>
          </a:ln>
        </p:spPr>
      </p:cxnSp>
      <p:sp>
        <p:nvSpPr>
          <p:cNvPr id="687" name="Google Shape;687;p85"/>
          <p:cNvSpPr txBox="1"/>
          <p:nvPr/>
        </p:nvSpPr>
        <p:spPr>
          <a:xfrm>
            <a:off x="466250" y="4444075"/>
            <a:ext cx="3084600" cy="5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zh-TW" sz="1200">
                <a:solidFill>
                  <a:srgbClr val="FF0000"/>
                </a:solidFill>
              </a:rPr>
              <a:t>封面上的「國中端核章」請蓋「教務處戳章」或承辦處室戳章</a:t>
            </a:r>
            <a:endParaRPr b="1" sz="1200">
              <a:solidFill>
                <a:srgbClr val="FF0000"/>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86"/>
          <p:cNvSpPr txBox="1"/>
          <p:nvPr/>
        </p:nvSpPr>
        <p:spPr>
          <a:xfrm>
            <a:off x="155400" y="670325"/>
            <a:ext cx="3526500" cy="4344900"/>
          </a:xfrm>
          <a:prstGeom prst="rect">
            <a:avLst/>
          </a:prstGeom>
          <a:noFill/>
          <a:ln>
            <a:noFill/>
          </a:ln>
        </p:spPr>
        <p:txBody>
          <a:bodyPr anchorCtr="0" anchor="ctr" bIns="34275" lIns="68575" spcFirstLastPara="1" rIns="68575" wrap="square" tIns="34275">
            <a:noAutofit/>
          </a:bodyPr>
          <a:lstStyle/>
          <a:p>
            <a:pPr indent="0" lvl="0" marL="0" rtl="0" algn="just">
              <a:lnSpc>
                <a:spcPct val="100000"/>
              </a:lnSpc>
              <a:spcBef>
                <a:spcPts val="1200"/>
              </a:spcBef>
              <a:spcAft>
                <a:spcPts val="0"/>
              </a:spcAft>
              <a:buNone/>
            </a:pPr>
            <a:r>
              <a:rPr lang="zh-TW" sz="1800">
                <a:solidFill>
                  <a:schemeClr val="dk1"/>
                </a:solidFill>
              </a:rPr>
              <a:t>須附身分證明文件影本黏貼表學生係指須附身分證明文件影本黏貼表之學生(特殊生、報名費優待生)。</a:t>
            </a:r>
            <a:endParaRPr sz="1800">
              <a:solidFill>
                <a:schemeClr val="dk1"/>
              </a:solidFill>
            </a:endParaRPr>
          </a:p>
          <a:p>
            <a:pPr indent="-228600" lvl="0" marL="228600" rtl="0" algn="just">
              <a:lnSpc>
                <a:spcPct val="100000"/>
              </a:lnSpc>
              <a:spcBef>
                <a:spcPts val="1200"/>
              </a:spcBef>
              <a:spcAft>
                <a:spcPts val="0"/>
              </a:spcAft>
              <a:buClr>
                <a:schemeClr val="dk1"/>
              </a:buClr>
              <a:buSzPts val="1100"/>
              <a:buFont typeface="Arial"/>
              <a:buNone/>
            </a:pPr>
            <a:r>
              <a:rPr lang="zh-TW" sz="1800">
                <a:solidFill>
                  <a:schemeClr val="dk1"/>
                </a:solidFill>
              </a:rPr>
              <a:t>以</a:t>
            </a:r>
            <a:r>
              <a:rPr b="1" lang="zh-TW" sz="1800" u="sng">
                <a:solidFill>
                  <a:srgbClr val="FF0000"/>
                </a:solidFill>
              </a:rPr>
              <a:t>校</a:t>
            </a:r>
            <a:r>
              <a:rPr lang="zh-TW" sz="1800">
                <a:solidFill>
                  <a:schemeClr val="dk1"/>
                </a:solidFill>
              </a:rPr>
              <a:t>為單位，</a:t>
            </a:r>
            <a:r>
              <a:rPr b="1" lang="zh-TW" sz="1800" u="sng">
                <a:solidFill>
                  <a:srgbClr val="FF0000"/>
                </a:solidFill>
              </a:rPr>
              <a:t>一校一袋</a:t>
            </a:r>
            <a:r>
              <a:rPr lang="zh-TW" sz="1800">
                <a:solidFill>
                  <a:schemeClr val="dk1"/>
                </a:solidFill>
              </a:rPr>
              <a:t>。</a:t>
            </a:r>
            <a:endParaRPr sz="1800">
              <a:solidFill>
                <a:schemeClr val="dk1"/>
              </a:solidFill>
            </a:endParaRPr>
          </a:p>
          <a:p>
            <a:pPr indent="0" lvl="0" marL="0" marR="0" rtl="0" algn="l">
              <a:lnSpc>
                <a:spcPct val="100000"/>
              </a:lnSpc>
              <a:spcBef>
                <a:spcPts val="1200"/>
              </a:spcBef>
              <a:spcAft>
                <a:spcPts val="0"/>
              </a:spcAft>
              <a:buNone/>
            </a:pPr>
            <a:r>
              <a:rPr lang="zh-TW" sz="1800">
                <a:solidFill>
                  <a:schemeClr val="dk1"/>
                </a:solidFill>
              </a:rPr>
              <a:t>將</a:t>
            </a:r>
            <a:r>
              <a:rPr b="1" lang="zh-TW" sz="1800" u="sng">
                <a:solidFill>
                  <a:schemeClr val="dk1"/>
                </a:solidFill>
              </a:rPr>
              <a:t>須附身分證明文件影本黏貼表學生</a:t>
            </a:r>
            <a:r>
              <a:rPr lang="zh-TW" sz="1800" u="sng">
                <a:solidFill>
                  <a:schemeClr val="dk1"/>
                </a:solidFill>
              </a:rPr>
              <a:t>資料袋封面(黃色)</a:t>
            </a:r>
            <a:r>
              <a:rPr lang="zh-TW" sz="1800">
                <a:solidFill>
                  <a:schemeClr val="dk1"/>
                </a:solidFill>
              </a:rPr>
              <a:t>黏貼至</a:t>
            </a:r>
            <a:r>
              <a:rPr lang="zh-TW" sz="1800" u="sng">
                <a:solidFill>
                  <a:schemeClr val="dk1"/>
                </a:solidFill>
              </a:rPr>
              <a:t>(</a:t>
            </a:r>
            <a:r>
              <a:rPr b="1" lang="zh-TW" sz="1800" u="sng">
                <a:solidFill>
                  <a:schemeClr val="dk1"/>
                </a:solidFill>
              </a:rPr>
              <a:t>平面或立體</a:t>
            </a:r>
            <a:r>
              <a:rPr lang="zh-TW" sz="1800" u="sng">
                <a:solidFill>
                  <a:schemeClr val="dk1"/>
                </a:solidFill>
              </a:rPr>
              <a:t>) 報名表專用資料袋</a:t>
            </a:r>
            <a:r>
              <a:rPr lang="zh-TW" sz="1800">
                <a:solidFill>
                  <a:schemeClr val="dk1"/>
                </a:solidFill>
              </a:rPr>
              <a:t>，再將已簽名的</a:t>
            </a:r>
            <a:r>
              <a:rPr b="1" lang="zh-TW" sz="1800" u="sng">
                <a:solidFill>
                  <a:schemeClr val="dk1"/>
                </a:solidFill>
              </a:rPr>
              <a:t>須附身分證明文件影本黏貼表學生</a:t>
            </a:r>
            <a:r>
              <a:rPr lang="zh-TW" sz="1800" u="sng">
                <a:solidFill>
                  <a:schemeClr val="dk1"/>
                </a:solidFill>
              </a:rPr>
              <a:t>之</a:t>
            </a:r>
            <a:r>
              <a:rPr lang="zh-TW" sz="1800">
                <a:solidFill>
                  <a:schemeClr val="dk1"/>
                </a:solidFill>
              </a:rPr>
              <a:t>學生報名志願表與其身分證明文件影本黏貼表裝訂並</a:t>
            </a:r>
            <a:r>
              <a:rPr lang="zh-TW" sz="1800" u="sng">
                <a:solidFill>
                  <a:schemeClr val="dk1"/>
                </a:solidFill>
              </a:rPr>
              <a:t>依序(</a:t>
            </a:r>
            <a:r>
              <a:rPr b="1" lang="zh-TW" sz="1800" u="sng">
                <a:solidFill>
                  <a:schemeClr val="dk1"/>
                </a:solidFill>
              </a:rPr>
              <a:t>班級座號由小至大</a:t>
            </a:r>
            <a:r>
              <a:rPr lang="zh-TW" sz="1800" u="sng">
                <a:solidFill>
                  <a:schemeClr val="dk1"/>
                </a:solidFill>
              </a:rPr>
              <a:t>)</a:t>
            </a:r>
            <a:r>
              <a:rPr lang="zh-TW" sz="1800">
                <a:solidFill>
                  <a:schemeClr val="dk1"/>
                </a:solidFill>
              </a:rPr>
              <a:t>放入資料袋</a:t>
            </a:r>
            <a:r>
              <a:rPr b="1" lang="zh-TW" sz="1800">
                <a:solidFill>
                  <a:srgbClr val="FF0000"/>
                </a:solidFill>
              </a:rPr>
              <a:t>（</a:t>
            </a:r>
            <a:r>
              <a:rPr b="1" lang="zh-TW" sz="1800" u="sng">
                <a:solidFill>
                  <a:srgbClr val="FF0000"/>
                </a:solidFill>
              </a:rPr>
              <a:t>不要</a:t>
            </a:r>
            <a:r>
              <a:rPr b="1" lang="zh-TW" sz="1800">
                <a:solidFill>
                  <a:srgbClr val="FF0000"/>
                </a:solidFill>
              </a:rPr>
              <a:t>彌封資料袋口）</a:t>
            </a:r>
            <a:r>
              <a:rPr lang="zh-TW" sz="1800">
                <a:solidFill>
                  <a:schemeClr val="dk1"/>
                </a:solidFill>
              </a:rPr>
              <a:t>，並填寫資料袋封面。</a:t>
            </a:r>
            <a:endParaRPr sz="1800">
              <a:solidFill>
                <a:schemeClr val="dk1"/>
              </a:solidFill>
            </a:endParaRPr>
          </a:p>
        </p:txBody>
      </p:sp>
      <p:pic>
        <p:nvPicPr>
          <p:cNvPr id="694" name="Google Shape;694;p86"/>
          <p:cNvPicPr preferRelativeResize="0"/>
          <p:nvPr/>
        </p:nvPicPr>
        <p:blipFill rotWithShape="1">
          <a:blip r:embed="rId3">
            <a:alphaModFix/>
          </a:blip>
          <a:srcRect b="0" l="0" r="0" t="0"/>
          <a:stretch/>
        </p:blipFill>
        <p:spPr>
          <a:xfrm>
            <a:off x="3640770" y="701404"/>
            <a:ext cx="4914000" cy="2751567"/>
          </a:xfrm>
          <a:prstGeom prst="rect">
            <a:avLst/>
          </a:prstGeom>
          <a:noFill/>
          <a:ln>
            <a:noFill/>
          </a:ln>
        </p:spPr>
      </p:pic>
      <p:pic>
        <p:nvPicPr>
          <p:cNvPr id="695" name="Google Shape;695;p86"/>
          <p:cNvPicPr preferRelativeResize="0"/>
          <p:nvPr/>
        </p:nvPicPr>
        <p:blipFill rotWithShape="1">
          <a:blip r:embed="rId4">
            <a:alphaModFix/>
          </a:blip>
          <a:srcRect b="0" l="0" r="0" t="0"/>
          <a:stretch/>
        </p:blipFill>
        <p:spPr>
          <a:xfrm>
            <a:off x="3633000" y="2978698"/>
            <a:ext cx="4916928" cy="2067525"/>
          </a:xfrm>
          <a:prstGeom prst="rect">
            <a:avLst/>
          </a:prstGeom>
          <a:noFill/>
          <a:ln>
            <a:noFill/>
          </a:ln>
        </p:spPr>
      </p:pic>
      <p:sp>
        <p:nvSpPr>
          <p:cNvPr id="696" name="Google Shape;696;p86"/>
          <p:cNvSpPr txBox="1"/>
          <p:nvPr>
            <p:ph idx="12" type="sldNum"/>
          </p:nvPr>
        </p:nvSpPr>
        <p:spPr>
          <a:xfrm>
            <a:off x="8572499" y="4767263"/>
            <a:ext cx="3909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sp>
        <p:nvSpPr>
          <p:cNvPr id="697" name="Google Shape;697;p86"/>
          <p:cNvSpPr txBox="1"/>
          <p:nvPr/>
        </p:nvSpPr>
        <p:spPr>
          <a:xfrm>
            <a:off x="299522" y="241900"/>
            <a:ext cx="4914000" cy="475500"/>
          </a:xfrm>
          <a:prstGeom prst="rect">
            <a:avLst/>
          </a:prstGeom>
          <a:noFill/>
          <a:ln>
            <a:noFill/>
          </a:ln>
        </p:spPr>
        <p:txBody>
          <a:bodyPr anchorCtr="1" anchor="t" bIns="34275" lIns="68575" spcFirstLastPara="1" rIns="68575" wrap="square" tIns="34275">
            <a:spAutoFit/>
          </a:bodyPr>
          <a:lstStyle/>
          <a:p>
            <a:pPr indent="0" lvl="0" marL="0" marR="0" rtl="0" algn="l">
              <a:lnSpc>
                <a:spcPct val="80000"/>
              </a:lnSpc>
              <a:spcBef>
                <a:spcPts val="0"/>
              </a:spcBef>
              <a:spcAft>
                <a:spcPts val="0"/>
              </a:spcAft>
              <a:buClr>
                <a:srgbClr val="404040"/>
              </a:buClr>
              <a:buSzPts val="3300"/>
              <a:buFont typeface="Arial"/>
              <a:buNone/>
            </a:pPr>
            <a:r>
              <a:rPr lang="zh-TW" sz="3300">
                <a:solidFill>
                  <a:srgbClr val="C00000"/>
                </a:solidFill>
              </a:rPr>
              <a:t>須附身分證明學</a:t>
            </a:r>
            <a:r>
              <a:rPr b="0" i="0" lang="zh-TW" sz="3300" u="none" cap="none" strike="noStrike">
                <a:solidFill>
                  <a:srgbClr val="C00000"/>
                </a:solidFill>
                <a:latin typeface="Arial"/>
                <a:ea typeface="Arial"/>
                <a:cs typeface="Arial"/>
                <a:sym typeface="Arial"/>
              </a:rPr>
              <a:t>生資料袋</a:t>
            </a:r>
            <a:endParaRPr b="0" i="0" sz="3300" u="none" cap="none" strike="noStrike">
              <a:solidFill>
                <a:srgbClr val="C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6" name="Shape 246"/>
        <p:cNvGrpSpPr/>
        <p:nvPr/>
      </p:nvGrpSpPr>
      <p:grpSpPr>
        <a:xfrm>
          <a:off x="0" y="0"/>
          <a:ext cx="0" cy="0"/>
          <a:chOff x="0" y="0"/>
          <a:chExt cx="0" cy="0"/>
        </a:xfrm>
      </p:grpSpPr>
      <p:sp>
        <p:nvSpPr>
          <p:cNvPr id="247" name="Google Shape;247;p42"/>
          <p:cNvSpPr txBox="1"/>
          <p:nvPr/>
        </p:nvSpPr>
        <p:spPr>
          <a:xfrm>
            <a:off x="1868913" y="2209125"/>
            <a:ext cx="5406000" cy="1416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第一次模擬選填</a:t>
            </a:r>
            <a:endParaRPr b="1" i="0" sz="40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rPr b="1" i="0" lang="zh-TW" sz="4000" u="none" cap="none" strike="noStrike">
                <a:solidFill>
                  <a:srgbClr val="C00000"/>
                </a:solidFill>
                <a:latin typeface="Arial"/>
                <a:ea typeface="Arial"/>
                <a:cs typeface="Arial"/>
                <a:sym typeface="Arial"/>
              </a:rPr>
              <a:t>與報名問題討論</a:t>
            </a:r>
            <a:endParaRPr b="1" i="0" sz="4000" u="none" cap="none" strike="noStrike">
              <a:solidFill>
                <a:srgbClr val="C00000"/>
              </a:solidFill>
              <a:latin typeface="Arial"/>
              <a:ea typeface="Arial"/>
              <a:cs typeface="Arial"/>
              <a:sym typeface="Arial"/>
            </a:endParaRPr>
          </a:p>
        </p:txBody>
      </p:sp>
      <p:sp>
        <p:nvSpPr>
          <p:cNvPr id="248" name="Google Shape;248;p42"/>
          <p:cNvSpPr txBox="1"/>
          <p:nvPr/>
        </p:nvSpPr>
        <p:spPr>
          <a:xfrm>
            <a:off x="4043620" y="1357850"/>
            <a:ext cx="1056600" cy="684900"/>
          </a:xfrm>
          <a:prstGeom prst="rect">
            <a:avLst/>
          </a:prstGeom>
          <a:noFill/>
          <a:ln>
            <a:noFill/>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404040"/>
              </a:buClr>
              <a:buSzPts val="3000"/>
              <a:buFont typeface="Impact"/>
              <a:buNone/>
            </a:pPr>
            <a:r>
              <a:rPr b="0" i="0" lang="zh-TW" sz="4000" u="none" cap="none" strike="noStrike">
                <a:solidFill>
                  <a:srgbClr val="404040"/>
                </a:solidFill>
                <a:latin typeface="Impact"/>
                <a:ea typeface="Impact"/>
                <a:cs typeface="Impact"/>
                <a:sym typeface="Impact"/>
              </a:rPr>
              <a:t>01</a:t>
            </a:r>
            <a:endParaRPr b="0" i="0" sz="4000" u="none" cap="none" strike="noStrike">
              <a:solidFill>
                <a:srgbClr val="404040"/>
              </a:solidFill>
              <a:latin typeface="Impact"/>
              <a:ea typeface="Impact"/>
              <a:cs typeface="Impact"/>
              <a:sym typeface="Impact"/>
            </a:endParaRPr>
          </a:p>
        </p:txBody>
      </p:sp>
      <p:sp>
        <p:nvSpPr>
          <p:cNvPr id="249" name="Google Shape;249;p42"/>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87"/>
          <p:cNvSpPr txBox="1"/>
          <p:nvPr/>
        </p:nvSpPr>
        <p:spPr>
          <a:xfrm>
            <a:off x="919649" y="771775"/>
            <a:ext cx="7304700" cy="909900"/>
          </a:xfrm>
          <a:prstGeom prst="rect">
            <a:avLst/>
          </a:prstGeom>
          <a:noFill/>
          <a:ln>
            <a:noFill/>
          </a:ln>
        </p:spPr>
        <p:txBody>
          <a:bodyPr anchorCtr="0" anchor="ctr" bIns="34275" lIns="68575" spcFirstLastPara="1" rIns="68575" wrap="square" tIns="34275">
            <a:normAutofit/>
          </a:bodyPr>
          <a:lstStyle/>
          <a:p>
            <a:pPr indent="0" lvl="0" marL="0" marR="0" rtl="0" algn="l">
              <a:lnSpc>
                <a:spcPct val="100000"/>
              </a:lnSpc>
              <a:spcBef>
                <a:spcPts val="0"/>
              </a:spcBef>
              <a:spcAft>
                <a:spcPts val="0"/>
              </a:spcAft>
              <a:buNone/>
            </a:pPr>
            <a:r>
              <a:rPr i="0" lang="zh-TW" sz="2400" u="none" cap="none" strike="noStrike">
                <a:solidFill>
                  <a:schemeClr val="dk1"/>
                </a:solidFill>
              </a:rPr>
              <a:t>將外箱標籤各貼於紙箱兩側並填妥外箱標籤，再將報名資料依序放入紙箱，</a:t>
            </a:r>
            <a:r>
              <a:rPr b="1" i="0" lang="zh-TW" sz="2400" u="sng" cap="none" strike="noStrike">
                <a:solidFill>
                  <a:srgbClr val="FF0000"/>
                </a:solidFill>
              </a:rPr>
              <a:t>請勿彌封</a:t>
            </a:r>
            <a:r>
              <a:rPr i="0" lang="zh-TW" sz="2100" u="none" cap="none" strike="noStrike">
                <a:solidFill>
                  <a:schemeClr val="dk1"/>
                </a:solidFill>
              </a:rPr>
              <a:t>。</a:t>
            </a:r>
            <a:endParaRPr sz="1100">
              <a:solidFill>
                <a:schemeClr val="dk1"/>
              </a:solidFill>
            </a:endParaRPr>
          </a:p>
        </p:txBody>
      </p:sp>
      <p:pic>
        <p:nvPicPr>
          <p:cNvPr id="704" name="Google Shape;704;p87"/>
          <p:cNvPicPr preferRelativeResize="0"/>
          <p:nvPr/>
        </p:nvPicPr>
        <p:blipFill rotWithShape="1">
          <a:blip r:embed="rId3">
            <a:alphaModFix/>
          </a:blip>
          <a:srcRect b="0" l="0" r="0" t="0"/>
          <a:stretch/>
        </p:blipFill>
        <p:spPr>
          <a:xfrm>
            <a:off x="901464" y="1627299"/>
            <a:ext cx="7341063" cy="3019248"/>
          </a:xfrm>
          <a:prstGeom prst="rect">
            <a:avLst/>
          </a:prstGeom>
          <a:noFill/>
          <a:ln>
            <a:noFill/>
          </a:ln>
        </p:spPr>
      </p:pic>
      <p:sp>
        <p:nvSpPr>
          <p:cNvPr id="705" name="Google Shape;705;p87"/>
          <p:cNvSpPr txBox="1"/>
          <p:nvPr>
            <p:ph idx="12" type="sldNum"/>
          </p:nvPr>
        </p:nvSpPr>
        <p:spPr>
          <a:xfrm>
            <a:off x="8572499" y="4767263"/>
            <a:ext cx="390900" cy="273900"/>
          </a:xfrm>
          <a:prstGeom prst="rect">
            <a:avLst/>
          </a:prstGeom>
        </p:spPr>
        <p:txBody>
          <a:bodyPr anchorCtr="0" anchor="ctr" bIns="34275" lIns="68575" spcFirstLastPara="1" rIns="68575" wrap="square" tIns="34275">
            <a:noAutofit/>
          </a:bodyPr>
          <a:lstStyle/>
          <a:p>
            <a:pPr indent="0" lvl="0" marL="0" rtl="0" algn="r">
              <a:spcBef>
                <a:spcPts val="0"/>
              </a:spcBef>
              <a:spcAft>
                <a:spcPts val="0"/>
              </a:spcAft>
              <a:buClr>
                <a:srgbClr val="000000"/>
              </a:buClr>
              <a:buFont typeface="Arial"/>
              <a:buNone/>
            </a:pPr>
            <a:fld id="{00000000-1234-1234-1234-123412341234}" type="slidenum">
              <a:rPr lang="zh-TW"/>
              <a:t>‹#›</a:t>
            </a:fld>
            <a:endParaRPr/>
          </a:p>
        </p:txBody>
      </p:sp>
      <p:sp>
        <p:nvSpPr>
          <p:cNvPr id="706" name="Google Shape;706;p87"/>
          <p:cNvSpPr txBox="1"/>
          <p:nvPr/>
        </p:nvSpPr>
        <p:spPr>
          <a:xfrm>
            <a:off x="299491" y="241889"/>
            <a:ext cx="2775000" cy="475500"/>
          </a:xfrm>
          <a:prstGeom prst="rect">
            <a:avLst/>
          </a:prstGeom>
          <a:noFill/>
          <a:ln>
            <a:noFill/>
          </a:ln>
        </p:spPr>
        <p:txBody>
          <a:bodyPr anchorCtr="1" anchor="t" bIns="34275" lIns="68575" spcFirstLastPara="1" rIns="68575" wrap="square" tIns="34275">
            <a:spAutoFit/>
          </a:bodyPr>
          <a:lstStyle/>
          <a:p>
            <a:pPr indent="0" lvl="0" marL="0" marR="0" rtl="0" algn="ctr">
              <a:lnSpc>
                <a:spcPct val="80000"/>
              </a:lnSpc>
              <a:spcBef>
                <a:spcPts val="0"/>
              </a:spcBef>
              <a:spcAft>
                <a:spcPts val="0"/>
              </a:spcAft>
              <a:buClr>
                <a:srgbClr val="404040"/>
              </a:buClr>
              <a:buSzPts val="3300"/>
              <a:buFont typeface="Arial"/>
              <a:buNone/>
            </a:pPr>
            <a:r>
              <a:rPr lang="zh-TW" sz="3300">
                <a:solidFill>
                  <a:srgbClr val="C00000"/>
                </a:solidFill>
              </a:rPr>
              <a:t>報名資料箱</a:t>
            </a:r>
            <a:endParaRPr b="0" i="0" sz="3300" u="none" cap="none" strike="noStrike">
              <a:solidFill>
                <a:srgbClr val="C00000"/>
              </a:solidFill>
              <a:latin typeface="Arial"/>
              <a:ea typeface="Arial"/>
              <a:cs typeface="Arial"/>
              <a:sym typeface="Arial"/>
            </a:endParaRPr>
          </a:p>
        </p:txBody>
      </p:sp>
      <p:pic>
        <p:nvPicPr>
          <p:cNvPr id="707" name="Google Shape;707;p87"/>
          <p:cNvPicPr preferRelativeResize="0"/>
          <p:nvPr/>
        </p:nvPicPr>
        <p:blipFill>
          <a:blip r:embed="rId4">
            <a:alphaModFix/>
          </a:blip>
          <a:stretch>
            <a:fillRect/>
          </a:stretch>
        </p:blipFill>
        <p:spPr>
          <a:xfrm>
            <a:off x="4105600" y="1749950"/>
            <a:ext cx="4012550" cy="14048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descr="一張含有 螢幕擷取畫面, 圓形, 圖形, 設計 的圖片&#10;&#10;AI 產生的內容可能不正確。" id="712" name="Google Shape;712;p88"/>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713" name="Google Shape;713;p88"/>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714" name="Google Shape;714;p88"/>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國中端報名送件場地</a:t>
            </a:r>
            <a:endParaRPr b="1" i="0" sz="4050" u="none" cap="none" strike="noStrike">
              <a:solidFill>
                <a:srgbClr val="C00000"/>
              </a:solidFill>
              <a:latin typeface="Arial"/>
              <a:ea typeface="Arial"/>
              <a:cs typeface="Arial"/>
              <a:sym typeface="Arial"/>
            </a:endParaRPr>
          </a:p>
        </p:txBody>
      </p:sp>
      <p:pic>
        <p:nvPicPr>
          <p:cNvPr id="715" name="Google Shape;715;p88"/>
          <p:cNvPicPr preferRelativeResize="0"/>
          <p:nvPr/>
        </p:nvPicPr>
        <p:blipFill>
          <a:blip r:embed="rId5">
            <a:alphaModFix/>
          </a:blip>
          <a:stretch>
            <a:fillRect/>
          </a:stretch>
        </p:blipFill>
        <p:spPr>
          <a:xfrm>
            <a:off x="2715171" y="1008425"/>
            <a:ext cx="6428829" cy="4135075"/>
          </a:xfrm>
          <a:prstGeom prst="rect">
            <a:avLst/>
          </a:prstGeom>
          <a:noFill/>
          <a:ln>
            <a:noFill/>
          </a:ln>
        </p:spPr>
      </p:pic>
      <p:sp>
        <p:nvSpPr>
          <p:cNvPr id="716" name="Google Shape;716;p88"/>
          <p:cNvSpPr txBox="1"/>
          <p:nvPr/>
        </p:nvSpPr>
        <p:spPr>
          <a:xfrm>
            <a:off x="0" y="2701568"/>
            <a:ext cx="2960100" cy="7488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lang="zh-TW" sz="2500">
                <a:solidFill>
                  <a:srgbClr val="FF0000"/>
                </a:solidFill>
              </a:rPr>
              <a:t>請先至第二會議室</a:t>
            </a:r>
            <a:endParaRPr sz="2500">
              <a:solidFill>
                <a:srgbClr val="FF0000"/>
              </a:solidFill>
            </a:endParaRPr>
          </a:p>
          <a:p>
            <a:pPr indent="0" lvl="0" marL="0" marR="0" rtl="0" algn="ctr">
              <a:lnSpc>
                <a:spcPct val="100000"/>
              </a:lnSpc>
              <a:spcBef>
                <a:spcPts val="0"/>
              </a:spcBef>
              <a:spcAft>
                <a:spcPts val="0"/>
              </a:spcAft>
              <a:buNone/>
            </a:pPr>
            <a:r>
              <a:rPr lang="zh-TW" sz="2500">
                <a:solidFill>
                  <a:srgbClr val="FF0000"/>
                </a:solidFill>
              </a:rPr>
              <a:t>報到取號</a:t>
            </a:r>
            <a:endParaRPr sz="2500">
              <a:solidFill>
                <a:srgbClr val="FF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pic>
        <p:nvPicPr>
          <p:cNvPr descr="一張含有 螢幕擷取畫面, 圓形, 圖形, 設計 的圖片&#10;&#10;AI 產生的內容可能不正確。" id="721" name="Google Shape;721;p89"/>
          <p:cNvPicPr preferRelativeResize="0"/>
          <p:nvPr/>
        </p:nvPicPr>
        <p:blipFill rotWithShape="1">
          <a:blip r:embed="rId3">
            <a:alphaModFix/>
          </a:blip>
          <a:srcRect b="0" l="0" r="0" t="0"/>
          <a:stretch/>
        </p:blipFill>
        <p:spPr>
          <a:xfrm>
            <a:off x="152403" y="125775"/>
            <a:ext cx="961225" cy="882650"/>
          </a:xfrm>
          <a:prstGeom prst="rect">
            <a:avLst/>
          </a:prstGeom>
          <a:noFill/>
          <a:ln>
            <a:noFill/>
          </a:ln>
        </p:spPr>
      </p:pic>
      <p:pic>
        <p:nvPicPr>
          <p:cNvPr id="722" name="Google Shape;722;p89"/>
          <p:cNvPicPr preferRelativeResize="0"/>
          <p:nvPr/>
        </p:nvPicPr>
        <p:blipFill rotWithShape="1">
          <a:blip r:embed="rId4">
            <a:alphaModFix/>
          </a:blip>
          <a:srcRect b="0" l="0" r="0" t="0"/>
          <a:stretch/>
        </p:blipFill>
        <p:spPr>
          <a:xfrm>
            <a:off x="8137328" y="125775"/>
            <a:ext cx="790748" cy="790725"/>
          </a:xfrm>
          <a:prstGeom prst="rect">
            <a:avLst/>
          </a:prstGeom>
          <a:noFill/>
          <a:ln>
            <a:noFill/>
          </a:ln>
        </p:spPr>
      </p:pic>
      <p:sp>
        <p:nvSpPr>
          <p:cNvPr id="723" name="Google Shape;723;p89"/>
          <p:cNvSpPr txBox="1"/>
          <p:nvPr/>
        </p:nvSpPr>
        <p:spPr>
          <a:xfrm>
            <a:off x="1113624" y="209300"/>
            <a:ext cx="6982200" cy="715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zh-TW" sz="4050">
                <a:solidFill>
                  <a:srgbClr val="C00000"/>
                </a:solidFill>
              </a:rPr>
              <a:t>國中端報名送件</a:t>
            </a:r>
            <a:r>
              <a:rPr b="1" lang="zh-TW" sz="4050">
                <a:solidFill>
                  <a:srgbClr val="C00000"/>
                </a:solidFill>
              </a:rPr>
              <a:t>場地</a:t>
            </a:r>
            <a:endParaRPr b="1" i="0" sz="4050" u="none" cap="none" strike="noStrike">
              <a:solidFill>
                <a:srgbClr val="C00000"/>
              </a:solidFill>
              <a:latin typeface="Arial"/>
              <a:ea typeface="Arial"/>
              <a:cs typeface="Arial"/>
              <a:sym typeface="Arial"/>
            </a:endParaRPr>
          </a:p>
        </p:txBody>
      </p:sp>
      <p:pic>
        <p:nvPicPr>
          <p:cNvPr id="724" name="Google Shape;724;p89"/>
          <p:cNvPicPr preferRelativeResize="0"/>
          <p:nvPr/>
        </p:nvPicPr>
        <p:blipFill>
          <a:blip r:embed="rId5">
            <a:alphaModFix/>
          </a:blip>
          <a:stretch>
            <a:fillRect/>
          </a:stretch>
        </p:blipFill>
        <p:spPr>
          <a:xfrm>
            <a:off x="2701125" y="1008425"/>
            <a:ext cx="6442875" cy="4135076"/>
          </a:xfrm>
          <a:prstGeom prst="rect">
            <a:avLst/>
          </a:prstGeom>
          <a:noFill/>
          <a:ln>
            <a:noFill/>
          </a:ln>
        </p:spPr>
      </p:pic>
      <p:sp>
        <p:nvSpPr>
          <p:cNvPr id="725" name="Google Shape;725;p89"/>
          <p:cNvSpPr txBox="1"/>
          <p:nvPr/>
        </p:nvSpPr>
        <p:spPr>
          <a:xfrm>
            <a:off x="0" y="2385363"/>
            <a:ext cx="2584800" cy="1381200"/>
          </a:xfrm>
          <a:prstGeom prst="rect">
            <a:avLst/>
          </a:prstGeom>
          <a:no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None/>
            </a:pPr>
            <a:r>
              <a:rPr lang="zh-TW" sz="2500">
                <a:solidFill>
                  <a:srgbClr val="FF0000"/>
                </a:solidFill>
              </a:rPr>
              <a:t>再依人員引導</a:t>
            </a:r>
            <a:endParaRPr sz="2500">
              <a:solidFill>
                <a:srgbClr val="FF0000"/>
              </a:solidFill>
            </a:endParaRPr>
          </a:p>
          <a:p>
            <a:pPr indent="0" lvl="0" marL="0" marR="0" rtl="0" algn="ctr">
              <a:lnSpc>
                <a:spcPct val="100000"/>
              </a:lnSpc>
              <a:spcBef>
                <a:spcPts val="0"/>
              </a:spcBef>
              <a:spcAft>
                <a:spcPts val="0"/>
              </a:spcAft>
              <a:buNone/>
            </a:pPr>
            <a:r>
              <a:rPr lang="zh-TW" sz="2500">
                <a:solidFill>
                  <a:srgbClr val="FF0000"/>
                </a:solidFill>
              </a:rPr>
              <a:t>至</a:t>
            </a:r>
            <a:r>
              <a:rPr lang="zh-TW" sz="2500">
                <a:solidFill>
                  <a:srgbClr val="FF0000"/>
                </a:solidFill>
              </a:rPr>
              <a:t>第</a:t>
            </a:r>
            <a:r>
              <a:rPr lang="zh-TW" sz="2500">
                <a:solidFill>
                  <a:srgbClr val="FF0000"/>
                </a:solidFill>
              </a:rPr>
              <a:t>一</a:t>
            </a:r>
            <a:r>
              <a:rPr lang="zh-TW" sz="2500">
                <a:solidFill>
                  <a:srgbClr val="FF0000"/>
                </a:solidFill>
              </a:rPr>
              <a:t>會議室</a:t>
            </a:r>
            <a:endParaRPr sz="2500">
              <a:solidFill>
                <a:srgbClr val="FF0000"/>
              </a:solidFill>
            </a:endParaRPr>
          </a:p>
          <a:p>
            <a:pPr indent="0" lvl="0" marL="0" marR="0" rtl="0" algn="ctr">
              <a:lnSpc>
                <a:spcPct val="100000"/>
              </a:lnSpc>
              <a:spcBef>
                <a:spcPts val="0"/>
              </a:spcBef>
              <a:spcAft>
                <a:spcPts val="0"/>
              </a:spcAft>
              <a:buNone/>
            </a:pPr>
            <a:r>
              <a:rPr lang="zh-TW" sz="2500">
                <a:solidFill>
                  <a:srgbClr val="FF0000"/>
                </a:solidFill>
              </a:rPr>
              <a:t>等候審核</a:t>
            </a:r>
            <a:endParaRPr sz="2500">
              <a:solidFill>
                <a:srgbClr val="FF0000"/>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90"/>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31" name="Google Shape;731;p90"/>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32" name="Google Shape;732;p90"/>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33" name="Google Shape;733;p90"/>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34" name="Google Shape;734;p90"/>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免試</a:t>
            </a:r>
            <a:r>
              <a:rPr b="1" lang="zh-TW" sz="4000">
                <a:solidFill>
                  <a:srgbClr val="C00000"/>
                </a:solidFill>
                <a:latin typeface="Arial"/>
                <a:ea typeface="Arial"/>
                <a:cs typeface="Arial"/>
                <a:sym typeface="Arial"/>
              </a:rPr>
              <a:t>報名時段分配說明</a:t>
            </a:r>
            <a:endParaRPr sz="3400"/>
          </a:p>
        </p:txBody>
      </p:sp>
      <p:pic>
        <p:nvPicPr>
          <p:cNvPr id="735" name="Google Shape;735;p90"/>
          <p:cNvPicPr preferRelativeResize="0"/>
          <p:nvPr/>
        </p:nvPicPr>
        <p:blipFill>
          <a:blip r:embed="rId5">
            <a:alphaModFix/>
          </a:blip>
          <a:stretch>
            <a:fillRect/>
          </a:stretch>
        </p:blipFill>
        <p:spPr>
          <a:xfrm>
            <a:off x="152400" y="1160825"/>
            <a:ext cx="8839200" cy="2259193"/>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91"/>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41" name="Google Shape;741;p91"/>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42" name="Google Shape;742;p91"/>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43" name="Google Shape;743;p91"/>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44" name="Google Shape;744;p91"/>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a:t>
            </a:r>
            <a:r>
              <a:rPr b="1" lang="zh-TW" sz="4000">
                <a:solidFill>
                  <a:srgbClr val="C00000"/>
                </a:solidFill>
                <a:latin typeface="Arial"/>
                <a:ea typeface="Arial"/>
                <a:cs typeface="Arial"/>
                <a:sym typeface="Arial"/>
              </a:rPr>
              <a:t>試</a:t>
            </a:r>
            <a:r>
              <a:rPr b="1" lang="zh-TW" sz="4000">
                <a:solidFill>
                  <a:srgbClr val="C00000"/>
                </a:solidFill>
                <a:latin typeface="Arial"/>
                <a:ea typeface="Arial"/>
                <a:cs typeface="Arial"/>
                <a:sym typeface="Arial"/>
              </a:rPr>
              <a:t>報名時段分配說明</a:t>
            </a:r>
            <a:endParaRPr sz="3400"/>
          </a:p>
        </p:txBody>
      </p:sp>
      <p:pic>
        <p:nvPicPr>
          <p:cNvPr id="745" name="Google Shape;745;p91"/>
          <p:cNvPicPr preferRelativeResize="0"/>
          <p:nvPr/>
        </p:nvPicPr>
        <p:blipFill>
          <a:blip r:embed="rId5">
            <a:alphaModFix/>
          </a:blip>
          <a:stretch>
            <a:fillRect/>
          </a:stretch>
        </p:blipFill>
        <p:spPr>
          <a:xfrm>
            <a:off x="1230225" y="1008425"/>
            <a:ext cx="6674551" cy="398077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92"/>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51" name="Google Shape;751;p92"/>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52" name="Google Shape;752;p92"/>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53" name="Google Shape;753;p92"/>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54" name="Google Shape;754;p92"/>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a:t>
            </a:r>
            <a:r>
              <a:rPr b="1" lang="zh-TW" sz="4000">
                <a:solidFill>
                  <a:srgbClr val="C00000"/>
                </a:solidFill>
                <a:latin typeface="Arial"/>
                <a:ea typeface="Arial"/>
                <a:cs typeface="Arial"/>
                <a:sym typeface="Arial"/>
              </a:rPr>
              <a:t>試</a:t>
            </a:r>
            <a:r>
              <a:rPr b="1" lang="zh-TW" sz="4000">
                <a:solidFill>
                  <a:srgbClr val="C00000"/>
                </a:solidFill>
                <a:latin typeface="Arial"/>
                <a:ea typeface="Arial"/>
                <a:cs typeface="Arial"/>
                <a:sym typeface="Arial"/>
              </a:rPr>
              <a:t>報名時段分配說明</a:t>
            </a:r>
            <a:endParaRPr sz="3400"/>
          </a:p>
        </p:txBody>
      </p:sp>
      <p:pic>
        <p:nvPicPr>
          <p:cNvPr id="755" name="Google Shape;755;p92"/>
          <p:cNvPicPr preferRelativeResize="0"/>
          <p:nvPr/>
        </p:nvPicPr>
        <p:blipFill>
          <a:blip r:embed="rId5">
            <a:alphaModFix/>
          </a:blip>
          <a:stretch>
            <a:fillRect/>
          </a:stretch>
        </p:blipFill>
        <p:spPr>
          <a:xfrm>
            <a:off x="750975" y="1122800"/>
            <a:ext cx="7642013" cy="1132150"/>
          </a:xfrm>
          <a:prstGeom prst="rect">
            <a:avLst/>
          </a:prstGeom>
          <a:noFill/>
          <a:ln>
            <a:noFill/>
          </a:ln>
        </p:spPr>
      </p:pic>
      <p:pic>
        <p:nvPicPr>
          <p:cNvPr id="756" name="Google Shape;756;p92"/>
          <p:cNvPicPr preferRelativeResize="0"/>
          <p:nvPr/>
        </p:nvPicPr>
        <p:blipFill>
          <a:blip r:embed="rId6">
            <a:alphaModFix/>
          </a:blip>
          <a:stretch>
            <a:fillRect/>
          </a:stretch>
        </p:blipFill>
        <p:spPr>
          <a:xfrm>
            <a:off x="750975" y="2254950"/>
            <a:ext cx="7642070" cy="24331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93"/>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62" name="Google Shape;762;p93"/>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63" name="Google Shape;763;p93"/>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64" name="Google Shape;764;p93"/>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65" name="Google Shape;765;p93"/>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a:t>
            </a:r>
            <a:r>
              <a:rPr b="1" lang="zh-TW" sz="4000">
                <a:solidFill>
                  <a:srgbClr val="C00000"/>
                </a:solidFill>
                <a:latin typeface="Arial"/>
                <a:ea typeface="Arial"/>
                <a:cs typeface="Arial"/>
                <a:sym typeface="Arial"/>
              </a:rPr>
              <a:t>試</a:t>
            </a:r>
            <a:r>
              <a:rPr b="1" lang="zh-TW" sz="4000">
                <a:solidFill>
                  <a:srgbClr val="C00000"/>
                </a:solidFill>
                <a:latin typeface="Arial"/>
                <a:ea typeface="Arial"/>
                <a:cs typeface="Arial"/>
                <a:sym typeface="Arial"/>
              </a:rPr>
              <a:t>報名時段分配說明</a:t>
            </a:r>
            <a:endParaRPr sz="3400"/>
          </a:p>
        </p:txBody>
      </p:sp>
      <p:pic>
        <p:nvPicPr>
          <p:cNvPr id="766" name="Google Shape;766;p93"/>
          <p:cNvPicPr preferRelativeResize="0"/>
          <p:nvPr/>
        </p:nvPicPr>
        <p:blipFill>
          <a:blip r:embed="rId5">
            <a:alphaModFix/>
          </a:blip>
          <a:stretch>
            <a:fillRect/>
          </a:stretch>
        </p:blipFill>
        <p:spPr>
          <a:xfrm>
            <a:off x="323850" y="1160825"/>
            <a:ext cx="8496300" cy="27241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94"/>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72" name="Google Shape;772;p94"/>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73" name="Google Shape;773;p94"/>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74" name="Google Shape;774;p94"/>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75" name="Google Shape;775;p94"/>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a:t>
            </a:r>
            <a:r>
              <a:rPr b="1" lang="zh-TW" sz="4000">
                <a:solidFill>
                  <a:srgbClr val="C00000"/>
                </a:solidFill>
                <a:latin typeface="Arial"/>
                <a:ea typeface="Arial"/>
                <a:cs typeface="Arial"/>
                <a:sym typeface="Arial"/>
              </a:rPr>
              <a:t>試</a:t>
            </a:r>
            <a:r>
              <a:rPr b="1" lang="zh-TW" sz="4000">
                <a:solidFill>
                  <a:srgbClr val="C00000"/>
                </a:solidFill>
                <a:latin typeface="Arial"/>
                <a:ea typeface="Arial"/>
                <a:cs typeface="Arial"/>
                <a:sym typeface="Arial"/>
              </a:rPr>
              <a:t>報名時段分配說明</a:t>
            </a:r>
            <a:endParaRPr sz="3400"/>
          </a:p>
        </p:txBody>
      </p:sp>
      <p:pic>
        <p:nvPicPr>
          <p:cNvPr id="776" name="Google Shape;776;p94"/>
          <p:cNvPicPr preferRelativeResize="0"/>
          <p:nvPr/>
        </p:nvPicPr>
        <p:blipFill>
          <a:blip r:embed="rId5">
            <a:alphaModFix/>
          </a:blip>
          <a:stretch>
            <a:fillRect/>
          </a:stretch>
        </p:blipFill>
        <p:spPr>
          <a:xfrm>
            <a:off x="918775" y="1121975"/>
            <a:ext cx="7306451" cy="1075450"/>
          </a:xfrm>
          <a:prstGeom prst="rect">
            <a:avLst/>
          </a:prstGeom>
          <a:noFill/>
          <a:ln>
            <a:noFill/>
          </a:ln>
        </p:spPr>
      </p:pic>
      <p:pic>
        <p:nvPicPr>
          <p:cNvPr id="777" name="Google Shape;777;p94"/>
          <p:cNvPicPr preferRelativeResize="0"/>
          <p:nvPr/>
        </p:nvPicPr>
        <p:blipFill>
          <a:blip r:embed="rId6">
            <a:alphaModFix/>
          </a:blip>
          <a:stretch>
            <a:fillRect/>
          </a:stretch>
        </p:blipFill>
        <p:spPr>
          <a:xfrm>
            <a:off x="952675" y="2197425"/>
            <a:ext cx="7272549" cy="2807822"/>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5"/>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83" name="Google Shape;783;p95"/>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84" name="Google Shape;784;p95"/>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85" name="Google Shape;785;p95"/>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86" name="Google Shape;786;p95"/>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a:t>
            </a:r>
            <a:r>
              <a:rPr b="1" lang="zh-TW" sz="4000">
                <a:solidFill>
                  <a:srgbClr val="C00000"/>
                </a:solidFill>
                <a:latin typeface="Arial"/>
                <a:ea typeface="Arial"/>
                <a:cs typeface="Arial"/>
                <a:sym typeface="Arial"/>
              </a:rPr>
              <a:t>試</a:t>
            </a:r>
            <a:r>
              <a:rPr b="1" lang="zh-TW" sz="4000">
                <a:solidFill>
                  <a:srgbClr val="C00000"/>
                </a:solidFill>
                <a:latin typeface="Arial"/>
                <a:ea typeface="Arial"/>
                <a:cs typeface="Arial"/>
                <a:sym typeface="Arial"/>
              </a:rPr>
              <a:t>報名時段分配說明</a:t>
            </a:r>
            <a:endParaRPr sz="3400"/>
          </a:p>
        </p:txBody>
      </p:sp>
      <p:pic>
        <p:nvPicPr>
          <p:cNvPr id="787" name="Google Shape;787;p95"/>
          <p:cNvPicPr preferRelativeResize="0"/>
          <p:nvPr/>
        </p:nvPicPr>
        <p:blipFill>
          <a:blip r:embed="rId5">
            <a:alphaModFix/>
          </a:blip>
          <a:stretch>
            <a:fillRect/>
          </a:stretch>
        </p:blipFill>
        <p:spPr>
          <a:xfrm>
            <a:off x="555050" y="1323975"/>
            <a:ext cx="8024901" cy="1181200"/>
          </a:xfrm>
          <a:prstGeom prst="rect">
            <a:avLst/>
          </a:prstGeom>
          <a:noFill/>
          <a:ln>
            <a:noFill/>
          </a:ln>
        </p:spPr>
      </p:pic>
      <p:pic>
        <p:nvPicPr>
          <p:cNvPr id="788" name="Google Shape;788;p95"/>
          <p:cNvPicPr preferRelativeResize="0"/>
          <p:nvPr/>
        </p:nvPicPr>
        <p:blipFill>
          <a:blip r:embed="rId6">
            <a:alphaModFix/>
          </a:blip>
          <a:stretch>
            <a:fillRect/>
          </a:stretch>
        </p:blipFill>
        <p:spPr>
          <a:xfrm>
            <a:off x="555050" y="2505218"/>
            <a:ext cx="8024910" cy="8826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96"/>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794" name="Google Shape;794;p96"/>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795" name="Google Shape;795;p96"/>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796" name="Google Shape;796;p96"/>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797" name="Google Shape;797;p96"/>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免</a:t>
            </a:r>
            <a:r>
              <a:rPr b="1" lang="zh-TW" sz="4000">
                <a:solidFill>
                  <a:srgbClr val="C00000"/>
                </a:solidFill>
                <a:latin typeface="Arial"/>
                <a:ea typeface="Arial"/>
                <a:cs typeface="Arial"/>
                <a:sym typeface="Arial"/>
              </a:rPr>
              <a:t>試</a:t>
            </a:r>
            <a:r>
              <a:rPr b="1" lang="zh-TW" sz="4000">
                <a:solidFill>
                  <a:srgbClr val="C00000"/>
                </a:solidFill>
                <a:latin typeface="Arial"/>
                <a:ea typeface="Arial"/>
                <a:cs typeface="Arial"/>
                <a:sym typeface="Arial"/>
              </a:rPr>
              <a:t>報名時段分配說明</a:t>
            </a:r>
            <a:endParaRPr sz="3400"/>
          </a:p>
        </p:txBody>
      </p:sp>
      <p:pic>
        <p:nvPicPr>
          <p:cNvPr id="798" name="Google Shape;798;p96"/>
          <p:cNvPicPr preferRelativeResize="0"/>
          <p:nvPr/>
        </p:nvPicPr>
        <p:blipFill>
          <a:blip r:embed="rId5">
            <a:alphaModFix/>
          </a:blip>
          <a:stretch>
            <a:fillRect/>
          </a:stretch>
        </p:blipFill>
        <p:spPr>
          <a:xfrm>
            <a:off x="797638" y="1089375"/>
            <a:ext cx="7539718" cy="3951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graphicFrame>
        <p:nvGraphicFramePr>
          <p:cNvPr id="255" name="Google Shape;255;p43"/>
          <p:cNvGraphicFramePr/>
          <p:nvPr/>
        </p:nvGraphicFramePr>
        <p:xfrm>
          <a:off x="661335" y="1210414"/>
          <a:ext cx="3000000" cy="3000000"/>
        </p:xfrm>
        <a:graphic>
          <a:graphicData uri="http://schemas.openxmlformats.org/drawingml/2006/table">
            <a:tbl>
              <a:tblPr bandRow="1" firstRow="1">
                <a:noFill/>
                <a:tableStyleId>{AA8CBC48-F677-4E0C-9396-D28C7444D3A0}</a:tableStyleId>
              </a:tblPr>
              <a:tblGrid>
                <a:gridCol w="2448775"/>
                <a:gridCol w="5363550"/>
              </a:tblGrid>
              <a:tr h="338600">
                <a:tc>
                  <a:txBody>
                    <a:bodyPr/>
                    <a:lstStyle/>
                    <a:p>
                      <a:pPr indent="0" lvl="0" marL="0" marR="0" rtl="0" algn="ctr">
                        <a:lnSpc>
                          <a:spcPct val="100000"/>
                        </a:lnSpc>
                        <a:spcBef>
                          <a:spcPts val="0"/>
                        </a:spcBef>
                        <a:spcAft>
                          <a:spcPts val="0"/>
                        </a:spcAft>
                        <a:buClr>
                          <a:srgbClr val="000000"/>
                        </a:buClr>
                        <a:buSzPts val="1800"/>
                        <a:buFont typeface="Arial"/>
                        <a:buNone/>
                      </a:pPr>
                      <a:r>
                        <a:rPr lang="zh-TW" sz="1800" u="none" cap="none" strike="noStrike">
                          <a:solidFill>
                            <a:schemeClr val="dk1"/>
                          </a:solidFill>
                          <a:latin typeface="Arial"/>
                          <a:ea typeface="Arial"/>
                          <a:cs typeface="Arial"/>
                          <a:sym typeface="Arial"/>
                        </a:rPr>
                        <a:t>類型</a:t>
                      </a:r>
                      <a:endParaRPr sz="1800" u="none" cap="none" strike="noStrike">
                        <a:solidFill>
                          <a:schemeClr val="dk1"/>
                        </a:solidFill>
                        <a:latin typeface="Arial"/>
                        <a:ea typeface="Arial"/>
                        <a:cs typeface="Arial"/>
                        <a:sym typeface="Arial"/>
                      </a:endParaRPr>
                    </a:p>
                  </a:txBody>
                  <a:tcPr marT="34275" marB="3427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lang="zh-TW" sz="1800" u="none" cap="none" strike="noStrike">
                          <a:solidFill>
                            <a:schemeClr val="dk1"/>
                          </a:solidFill>
                          <a:latin typeface="Arial"/>
                          <a:ea typeface="Arial"/>
                          <a:cs typeface="Arial"/>
                          <a:sym typeface="Arial"/>
                        </a:rPr>
                        <a:t>樣態</a:t>
                      </a:r>
                      <a:endParaRPr sz="1800" u="none" cap="none" strike="noStrike">
                        <a:solidFill>
                          <a:schemeClr val="dk1"/>
                        </a:solidFill>
                        <a:latin typeface="Arial"/>
                        <a:ea typeface="Arial"/>
                        <a:cs typeface="Arial"/>
                        <a:sym typeface="Arial"/>
                      </a:endParaRPr>
                    </a:p>
                  </a:txBody>
                  <a:tcPr marT="34275" marB="3427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9EAD3"/>
                    </a:solidFill>
                  </a:tcPr>
                </a:tc>
              </a:tr>
              <a:tr h="986700">
                <a:tc>
                  <a:txBody>
                    <a:bodyPr/>
                    <a:lstStyle/>
                    <a:p>
                      <a:pPr indent="0" lvl="0" marL="0" marR="0" rtl="0" algn="ctr">
                        <a:lnSpc>
                          <a:spcPct val="100000"/>
                        </a:lnSpc>
                        <a:spcBef>
                          <a:spcPts val="0"/>
                        </a:spcBef>
                        <a:spcAft>
                          <a:spcPts val="0"/>
                        </a:spcAft>
                        <a:buClr>
                          <a:srgbClr val="000000"/>
                        </a:buClr>
                        <a:buSzPts val="1800"/>
                        <a:buFont typeface="Arial"/>
                        <a:buNone/>
                      </a:pPr>
                      <a:r>
                        <a:rPr b="1" i="0" lang="zh-TW" sz="1800" u="none" cap="none" strike="noStrike">
                          <a:solidFill>
                            <a:srgbClr val="ED7D31"/>
                          </a:solidFill>
                          <a:latin typeface="Arial"/>
                          <a:ea typeface="Arial"/>
                          <a:cs typeface="Arial"/>
                          <a:sym typeface="Arial"/>
                        </a:rPr>
                        <a:t>一、表件形式錯誤類型</a:t>
                      </a:r>
                      <a:endParaRPr sz="18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MD5碼檢核異常(</a:t>
                      </a:r>
                      <a:r>
                        <a:rPr lang="zh-TW" sz="1800">
                          <a:solidFill>
                            <a:srgbClr val="C00000"/>
                          </a:solidFill>
                          <a:latin typeface="Arial"/>
                          <a:ea typeface="Arial"/>
                          <a:cs typeface="Arial"/>
                          <a:sym typeface="Arial"/>
                        </a:rPr>
                        <a:t>表示紙本報名表非最新版本</a:t>
                      </a:r>
                      <a:r>
                        <a:rPr lang="zh-TW" sz="1800" u="none" cap="none" strike="noStrike">
                          <a:solidFill>
                            <a:srgbClr val="000000"/>
                          </a:solidFill>
                          <a:latin typeface="Arial"/>
                          <a:ea typeface="Arial"/>
                          <a:cs typeface="Arial"/>
                          <a:sym typeface="Arial"/>
                        </a:rPr>
                        <a:t>)</a:t>
                      </a:r>
                      <a:endParaRPr sz="1100" u="none" cap="none" strike="noStrike">
                        <a:latin typeface="Arial"/>
                        <a:ea typeface="Arial"/>
                        <a:cs typeface="Arial"/>
                        <a:sym typeface="Arial"/>
                      </a:endParaRPr>
                    </a:p>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報名表列印不清/報名表汙損，致明顯影響資料判讀的正確性者</a:t>
                      </a:r>
                      <a:endParaRPr sz="1800" u="none" cap="none" strike="noStrike">
                        <a:solidFill>
                          <a:srgbClr val="000000"/>
                        </a:solidFill>
                        <a:latin typeface="Arial"/>
                        <a:ea typeface="Arial"/>
                        <a:cs typeface="Arial"/>
                        <a:sym typeface="Arial"/>
                      </a:endParaRPr>
                    </a:p>
                  </a:txBody>
                  <a:tcPr marT="34275" marB="342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r h="2227300">
                <a:tc>
                  <a:txBody>
                    <a:bodyPr/>
                    <a:lstStyle/>
                    <a:p>
                      <a:pPr indent="0" lvl="0" marL="0" marR="0" rtl="0" algn="l">
                        <a:lnSpc>
                          <a:spcPct val="100000"/>
                        </a:lnSpc>
                        <a:spcBef>
                          <a:spcPts val="0"/>
                        </a:spcBef>
                        <a:spcAft>
                          <a:spcPts val="0"/>
                        </a:spcAft>
                        <a:buClr>
                          <a:srgbClr val="0070C0"/>
                        </a:buClr>
                        <a:buSzPts val="1500"/>
                        <a:buFont typeface="DFKai-SB"/>
                        <a:buNone/>
                      </a:pPr>
                      <a:r>
                        <a:rPr b="1" i="0" lang="zh-TW" sz="1800" u="none" cap="none" strike="noStrike">
                          <a:solidFill>
                            <a:srgbClr val="ED7D31"/>
                          </a:solidFill>
                          <a:latin typeface="Arial"/>
                          <a:ea typeface="Arial"/>
                          <a:cs typeface="Arial"/>
                          <a:sym typeface="Arial"/>
                        </a:rPr>
                        <a:t>二、簽名瑕疵類型</a:t>
                      </a:r>
                      <a:endParaRPr sz="1800" u="none" cap="none" strike="noStrike">
                        <a:solidFill>
                          <a:srgbClr val="ED7D3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sz="1800" u="none" cap="none" strike="noStrike">
                        <a:solidFill>
                          <a:srgbClr val="ED7D31"/>
                        </a:solidFill>
                        <a:latin typeface="Arial"/>
                        <a:ea typeface="Arial"/>
                        <a:cs typeface="Arial"/>
                        <a:sym typeface="Arial"/>
                      </a:endParaRPr>
                    </a:p>
                  </a:txBody>
                  <a:tcPr marT="34300" marB="34300" marR="68600" marL="68600"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c>
                  <a:txBody>
                    <a:bodyPr/>
                    <a:lstStyle/>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未簽中文全名；簽英文名；簽英文名+蓋私章</a:t>
                      </a:r>
                      <a:endParaRPr sz="1800" u="none" cap="none" strike="noStrike">
                        <a:solidFill>
                          <a:srgbClr val="000000"/>
                        </a:solidFill>
                        <a:latin typeface="Arial"/>
                        <a:ea typeface="Arial"/>
                        <a:cs typeface="Arial"/>
                        <a:sym typeface="Arial"/>
                      </a:endParaRPr>
                    </a:p>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僅有蓋章；基本資料家長姓名與簽名不一致</a:t>
                      </a:r>
                      <a:endParaRPr sz="1800" u="none" cap="none" strike="noStrike">
                        <a:solidFill>
                          <a:srgbClr val="000000"/>
                        </a:solidFill>
                        <a:latin typeface="Arial"/>
                        <a:ea typeface="Arial"/>
                        <a:cs typeface="Arial"/>
                        <a:sym typeface="Arial"/>
                      </a:endParaRPr>
                    </a:p>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學生與家長簽名欄位錯置</a:t>
                      </a:r>
                      <a:endParaRPr sz="1800" u="none" cap="none" strike="noStrike">
                        <a:solidFill>
                          <a:srgbClr val="000000"/>
                        </a:solidFill>
                        <a:latin typeface="Arial"/>
                        <a:ea typeface="Arial"/>
                        <a:cs typeface="Arial"/>
                        <a:sym typeface="Arial"/>
                      </a:endParaRPr>
                    </a:p>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學生/家長簽名塗改後未加蓋家長私章</a:t>
                      </a:r>
                      <a:r>
                        <a:rPr lang="zh-TW" sz="1800">
                          <a:latin typeface="Arial"/>
                          <a:ea typeface="Arial"/>
                          <a:cs typeface="Arial"/>
                          <a:sym typeface="Arial"/>
                        </a:rPr>
                        <a:t>(</a:t>
                      </a:r>
                      <a:r>
                        <a:rPr lang="zh-TW" sz="1800">
                          <a:solidFill>
                            <a:srgbClr val="C00000"/>
                          </a:solidFill>
                          <a:latin typeface="Arial"/>
                          <a:ea typeface="Arial"/>
                          <a:cs typeface="Arial"/>
                          <a:sym typeface="Arial"/>
                        </a:rPr>
                        <a:t>切結書、委託書同報名表規定</a:t>
                      </a:r>
                      <a:r>
                        <a:rPr lang="zh-TW" sz="1800">
                          <a:latin typeface="Arial"/>
                          <a:ea typeface="Arial"/>
                          <a:cs typeface="Arial"/>
                          <a:sym typeface="Arial"/>
                        </a:rPr>
                        <a:t>)</a:t>
                      </a:r>
                      <a:endParaRPr sz="1800" u="none" cap="none" strike="noStrike">
                        <a:solidFill>
                          <a:srgbClr val="000000"/>
                        </a:solidFill>
                        <a:latin typeface="Arial"/>
                        <a:ea typeface="Arial"/>
                        <a:cs typeface="Arial"/>
                        <a:sym typeface="Arial"/>
                      </a:endParaRPr>
                    </a:p>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簽名欄位</a:t>
                      </a:r>
                      <a:r>
                        <a:rPr lang="zh-TW" sz="1800">
                          <a:solidFill>
                            <a:srgbClr val="C00000"/>
                          </a:solidFill>
                          <a:latin typeface="Arial"/>
                          <a:ea typeface="Arial"/>
                          <a:cs typeface="Arial"/>
                          <a:sym typeface="Arial"/>
                        </a:rPr>
                        <a:t>只有其中一名家長或與列出家長姓名皆不符</a:t>
                      </a:r>
                      <a:r>
                        <a:rPr lang="zh-TW" sz="1800" u="none" cap="none" strike="noStrike">
                          <a:solidFill>
                            <a:srgbClr val="C00000"/>
                          </a:solidFill>
                          <a:latin typeface="Arial"/>
                          <a:ea typeface="Arial"/>
                          <a:cs typeface="Arial"/>
                          <a:sym typeface="Arial"/>
                        </a:rPr>
                        <a:t>，但未出具切結書</a:t>
                      </a:r>
                      <a:r>
                        <a:rPr lang="zh-TW" sz="1800">
                          <a:solidFill>
                            <a:srgbClr val="C00000"/>
                          </a:solidFill>
                          <a:latin typeface="Arial"/>
                          <a:ea typeface="Arial"/>
                          <a:cs typeface="Arial"/>
                          <a:sym typeface="Arial"/>
                        </a:rPr>
                        <a:t>、委託書</a:t>
                      </a:r>
                      <a:endParaRPr sz="1800" u="none" cap="none" strike="noStrike">
                        <a:solidFill>
                          <a:srgbClr val="C00000"/>
                        </a:solidFill>
                        <a:latin typeface="Arial"/>
                        <a:ea typeface="Arial"/>
                        <a:cs typeface="Arial"/>
                        <a:sym typeface="Arial"/>
                      </a:endParaRPr>
                    </a:p>
                    <a:p>
                      <a:pPr indent="-203200" lvl="0" marL="203200" marR="0" rtl="0" algn="l">
                        <a:lnSpc>
                          <a:spcPct val="100000"/>
                        </a:lnSpc>
                        <a:spcBef>
                          <a:spcPts val="0"/>
                        </a:spcBef>
                        <a:spcAft>
                          <a:spcPts val="0"/>
                        </a:spcAft>
                        <a:buClr>
                          <a:srgbClr val="000000"/>
                        </a:buClr>
                        <a:buSzPts val="1800"/>
                        <a:buAutoNum type="arabicPeriod"/>
                      </a:pPr>
                      <a:r>
                        <a:rPr lang="zh-TW" sz="1800" u="none" cap="none" strike="noStrike">
                          <a:solidFill>
                            <a:srgbClr val="000000"/>
                          </a:solidFill>
                          <a:latin typeface="Arial"/>
                          <a:ea typeface="Arial"/>
                          <a:cs typeface="Arial"/>
                          <a:sym typeface="Arial"/>
                        </a:rPr>
                        <a:t>未在規定欄位內簽名；簽名無法辨識者</a:t>
                      </a:r>
                      <a:endParaRPr sz="1100" u="none" cap="none" strike="noStrike">
                        <a:latin typeface="Arial"/>
                        <a:ea typeface="Arial"/>
                        <a:cs typeface="Arial"/>
                        <a:sym typeface="Arial"/>
                      </a:endParaRPr>
                    </a:p>
                  </a:txBody>
                  <a:tcPr marT="34275" marB="34275" marR="91425" marL="91425" anchor="ctr">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1"/>
                    </a:solidFill>
                  </a:tcPr>
                </a:tc>
              </a:tr>
            </a:tbl>
          </a:graphicData>
        </a:graphic>
      </p:graphicFrame>
      <p:sp>
        <p:nvSpPr>
          <p:cNvPr id="256" name="Google Shape;256;p43"/>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pic>
        <p:nvPicPr>
          <p:cNvPr id="257" name="Google Shape;257;p43"/>
          <p:cNvPicPr preferRelativeResize="0"/>
          <p:nvPr/>
        </p:nvPicPr>
        <p:blipFill rotWithShape="1">
          <a:blip r:embed="rId3">
            <a:alphaModFix/>
          </a:blip>
          <a:srcRect b="0" l="0" r="0" t="0"/>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258" name="Google Shape;258;p43"/>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259" name="Google Shape;259;p43"/>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退件樣態說明</a:t>
            </a:r>
            <a:endParaRPr sz="340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7"/>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804" name="Google Shape;804;p97"/>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805" name="Google Shape;805;p97"/>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806" name="Google Shape;806;p97"/>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807" name="Google Shape;807;p97"/>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補件程序</a:t>
            </a:r>
            <a:r>
              <a:rPr b="1" lang="zh-TW" sz="4000">
                <a:solidFill>
                  <a:srgbClr val="C00000"/>
                </a:solidFill>
                <a:latin typeface="Arial"/>
                <a:ea typeface="Arial"/>
                <a:cs typeface="Arial"/>
                <a:sym typeface="Arial"/>
              </a:rPr>
              <a:t>說明</a:t>
            </a:r>
            <a:endParaRPr sz="3400"/>
          </a:p>
        </p:txBody>
      </p:sp>
      <p:sp>
        <p:nvSpPr>
          <p:cNvPr id="808" name="Google Shape;808;p97"/>
          <p:cNvSpPr/>
          <p:nvPr/>
        </p:nvSpPr>
        <p:spPr>
          <a:xfrm>
            <a:off x="495300" y="2571750"/>
            <a:ext cx="8144400" cy="2469300"/>
          </a:xfrm>
          <a:prstGeom prst="rect">
            <a:avLst/>
          </a:prstGeom>
          <a:noFill/>
          <a:ln>
            <a:noFill/>
          </a:ln>
        </p:spPr>
        <p:txBody>
          <a:bodyPr anchorCtr="0" anchor="t" bIns="45700" lIns="91425" spcFirstLastPara="1" rIns="91425" wrap="square" tIns="45700">
            <a:noAutofit/>
          </a:bodyPr>
          <a:lstStyle/>
          <a:p>
            <a:pPr indent="-333375" lvl="0" marL="540000" marR="0" rtl="0" algn="l">
              <a:lnSpc>
                <a:spcPct val="100000"/>
              </a:lnSpc>
              <a:spcBef>
                <a:spcPts val="900"/>
              </a:spcBef>
              <a:spcAft>
                <a:spcPts val="0"/>
              </a:spcAft>
              <a:buClr>
                <a:schemeClr val="dk1"/>
              </a:buClr>
              <a:buSzPts val="2400"/>
              <a:buAutoNum type="arabicPeriod"/>
            </a:pPr>
            <a:r>
              <a:rPr i="0" lang="zh-TW" sz="2400" u="none" cap="none" strike="noStrike">
                <a:solidFill>
                  <a:schemeClr val="dk1"/>
                </a:solidFill>
              </a:rPr>
              <a:t>國中承辦人</a:t>
            </a:r>
            <a:r>
              <a:rPr i="0" lang="zh-TW" sz="2400" u="none" cap="none" strike="noStrike">
                <a:solidFill>
                  <a:srgbClr val="FF0000"/>
                </a:solidFill>
              </a:rPr>
              <a:t>務必於</a:t>
            </a:r>
            <a:r>
              <a:rPr lang="zh-TW" sz="2400">
                <a:solidFill>
                  <a:srgbClr val="FF0000"/>
                </a:solidFill>
              </a:rPr>
              <a:t>上開時程</a:t>
            </a:r>
            <a:r>
              <a:rPr i="0" lang="zh-TW" sz="2400" u="none" cap="none" strike="noStrike">
                <a:solidFill>
                  <a:srgbClr val="FF0000"/>
                </a:solidFill>
              </a:rPr>
              <a:t>親送補件資料並完成補件報名程序</a:t>
            </a:r>
            <a:r>
              <a:rPr i="0" lang="zh-TW" sz="2400" u="none" cap="none" strike="noStrike">
                <a:solidFill>
                  <a:schemeClr val="dk1"/>
                </a:solidFill>
              </a:rPr>
              <a:t>，以免影響學生報名權益。</a:t>
            </a:r>
            <a:endParaRPr sz="2400">
              <a:solidFill>
                <a:schemeClr val="dk1"/>
              </a:solidFill>
            </a:endParaRPr>
          </a:p>
          <a:p>
            <a:pPr indent="-333375" lvl="0" marL="540000" marR="0" rtl="0" algn="l">
              <a:lnSpc>
                <a:spcPct val="100000"/>
              </a:lnSpc>
              <a:spcBef>
                <a:spcPts val="900"/>
              </a:spcBef>
              <a:spcAft>
                <a:spcPts val="0"/>
              </a:spcAft>
              <a:buClr>
                <a:schemeClr val="dk1"/>
              </a:buClr>
              <a:buSzPts val="2400"/>
              <a:buAutoNum type="arabicPeriod"/>
            </a:pPr>
            <a:r>
              <a:rPr i="0" lang="zh-TW" sz="2400" u="none" cap="none" strike="noStrike">
                <a:solidFill>
                  <a:schemeClr val="dk1"/>
                </a:solidFill>
              </a:rPr>
              <a:t>如有任何</a:t>
            </a:r>
            <a:r>
              <a:rPr lang="zh-TW" sz="2400">
                <a:solidFill>
                  <a:schemeClr val="dk1"/>
                </a:solidFill>
              </a:rPr>
              <a:t>狀況</a:t>
            </a:r>
            <a:r>
              <a:rPr i="0" lang="zh-TW" sz="2400" u="none" cap="none" strike="noStrike">
                <a:solidFill>
                  <a:schemeClr val="dk1"/>
                </a:solidFill>
              </a:rPr>
              <a:t>，請</a:t>
            </a:r>
            <a:r>
              <a:rPr lang="zh-TW" sz="2400">
                <a:solidFill>
                  <a:schemeClr val="dk1"/>
                </a:solidFill>
              </a:rPr>
              <a:t>速聯絡</a:t>
            </a:r>
            <a:r>
              <a:rPr i="0" lang="zh-TW" sz="2400" u="none" cap="none" strike="noStrike">
                <a:solidFill>
                  <a:schemeClr val="dk1"/>
                </a:solidFill>
              </a:rPr>
              <a:t>竹苗區免試入學委員會(國立</a:t>
            </a:r>
            <a:r>
              <a:rPr lang="zh-TW" sz="2400">
                <a:solidFill>
                  <a:schemeClr val="dk1"/>
                </a:solidFill>
              </a:rPr>
              <a:t>竹科實中</a:t>
            </a:r>
            <a:r>
              <a:rPr i="0" lang="zh-TW" sz="2400" u="none" cap="none" strike="noStrike">
                <a:solidFill>
                  <a:schemeClr val="dk1"/>
                </a:solidFill>
              </a:rPr>
              <a:t>)</a:t>
            </a:r>
            <a:br>
              <a:rPr lang="zh-TW" sz="2400">
                <a:solidFill>
                  <a:schemeClr val="dk1"/>
                </a:solidFill>
              </a:rPr>
            </a:br>
            <a:r>
              <a:rPr i="0" lang="zh-TW" sz="2400" u="none" cap="none" strike="noStrike">
                <a:solidFill>
                  <a:schemeClr val="dk1"/>
                </a:solidFill>
              </a:rPr>
              <a:t>T</a:t>
            </a:r>
            <a:r>
              <a:rPr lang="zh-TW" sz="2400">
                <a:solidFill>
                  <a:schemeClr val="dk1"/>
                </a:solidFill>
              </a:rPr>
              <a:t>el</a:t>
            </a:r>
            <a:r>
              <a:rPr i="0" lang="zh-TW" sz="2400" u="none" cap="none" strike="noStrike">
                <a:solidFill>
                  <a:schemeClr val="dk1"/>
                </a:solidFill>
              </a:rPr>
              <a:t>：03</a:t>
            </a:r>
            <a:r>
              <a:rPr lang="zh-TW" sz="2400">
                <a:solidFill>
                  <a:schemeClr val="dk1"/>
                </a:solidFill>
              </a:rPr>
              <a:t>-5777011#2120/2122</a:t>
            </a:r>
            <a:br>
              <a:rPr lang="zh-TW" sz="2400">
                <a:solidFill>
                  <a:schemeClr val="dk1"/>
                </a:solidFill>
              </a:rPr>
            </a:br>
            <a:r>
              <a:rPr lang="zh-TW" sz="2400">
                <a:solidFill>
                  <a:schemeClr val="dk1"/>
                </a:solidFill>
              </a:rPr>
              <a:t>Email：</a:t>
            </a:r>
            <a:r>
              <a:rPr lang="zh-TW" sz="2400"/>
              <a:t>nehsregister@nehs.hc.edu.tw</a:t>
            </a:r>
            <a:endParaRPr i="0" sz="2400" u="none" cap="none" strike="noStrike">
              <a:solidFill>
                <a:schemeClr val="dk1"/>
              </a:solidFill>
            </a:endParaRPr>
          </a:p>
        </p:txBody>
      </p:sp>
      <p:pic>
        <p:nvPicPr>
          <p:cNvPr id="809" name="Google Shape;809;p97"/>
          <p:cNvPicPr preferRelativeResize="0"/>
          <p:nvPr/>
        </p:nvPicPr>
        <p:blipFill>
          <a:blip r:embed="rId5">
            <a:alphaModFix/>
          </a:blip>
          <a:stretch>
            <a:fillRect/>
          </a:stretch>
        </p:blipFill>
        <p:spPr>
          <a:xfrm>
            <a:off x="328600" y="1104675"/>
            <a:ext cx="8486775" cy="125730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98"/>
          <p:cNvSpPr txBox="1"/>
          <p:nvPr>
            <p:ph idx="11" type="ftr"/>
          </p:nvPr>
        </p:nvSpPr>
        <p:spPr>
          <a:xfrm>
            <a:off x="5349240" y="4767263"/>
            <a:ext cx="32232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br>
              <a:rPr lang="zh-TW"/>
            </a:br>
            <a:r>
              <a:rPr lang="zh-TW"/>
              <a:t>              </a:t>
            </a:r>
            <a:endParaRPr/>
          </a:p>
        </p:txBody>
      </p:sp>
      <p:sp>
        <p:nvSpPr>
          <p:cNvPr id="815" name="Google Shape;815;p98"/>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None/>
            </a:pPr>
            <a:fld id="{00000000-1234-1234-1234-123412341234}" type="slidenum">
              <a:rPr lang="zh-TW"/>
              <a:t>‹#›</a:t>
            </a:fld>
            <a:endParaRPr/>
          </a:p>
        </p:txBody>
      </p:sp>
      <p:pic>
        <p:nvPicPr>
          <p:cNvPr id="816" name="Google Shape;816;p98"/>
          <p:cNvPicPr preferRelativeResize="0"/>
          <p:nvPr/>
        </p:nvPicPr>
        <p:blipFill>
          <a:blip r:embed="rId3">
            <a:alphaModFix/>
          </a:blip>
          <a:stretch>
            <a:fillRect/>
          </a:stretch>
        </p:blipFill>
        <p:spPr>
          <a:xfrm>
            <a:off x="8045398" y="125775"/>
            <a:ext cx="882677" cy="882650"/>
          </a:xfrm>
          <a:prstGeom prst="rect">
            <a:avLst/>
          </a:prstGeom>
          <a:noFill/>
          <a:ln>
            <a:noFill/>
          </a:ln>
        </p:spPr>
      </p:pic>
      <p:pic>
        <p:nvPicPr>
          <p:cNvPr descr="一張含有 螢幕擷取畫面, 圓形, 圖形, 設計 的圖片&#10;&#10;AI 產生的內容可能不正確。" id="817" name="Google Shape;817;p98"/>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sp>
        <p:nvSpPr>
          <p:cNvPr id="818" name="Google Shape;818;p98"/>
          <p:cNvSpPr txBox="1"/>
          <p:nvPr>
            <p:ph type="title"/>
          </p:nvPr>
        </p:nvSpPr>
        <p:spPr>
          <a:xfrm>
            <a:off x="1052238" y="160000"/>
            <a:ext cx="7030500" cy="814200"/>
          </a:xfrm>
          <a:prstGeom prst="rect">
            <a:avLst/>
          </a:prstGeom>
          <a:noFill/>
          <a:ln>
            <a:noFill/>
          </a:ln>
        </p:spPr>
        <p:txBody>
          <a:bodyPr anchorCtr="0" anchor="b" bIns="34275" lIns="68575" spcFirstLastPara="1" rIns="68575" wrap="square" tIns="34275">
            <a:noAutofit/>
          </a:bodyPr>
          <a:lstStyle/>
          <a:p>
            <a:pPr indent="0" lvl="0" marL="0" rtl="0" algn="ctr">
              <a:lnSpc>
                <a:spcPct val="100000"/>
              </a:lnSpc>
              <a:spcBef>
                <a:spcPts val="0"/>
              </a:spcBef>
              <a:spcAft>
                <a:spcPts val="0"/>
              </a:spcAft>
              <a:buClr>
                <a:srgbClr val="000000"/>
              </a:buClr>
              <a:buSzPts val="3000"/>
              <a:buFont typeface="Play"/>
              <a:buNone/>
            </a:pPr>
            <a:r>
              <a:rPr b="1" lang="zh-TW" sz="4000">
                <a:solidFill>
                  <a:srgbClr val="C00000"/>
                </a:solidFill>
                <a:latin typeface="Arial"/>
                <a:ea typeface="Arial"/>
                <a:cs typeface="Arial"/>
                <a:sym typeface="Arial"/>
              </a:rPr>
              <a:t>補件</a:t>
            </a:r>
            <a:r>
              <a:rPr b="1" lang="zh-TW" sz="4000">
                <a:solidFill>
                  <a:srgbClr val="C00000"/>
                </a:solidFill>
                <a:latin typeface="Arial"/>
                <a:ea typeface="Arial"/>
                <a:cs typeface="Arial"/>
                <a:sym typeface="Arial"/>
              </a:rPr>
              <a:t>應備項目</a:t>
            </a:r>
            <a:endParaRPr sz="3400"/>
          </a:p>
        </p:txBody>
      </p:sp>
      <p:grpSp>
        <p:nvGrpSpPr>
          <p:cNvPr id="819" name="Google Shape;819;p98"/>
          <p:cNvGrpSpPr/>
          <p:nvPr/>
        </p:nvGrpSpPr>
        <p:grpSpPr>
          <a:xfrm>
            <a:off x="525112" y="1008415"/>
            <a:ext cx="3857568" cy="3874896"/>
            <a:chOff x="3089494" y="2154382"/>
            <a:chExt cx="4736700" cy="4587847"/>
          </a:xfrm>
        </p:grpSpPr>
        <p:grpSp>
          <p:nvGrpSpPr>
            <p:cNvPr id="820" name="Google Shape;820;p98"/>
            <p:cNvGrpSpPr/>
            <p:nvPr/>
          </p:nvGrpSpPr>
          <p:grpSpPr>
            <a:xfrm>
              <a:off x="3097694" y="2900733"/>
              <a:ext cx="4626800" cy="457400"/>
              <a:chOff x="381000" y="1739204"/>
              <a:chExt cx="4626800" cy="457400"/>
            </a:xfrm>
          </p:grpSpPr>
          <p:sp>
            <p:nvSpPr>
              <p:cNvPr id="821" name="Google Shape;821;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1</a:t>
                </a:r>
                <a:endParaRPr i="0" sz="1500" u="none" cap="none" strike="noStrike">
                  <a:solidFill>
                    <a:srgbClr val="000000"/>
                  </a:solidFill>
                </a:endParaRPr>
              </a:p>
            </p:txBody>
          </p:sp>
          <p:sp>
            <p:nvSpPr>
              <p:cNvPr id="822" name="Google Shape;822;p98"/>
              <p:cNvSpPr txBox="1"/>
              <p:nvPr/>
            </p:nvSpPr>
            <p:spPr>
              <a:xfrm>
                <a:off x="762200" y="1739204"/>
                <a:ext cx="4245600" cy="4374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A04補件學生報名志願表</a:t>
                </a:r>
                <a:endParaRPr/>
              </a:p>
            </p:txBody>
          </p:sp>
        </p:grpSp>
        <p:grpSp>
          <p:nvGrpSpPr>
            <p:cNvPr id="823" name="Google Shape;823;p98"/>
            <p:cNvGrpSpPr/>
            <p:nvPr/>
          </p:nvGrpSpPr>
          <p:grpSpPr>
            <a:xfrm>
              <a:off x="3097694" y="3383866"/>
              <a:ext cx="4728500" cy="457400"/>
              <a:chOff x="381000" y="1739204"/>
              <a:chExt cx="4728500" cy="457400"/>
            </a:xfrm>
          </p:grpSpPr>
          <p:sp>
            <p:nvSpPr>
              <p:cNvPr id="824" name="Google Shape;824;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2</a:t>
                </a:r>
                <a:endParaRPr i="0" sz="1500" u="none" cap="none" strike="noStrike">
                  <a:solidFill>
                    <a:srgbClr val="000000"/>
                  </a:solidFill>
                </a:endParaRPr>
              </a:p>
            </p:txBody>
          </p:sp>
          <p:sp>
            <p:nvSpPr>
              <p:cNvPr id="825" name="Google Shape;825;p98"/>
              <p:cNvSpPr txBox="1"/>
              <p:nvPr/>
            </p:nvSpPr>
            <p:spPr>
              <a:xfrm>
                <a:off x="762200" y="1739204"/>
                <a:ext cx="4347300" cy="43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zh-TW" sz="1800" u="none" cap="none" strike="noStrike">
                    <a:solidFill>
                      <a:srgbClr val="000000"/>
                    </a:solidFill>
                  </a:rPr>
                  <a:t>A05報名人數總表</a:t>
                </a:r>
                <a:endParaRPr/>
              </a:p>
            </p:txBody>
          </p:sp>
        </p:grpSp>
        <p:grpSp>
          <p:nvGrpSpPr>
            <p:cNvPr id="826" name="Google Shape;826;p98"/>
            <p:cNvGrpSpPr/>
            <p:nvPr/>
          </p:nvGrpSpPr>
          <p:grpSpPr>
            <a:xfrm>
              <a:off x="3097694" y="3858564"/>
              <a:ext cx="4122800" cy="457400"/>
              <a:chOff x="381000" y="1739204"/>
              <a:chExt cx="4122800" cy="457400"/>
            </a:xfrm>
          </p:grpSpPr>
          <p:sp>
            <p:nvSpPr>
              <p:cNvPr id="827" name="Google Shape;827;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3</a:t>
                </a:r>
                <a:endParaRPr i="0" sz="1500" u="none" cap="none" strike="noStrike">
                  <a:solidFill>
                    <a:srgbClr val="000000"/>
                  </a:solidFill>
                </a:endParaRPr>
              </a:p>
            </p:txBody>
          </p:sp>
          <p:sp>
            <p:nvSpPr>
              <p:cNvPr id="828" name="Google Shape;828;p98"/>
              <p:cNvSpPr txBox="1"/>
              <p:nvPr/>
            </p:nvSpPr>
            <p:spPr>
              <a:xfrm>
                <a:off x="762200" y="1739204"/>
                <a:ext cx="3741600" cy="4374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A06報名學生名冊</a:t>
                </a:r>
                <a:endParaRPr i="0" sz="1800" u="none" cap="none" strike="noStrike">
                  <a:solidFill>
                    <a:srgbClr val="000000"/>
                  </a:solidFill>
                </a:endParaRPr>
              </a:p>
            </p:txBody>
          </p:sp>
        </p:grpSp>
        <p:grpSp>
          <p:nvGrpSpPr>
            <p:cNvPr id="829" name="Google Shape;829;p98"/>
            <p:cNvGrpSpPr/>
            <p:nvPr/>
          </p:nvGrpSpPr>
          <p:grpSpPr>
            <a:xfrm>
              <a:off x="4467956" y="2154382"/>
              <a:ext cx="1083360" cy="665536"/>
              <a:chOff x="4836977" y="2697391"/>
              <a:chExt cx="1083360" cy="665536"/>
            </a:xfrm>
          </p:grpSpPr>
          <p:sp>
            <p:nvSpPr>
              <p:cNvPr id="830" name="Google Shape;830;p98"/>
              <p:cNvSpPr/>
              <p:nvPr/>
            </p:nvSpPr>
            <p:spPr>
              <a:xfrm rot="5563291">
                <a:off x="5070706" y="2502500"/>
                <a:ext cx="615901" cy="1055317"/>
              </a:xfrm>
              <a:custGeom>
                <a:rect b="b" l="l" r="r" t="t"/>
                <a:pathLst>
                  <a:path extrusionOk="0" h="1118426" w="433244">
                    <a:moveTo>
                      <a:pt x="101600" y="13526"/>
                    </a:moveTo>
                    <a:cubicBezTo>
                      <a:pt x="78317" y="26226"/>
                      <a:pt x="56061" y="53079"/>
                      <a:pt x="38100" y="77026"/>
                    </a:cubicBezTo>
                    <a:cubicBezTo>
                      <a:pt x="30068" y="87736"/>
                      <a:pt x="29078" y="102254"/>
                      <a:pt x="25400" y="115126"/>
                    </a:cubicBezTo>
                    <a:cubicBezTo>
                      <a:pt x="-6494" y="226754"/>
                      <a:pt x="30450" y="112675"/>
                      <a:pt x="0" y="204026"/>
                    </a:cubicBezTo>
                    <a:cubicBezTo>
                      <a:pt x="4233" y="301393"/>
                      <a:pt x="2672" y="399185"/>
                      <a:pt x="12700" y="496126"/>
                    </a:cubicBezTo>
                    <a:cubicBezTo>
                      <a:pt x="15455" y="522758"/>
                      <a:pt x="38100" y="572326"/>
                      <a:pt x="38100" y="572326"/>
                    </a:cubicBezTo>
                    <a:cubicBezTo>
                      <a:pt x="42333" y="627359"/>
                      <a:pt x="47246" y="682345"/>
                      <a:pt x="50800" y="737426"/>
                    </a:cubicBezTo>
                    <a:cubicBezTo>
                      <a:pt x="55713" y="813585"/>
                      <a:pt x="47935" y="891313"/>
                      <a:pt x="63500" y="966026"/>
                    </a:cubicBezTo>
                    <a:cubicBezTo>
                      <a:pt x="79089" y="1040852"/>
                      <a:pt x="115346" y="1039195"/>
                      <a:pt x="165100" y="1067626"/>
                    </a:cubicBezTo>
                    <a:cubicBezTo>
                      <a:pt x="178352" y="1075199"/>
                      <a:pt x="189252" y="1086827"/>
                      <a:pt x="203200" y="1093026"/>
                    </a:cubicBezTo>
                    <a:cubicBezTo>
                      <a:pt x="227666" y="1103900"/>
                      <a:pt x="279400" y="1118426"/>
                      <a:pt x="279400" y="1118426"/>
                    </a:cubicBezTo>
                    <a:cubicBezTo>
                      <a:pt x="292100" y="1114193"/>
                      <a:pt x="309719" y="1116619"/>
                      <a:pt x="317500" y="1105726"/>
                    </a:cubicBezTo>
                    <a:cubicBezTo>
                      <a:pt x="333062" y="1083939"/>
                      <a:pt x="342900" y="1029526"/>
                      <a:pt x="342900" y="1029526"/>
                    </a:cubicBezTo>
                    <a:cubicBezTo>
                      <a:pt x="345991" y="1004802"/>
                      <a:pt x="362458" y="868237"/>
                      <a:pt x="368300" y="839026"/>
                    </a:cubicBezTo>
                    <a:cubicBezTo>
                      <a:pt x="370925" y="825899"/>
                      <a:pt x="378096" y="813994"/>
                      <a:pt x="381000" y="800926"/>
                    </a:cubicBezTo>
                    <a:cubicBezTo>
                      <a:pt x="386586" y="775789"/>
                      <a:pt x="387455" y="749708"/>
                      <a:pt x="393700" y="724726"/>
                    </a:cubicBezTo>
                    <a:cubicBezTo>
                      <a:pt x="400194" y="698751"/>
                      <a:pt x="419100" y="648526"/>
                      <a:pt x="419100" y="648526"/>
                    </a:cubicBezTo>
                    <a:cubicBezTo>
                      <a:pt x="434743" y="398241"/>
                      <a:pt x="440923" y="520100"/>
                      <a:pt x="419100" y="356426"/>
                    </a:cubicBezTo>
                    <a:cubicBezTo>
                      <a:pt x="407504" y="269459"/>
                      <a:pt x="413006" y="271596"/>
                      <a:pt x="393700" y="204026"/>
                    </a:cubicBezTo>
                    <a:cubicBezTo>
                      <a:pt x="385437" y="175104"/>
                      <a:pt x="377864" y="150090"/>
                      <a:pt x="355600" y="127826"/>
                    </a:cubicBezTo>
                    <a:cubicBezTo>
                      <a:pt x="344807" y="117033"/>
                      <a:pt x="330200" y="110893"/>
                      <a:pt x="317500" y="102426"/>
                    </a:cubicBezTo>
                    <a:cubicBezTo>
                      <a:pt x="309033" y="89726"/>
                      <a:pt x="303587" y="74377"/>
                      <a:pt x="292100" y="64326"/>
                    </a:cubicBezTo>
                    <a:cubicBezTo>
                      <a:pt x="269398" y="44462"/>
                      <a:pt x="216515" y="6357"/>
                      <a:pt x="177800" y="826"/>
                    </a:cubicBezTo>
                    <a:cubicBezTo>
                      <a:pt x="161037" y="-1569"/>
                      <a:pt x="124883" y="826"/>
                      <a:pt x="101600" y="13526"/>
                    </a:cubicBezTo>
                    <a:close/>
                  </a:path>
                </a:pathLst>
              </a:custGeom>
              <a:solidFill>
                <a:srgbClr val="996600">
                  <a:alpha val="3019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013" u="none" cap="none" strike="noStrike">
                  <a:solidFill>
                    <a:srgbClr val="FFFFFF"/>
                  </a:solidFill>
                </a:endParaRPr>
              </a:p>
            </p:txBody>
          </p:sp>
          <p:sp>
            <p:nvSpPr>
              <p:cNvPr id="831" name="Google Shape;831;p98"/>
              <p:cNvSpPr txBox="1"/>
              <p:nvPr/>
            </p:nvSpPr>
            <p:spPr>
              <a:xfrm>
                <a:off x="4983231" y="2787017"/>
                <a:ext cx="912300" cy="492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zh-TW" sz="2100" u="none" cap="none" strike="noStrike">
                    <a:solidFill>
                      <a:srgbClr val="000000"/>
                    </a:solidFill>
                  </a:rPr>
                  <a:t>A表</a:t>
                </a:r>
                <a:endParaRPr/>
              </a:p>
            </p:txBody>
          </p:sp>
        </p:grpSp>
        <p:grpSp>
          <p:nvGrpSpPr>
            <p:cNvPr id="832" name="Google Shape;832;p98"/>
            <p:cNvGrpSpPr/>
            <p:nvPr/>
          </p:nvGrpSpPr>
          <p:grpSpPr>
            <a:xfrm>
              <a:off x="3089494" y="4352138"/>
              <a:ext cx="4626800" cy="457400"/>
              <a:chOff x="381000" y="1739204"/>
              <a:chExt cx="4626800" cy="457400"/>
            </a:xfrm>
          </p:grpSpPr>
          <p:sp>
            <p:nvSpPr>
              <p:cNvPr id="833" name="Google Shape;833;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4</a:t>
                </a:r>
                <a:endParaRPr i="0" sz="1500" u="none" cap="none" strike="noStrike">
                  <a:solidFill>
                    <a:srgbClr val="000000"/>
                  </a:solidFill>
                </a:endParaRPr>
              </a:p>
            </p:txBody>
          </p:sp>
          <p:sp>
            <p:nvSpPr>
              <p:cNvPr id="834" name="Google Shape;834;p98"/>
              <p:cNvSpPr txBox="1"/>
              <p:nvPr/>
            </p:nvSpPr>
            <p:spPr>
              <a:xfrm>
                <a:off x="762200" y="1739204"/>
                <a:ext cx="4245600" cy="4374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A07須附證明文件</a:t>
                </a:r>
                <a:endParaRPr/>
              </a:p>
            </p:txBody>
          </p:sp>
        </p:grpSp>
        <p:grpSp>
          <p:nvGrpSpPr>
            <p:cNvPr id="835" name="Google Shape;835;p98"/>
            <p:cNvGrpSpPr/>
            <p:nvPr/>
          </p:nvGrpSpPr>
          <p:grpSpPr>
            <a:xfrm>
              <a:off x="3089494" y="4847971"/>
              <a:ext cx="4728500" cy="457400"/>
              <a:chOff x="381000" y="1739204"/>
              <a:chExt cx="4728500" cy="457400"/>
            </a:xfrm>
          </p:grpSpPr>
          <p:sp>
            <p:nvSpPr>
              <p:cNvPr id="836" name="Google Shape;836;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5</a:t>
                </a:r>
                <a:endParaRPr i="0" sz="1500" u="none" cap="none" strike="noStrike">
                  <a:solidFill>
                    <a:srgbClr val="000000"/>
                  </a:solidFill>
                </a:endParaRPr>
              </a:p>
            </p:txBody>
          </p:sp>
          <p:sp>
            <p:nvSpPr>
              <p:cNvPr id="837" name="Google Shape;837;p98"/>
              <p:cNvSpPr txBox="1"/>
              <p:nvPr/>
            </p:nvSpPr>
            <p:spPr>
              <a:xfrm>
                <a:off x="762200" y="1739204"/>
                <a:ext cx="4347300" cy="437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zh-TW" sz="1800" u="none" cap="none" strike="noStrike">
                    <a:solidFill>
                      <a:srgbClr val="000000"/>
                    </a:solidFill>
                  </a:rPr>
                  <a:t>A09報名費試算表</a:t>
                </a:r>
                <a:endParaRPr i="0" sz="1800" u="none" cap="none" strike="noStrike">
                  <a:solidFill>
                    <a:srgbClr val="000000"/>
                  </a:solidFill>
                </a:endParaRPr>
              </a:p>
            </p:txBody>
          </p:sp>
        </p:grpSp>
        <p:grpSp>
          <p:nvGrpSpPr>
            <p:cNvPr id="838" name="Google Shape;838;p98"/>
            <p:cNvGrpSpPr/>
            <p:nvPr/>
          </p:nvGrpSpPr>
          <p:grpSpPr>
            <a:xfrm>
              <a:off x="3089494" y="5348069"/>
              <a:ext cx="4122800" cy="457400"/>
              <a:chOff x="381000" y="1739204"/>
              <a:chExt cx="4122800" cy="457400"/>
            </a:xfrm>
          </p:grpSpPr>
          <p:sp>
            <p:nvSpPr>
              <p:cNvPr id="839" name="Google Shape;839;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6</a:t>
                </a:r>
                <a:endParaRPr i="0" sz="1500" u="none" cap="none" strike="noStrike">
                  <a:solidFill>
                    <a:srgbClr val="000000"/>
                  </a:solidFill>
                </a:endParaRPr>
              </a:p>
            </p:txBody>
          </p:sp>
          <p:sp>
            <p:nvSpPr>
              <p:cNvPr id="840" name="Google Shape;840;p98"/>
              <p:cNvSpPr txBox="1"/>
              <p:nvPr/>
            </p:nvSpPr>
            <p:spPr>
              <a:xfrm>
                <a:off x="762200" y="1739204"/>
                <a:ext cx="3741600" cy="4374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A10報名費優待生名冊</a:t>
                </a:r>
                <a:endParaRPr i="0" sz="1800" u="none" cap="none" strike="noStrike">
                  <a:solidFill>
                    <a:srgbClr val="000000"/>
                  </a:solidFill>
                </a:endParaRPr>
              </a:p>
            </p:txBody>
          </p:sp>
        </p:grpSp>
        <p:grpSp>
          <p:nvGrpSpPr>
            <p:cNvPr id="841" name="Google Shape;841;p98"/>
            <p:cNvGrpSpPr/>
            <p:nvPr/>
          </p:nvGrpSpPr>
          <p:grpSpPr>
            <a:xfrm>
              <a:off x="3089494" y="5881229"/>
              <a:ext cx="4634901" cy="861000"/>
              <a:chOff x="381000" y="1739204"/>
              <a:chExt cx="4634901" cy="861000"/>
            </a:xfrm>
          </p:grpSpPr>
          <p:sp>
            <p:nvSpPr>
              <p:cNvPr id="842" name="Google Shape;842;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7</a:t>
                </a:r>
                <a:endParaRPr i="0" sz="1500" u="none" cap="none" strike="noStrike">
                  <a:solidFill>
                    <a:srgbClr val="000000"/>
                  </a:solidFill>
                </a:endParaRPr>
              </a:p>
            </p:txBody>
          </p:sp>
          <p:sp>
            <p:nvSpPr>
              <p:cNvPr id="843" name="Google Shape;843;p98"/>
              <p:cNvSpPr txBox="1"/>
              <p:nvPr/>
            </p:nvSpPr>
            <p:spPr>
              <a:xfrm>
                <a:off x="762201" y="1739204"/>
                <a:ext cx="4253700" cy="8610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A08學生證明文件影本黏貼表 （非特殊生及報名優待生免附）</a:t>
                </a:r>
                <a:endParaRPr i="0" sz="1800" u="none" cap="none" strike="noStrike">
                  <a:solidFill>
                    <a:srgbClr val="000000"/>
                  </a:solidFill>
                </a:endParaRPr>
              </a:p>
            </p:txBody>
          </p:sp>
        </p:grpSp>
      </p:grpSp>
      <p:grpSp>
        <p:nvGrpSpPr>
          <p:cNvPr id="844" name="Google Shape;844;p98"/>
          <p:cNvGrpSpPr/>
          <p:nvPr/>
        </p:nvGrpSpPr>
        <p:grpSpPr>
          <a:xfrm>
            <a:off x="4929848" y="1033511"/>
            <a:ext cx="3546375" cy="1817000"/>
            <a:chOff x="1812052" y="578829"/>
            <a:chExt cx="4728500" cy="2233284"/>
          </a:xfrm>
        </p:grpSpPr>
        <p:grpSp>
          <p:nvGrpSpPr>
            <p:cNvPr id="845" name="Google Shape;845;p98"/>
            <p:cNvGrpSpPr/>
            <p:nvPr/>
          </p:nvGrpSpPr>
          <p:grpSpPr>
            <a:xfrm>
              <a:off x="1812052" y="1358782"/>
              <a:ext cx="4626800" cy="457400"/>
              <a:chOff x="381000" y="1739204"/>
              <a:chExt cx="4626800" cy="457400"/>
            </a:xfrm>
          </p:grpSpPr>
          <p:sp>
            <p:nvSpPr>
              <p:cNvPr id="846" name="Google Shape;846;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1</a:t>
                </a:r>
                <a:endParaRPr i="0" sz="1500" u="none" cap="none" strike="noStrike">
                  <a:solidFill>
                    <a:srgbClr val="000000"/>
                  </a:solidFill>
                </a:endParaRPr>
              </a:p>
            </p:txBody>
          </p:sp>
          <p:sp>
            <p:nvSpPr>
              <p:cNvPr id="847" name="Google Shape;847;p98"/>
              <p:cNvSpPr txBox="1"/>
              <p:nvPr/>
            </p:nvSpPr>
            <p:spPr>
              <a:xfrm>
                <a:off x="762200" y="1739204"/>
                <a:ext cx="4245600" cy="4539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B03各國中報名異常名單</a:t>
                </a:r>
                <a:endParaRPr/>
              </a:p>
            </p:txBody>
          </p:sp>
        </p:grpSp>
        <p:grpSp>
          <p:nvGrpSpPr>
            <p:cNvPr id="848" name="Google Shape;848;p98"/>
            <p:cNvGrpSpPr/>
            <p:nvPr/>
          </p:nvGrpSpPr>
          <p:grpSpPr>
            <a:xfrm>
              <a:off x="1812052" y="1854615"/>
              <a:ext cx="4728500" cy="457400"/>
              <a:chOff x="381000" y="1739204"/>
              <a:chExt cx="4728500" cy="457400"/>
            </a:xfrm>
          </p:grpSpPr>
          <p:sp>
            <p:nvSpPr>
              <p:cNvPr id="849" name="Google Shape;849;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2</a:t>
                </a:r>
                <a:endParaRPr i="0" sz="1500" u="none" cap="none" strike="noStrike">
                  <a:solidFill>
                    <a:srgbClr val="000000"/>
                  </a:solidFill>
                </a:endParaRPr>
              </a:p>
            </p:txBody>
          </p:sp>
          <p:sp>
            <p:nvSpPr>
              <p:cNvPr id="850" name="Google Shape;850;p98"/>
              <p:cNvSpPr txBox="1"/>
              <p:nvPr/>
            </p:nvSpPr>
            <p:spPr>
              <a:xfrm>
                <a:off x="762200" y="1739204"/>
                <a:ext cx="4347300" cy="453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0" lang="zh-TW" sz="1800" u="none" cap="none" strike="noStrike">
                    <a:solidFill>
                      <a:srgbClr val="000000"/>
                    </a:solidFill>
                  </a:rPr>
                  <a:t>B04各國中未受理報名名冊</a:t>
                </a:r>
                <a:endParaRPr i="0" sz="1800" u="none" cap="none" strike="noStrike">
                  <a:solidFill>
                    <a:srgbClr val="000000"/>
                  </a:solidFill>
                </a:endParaRPr>
              </a:p>
            </p:txBody>
          </p:sp>
        </p:grpSp>
        <p:grpSp>
          <p:nvGrpSpPr>
            <p:cNvPr id="851" name="Google Shape;851;p98"/>
            <p:cNvGrpSpPr/>
            <p:nvPr/>
          </p:nvGrpSpPr>
          <p:grpSpPr>
            <a:xfrm>
              <a:off x="1812052" y="2354713"/>
              <a:ext cx="4122800" cy="457400"/>
              <a:chOff x="381000" y="1739204"/>
              <a:chExt cx="4122800" cy="457400"/>
            </a:xfrm>
          </p:grpSpPr>
          <p:sp>
            <p:nvSpPr>
              <p:cNvPr id="852" name="Google Shape;852;p98"/>
              <p:cNvSpPr/>
              <p:nvPr/>
            </p:nvSpPr>
            <p:spPr>
              <a:xfrm>
                <a:off x="381000" y="1764604"/>
                <a:ext cx="432000" cy="432000"/>
              </a:xfrm>
              <a:prstGeom prst="ellipse">
                <a:avLst/>
              </a:prstGeom>
              <a:solidFill>
                <a:srgbClr val="996600">
                  <a:alpha val="3412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i="0" lang="zh-TW" sz="1500" u="none" cap="none" strike="noStrike">
                    <a:solidFill>
                      <a:srgbClr val="000000"/>
                    </a:solidFill>
                  </a:rPr>
                  <a:t>3</a:t>
                </a:r>
                <a:endParaRPr i="0" sz="1500" u="none" cap="none" strike="noStrike">
                  <a:solidFill>
                    <a:srgbClr val="000000"/>
                  </a:solidFill>
                </a:endParaRPr>
              </a:p>
            </p:txBody>
          </p:sp>
          <p:sp>
            <p:nvSpPr>
              <p:cNvPr id="853" name="Google Shape;853;p98"/>
              <p:cNvSpPr txBox="1"/>
              <p:nvPr/>
            </p:nvSpPr>
            <p:spPr>
              <a:xfrm>
                <a:off x="762200" y="1739204"/>
                <a:ext cx="3741600" cy="453900"/>
              </a:xfrm>
              <a:prstGeom prst="rect">
                <a:avLst/>
              </a:prstGeom>
              <a:noFill/>
              <a:ln>
                <a:noFill/>
              </a:ln>
            </p:spPr>
            <p:txBody>
              <a:bodyPr anchorCtr="0" anchor="t" bIns="45700" lIns="91425" spcFirstLastPara="1" rIns="91425" wrap="square" tIns="45700">
                <a:spAutoFit/>
              </a:bodyPr>
              <a:lstStyle/>
              <a:p>
                <a:pPr indent="0" lvl="0" marL="0" marR="0" rtl="0" algn="l">
                  <a:lnSpc>
                    <a:spcPct val="129166"/>
                  </a:lnSpc>
                  <a:spcBef>
                    <a:spcPts val="0"/>
                  </a:spcBef>
                  <a:spcAft>
                    <a:spcPts val="0"/>
                  </a:spcAft>
                  <a:buNone/>
                </a:pPr>
                <a:r>
                  <a:rPr i="0" lang="zh-TW" sz="1800" u="none" cap="none" strike="noStrike">
                    <a:solidFill>
                      <a:srgbClr val="000000"/>
                    </a:solidFill>
                  </a:rPr>
                  <a:t>B05各國中報名費統計表</a:t>
                </a:r>
                <a:endParaRPr i="0" sz="1800" u="none" cap="none" strike="noStrike">
                  <a:solidFill>
                    <a:srgbClr val="000000"/>
                  </a:solidFill>
                </a:endParaRPr>
              </a:p>
            </p:txBody>
          </p:sp>
        </p:grpSp>
        <p:grpSp>
          <p:nvGrpSpPr>
            <p:cNvPr id="854" name="Google Shape;854;p98"/>
            <p:cNvGrpSpPr/>
            <p:nvPr/>
          </p:nvGrpSpPr>
          <p:grpSpPr>
            <a:xfrm>
              <a:off x="3265631" y="578829"/>
              <a:ext cx="1083360" cy="665536"/>
              <a:chOff x="4882194" y="2739989"/>
              <a:chExt cx="1083360" cy="665536"/>
            </a:xfrm>
          </p:grpSpPr>
          <p:sp>
            <p:nvSpPr>
              <p:cNvPr id="855" name="Google Shape;855;p98"/>
              <p:cNvSpPr/>
              <p:nvPr/>
            </p:nvSpPr>
            <p:spPr>
              <a:xfrm rot="5563291">
                <a:off x="5115923" y="2545098"/>
                <a:ext cx="615901" cy="1055317"/>
              </a:xfrm>
              <a:custGeom>
                <a:rect b="b" l="l" r="r" t="t"/>
                <a:pathLst>
                  <a:path extrusionOk="0" h="1118426" w="433244">
                    <a:moveTo>
                      <a:pt x="101600" y="13526"/>
                    </a:moveTo>
                    <a:cubicBezTo>
                      <a:pt x="78317" y="26226"/>
                      <a:pt x="56061" y="53079"/>
                      <a:pt x="38100" y="77026"/>
                    </a:cubicBezTo>
                    <a:cubicBezTo>
                      <a:pt x="30068" y="87736"/>
                      <a:pt x="29078" y="102254"/>
                      <a:pt x="25400" y="115126"/>
                    </a:cubicBezTo>
                    <a:cubicBezTo>
                      <a:pt x="-6494" y="226754"/>
                      <a:pt x="30450" y="112675"/>
                      <a:pt x="0" y="204026"/>
                    </a:cubicBezTo>
                    <a:cubicBezTo>
                      <a:pt x="4233" y="301393"/>
                      <a:pt x="2672" y="399185"/>
                      <a:pt x="12700" y="496126"/>
                    </a:cubicBezTo>
                    <a:cubicBezTo>
                      <a:pt x="15455" y="522758"/>
                      <a:pt x="38100" y="572326"/>
                      <a:pt x="38100" y="572326"/>
                    </a:cubicBezTo>
                    <a:cubicBezTo>
                      <a:pt x="42333" y="627359"/>
                      <a:pt x="47246" y="682345"/>
                      <a:pt x="50800" y="737426"/>
                    </a:cubicBezTo>
                    <a:cubicBezTo>
                      <a:pt x="55713" y="813585"/>
                      <a:pt x="47935" y="891313"/>
                      <a:pt x="63500" y="966026"/>
                    </a:cubicBezTo>
                    <a:cubicBezTo>
                      <a:pt x="79089" y="1040852"/>
                      <a:pt x="115346" y="1039195"/>
                      <a:pt x="165100" y="1067626"/>
                    </a:cubicBezTo>
                    <a:cubicBezTo>
                      <a:pt x="178352" y="1075199"/>
                      <a:pt x="189252" y="1086827"/>
                      <a:pt x="203200" y="1093026"/>
                    </a:cubicBezTo>
                    <a:cubicBezTo>
                      <a:pt x="227666" y="1103900"/>
                      <a:pt x="279400" y="1118426"/>
                      <a:pt x="279400" y="1118426"/>
                    </a:cubicBezTo>
                    <a:cubicBezTo>
                      <a:pt x="292100" y="1114193"/>
                      <a:pt x="309719" y="1116619"/>
                      <a:pt x="317500" y="1105726"/>
                    </a:cubicBezTo>
                    <a:cubicBezTo>
                      <a:pt x="333062" y="1083939"/>
                      <a:pt x="342900" y="1029526"/>
                      <a:pt x="342900" y="1029526"/>
                    </a:cubicBezTo>
                    <a:cubicBezTo>
                      <a:pt x="345991" y="1004802"/>
                      <a:pt x="362458" y="868237"/>
                      <a:pt x="368300" y="839026"/>
                    </a:cubicBezTo>
                    <a:cubicBezTo>
                      <a:pt x="370925" y="825899"/>
                      <a:pt x="378096" y="813994"/>
                      <a:pt x="381000" y="800926"/>
                    </a:cubicBezTo>
                    <a:cubicBezTo>
                      <a:pt x="386586" y="775789"/>
                      <a:pt x="387455" y="749708"/>
                      <a:pt x="393700" y="724726"/>
                    </a:cubicBezTo>
                    <a:cubicBezTo>
                      <a:pt x="400194" y="698751"/>
                      <a:pt x="419100" y="648526"/>
                      <a:pt x="419100" y="648526"/>
                    </a:cubicBezTo>
                    <a:cubicBezTo>
                      <a:pt x="434743" y="398241"/>
                      <a:pt x="440923" y="520100"/>
                      <a:pt x="419100" y="356426"/>
                    </a:cubicBezTo>
                    <a:cubicBezTo>
                      <a:pt x="407504" y="269459"/>
                      <a:pt x="413006" y="271596"/>
                      <a:pt x="393700" y="204026"/>
                    </a:cubicBezTo>
                    <a:cubicBezTo>
                      <a:pt x="385437" y="175104"/>
                      <a:pt x="377864" y="150090"/>
                      <a:pt x="355600" y="127826"/>
                    </a:cubicBezTo>
                    <a:cubicBezTo>
                      <a:pt x="344807" y="117033"/>
                      <a:pt x="330200" y="110893"/>
                      <a:pt x="317500" y="102426"/>
                    </a:cubicBezTo>
                    <a:cubicBezTo>
                      <a:pt x="309033" y="89726"/>
                      <a:pt x="303587" y="74377"/>
                      <a:pt x="292100" y="64326"/>
                    </a:cubicBezTo>
                    <a:cubicBezTo>
                      <a:pt x="269398" y="44462"/>
                      <a:pt x="216515" y="6357"/>
                      <a:pt x="177800" y="826"/>
                    </a:cubicBezTo>
                    <a:cubicBezTo>
                      <a:pt x="161037" y="-1569"/>
                      <a:pt x="124883" y="826"/>
                      <a:pt x="101600" y="13526"/>
                    </a:cubicBezTo>
                    <a:close/>
                  </a:path>
                </a:pathLst>
              </a:custGeom>
              <a:solidFill>
                <a:srgbClr val="996600">
                  <a:alpha val="3019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i="0" sz="1013" u="none" cap="none" strike="noStrike">
                  <a:solidFill>
                    <a:srgbClr val="FFFFFF"/>
                  </a:solidFill>
                </a:endParaRPr>
              </a:p>
            </p:txBody>
          </p:sp>
          <p:sp>
            <p:nvSpPr>
              <p:cNvPr id="856" name="Google Shape;856;p98"/>
              <p:cNvSpPr txBox="1"/>
              <p:nvPr/>
            </p:nvSpPr>
            <p:spPr>
              <a:xfrm>
                <a:off x="4968336" y="2826544"/>
                <a:ext cx="912300" cy="510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zh-TW" sz="2100" u="none" cap="none" strike="noStrike">
                    <a:solidFill>
                      <a:srgbClr val="000000"/>
                    </a:solidFill>
                  </a:rPr>
                  <a:t>B表</a:t>
                </a:r>
                <a:endParaRPr/>
              </a:p>
            </p:txBody>
          </p:sp>
        </p:grpSp>
      </p:grpSp>
      <p:sp>
        <p:nvSpPr>
          <p:cNvPr id="857" name="Google Shape;857;p98"/>
          <p:cNvSpPr txBox="1"/>
          <p:nvPr/>
        </p:nvSpPr>
        <p:spPr>
          <a:xfrm>
            <a:off x="4929842" y="3169741"/>
            <a:ext cx="3660900" cy="1800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zh-TW" sz="1600" u="none" cap="none" strike="noStrike">
                <a:solidFill>
                  <a:srgbClr val="FF0000"/>
                </a:solidFill>
              </a:rPr>
              <a:t>避免：</a:t>
            </a:r>
            <a:endParaRPr b="1" i="0" sz="1600" u="none" cap="none" strike="noStrike">
              <a:solidFill>
                <a:srgbClr val="FF0000"/>
              </a:solidFill>
            </a:endParaRPr>
          </a:p>
          <a:p>
            <a:pPr indent="-210651" lvl="0" marL="360000" marR="0" rtl="0" algn="l">
              <a:lnSpc>
                <a:spcPct val="100000"/>
              </a:lnSpc>
              <a:spcBef>
                <a:spcPts val="0"/>
              </a:spcBef>
              <a:spcAft>
                <a:spcPts val="0"/>
              </a:spcAft>
              <a:buClr>
                <a:srgbClr val="FF0000"/>
              </a:buClr>
              <a:buSzPts val="1900"/>
              <a:buAutoNum type="arabicPeriod"/>
            </a:pPr>
            <a:r>
              <a:rPr i="0" lang="zh-TW" sz="1900" u="none" cap="none" strike="noStrike">
                <a:solidFill>
                  <a:srgbClr val="FF0000"/>
                </a:solidFill>
              </a:rPr>
              <a:t>紙本資料模糊、有修正、容易引起爭議處，務必完成核章程序。</a:t>
            </a:r>
            <a:endParaRPr i="0" sz="1900" u="none" cap="none" strike="noStrike">
              <a:solidFill>
                <a:srgbClr val="FF0000"/>
              </a:solidFill>
            </a:endParaRPr>
          </a:p>
          <a:p>
            <a:pPr indent="-210651" lvl="0" marL="360000" marR="0" rtl="0" algn="l">
              <a:lnSpc>
                <a:spcPct val="100000"/>
              </a:lnSpc>
              <a:spcBef>
                <a:spcPts val="0"/>
              </a:spcBef>
              <a:spcAft>
                <a:spcPts val="0"/>
              </a:spcAft>
              <a:buClr>
                <a:srgbClr val="FF0000"/>
              </a:buClr>
              <a:buSzPts val="1900"/>
              <a:buAutoNum type="arabicPeriod"/>
            </a:pPr>
            <a:r>
              <a:rPr i="0" lang="zh-TW" sz="1900" u="none" cap="none" strike="noStrike">
                <a:solidFill>
                  <a:srgbClr val="FF0000"/>
                </a:solidFill>
              </a:rPr>
              <a:t>黏貼相關證明文件確認。</a:t>
            </a:r>
            <a:endParaRPr i="0" sz="1900" u="none" cap="none" strike="noStrike">
              <a:solidFill>
                <a:srgbClr val="FF0000"/>
              </a:solidFill>
            </a:endParaRPr>
          </a:p>
          <a:p>
            <a:pPr indent="-210651" lvl="0" marL="360000" marR="0" rtl="0" algn="l">
              <a:lnSpc>
                <a:spcPct val="100000"/>
              </a:lnSpc>
              <a:spcBef>
                <a:spcPts val="0"/>
              </a:spcBef>
              <a:spcAft>
                <a:spcPts val="0"/>
              </a:spcAft>
              <a:buClr>
                <a:srgbClr val="FF0000"/>
              </a:buClr>
              <a:buSzPts val="1900"/>
              <a:buAutoNum type="arabicPeriod"/>
            </a:pPr>
            <a:r>
              <a:rPr i="0" lang="zh-TW" sz="1900" u="none" cap="none" strike="noStrike">
                <a:solidFill>
                  <a:srgbClr val="FF0000"/>
                </a:solidFill>
              </a:rPr>
              <a:t>注意系統檢核錯誤訊息。</a:t>
            </a:r>
            <a:endParaRPr sz="1200">
              <a:solidFill>
                <a:srgbClr val="FF000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1" name="Shape 861"/>
        <p:cNvGrpSpPr/>
        <p:nvPr/>
      </p:nvGrpSpPr>
      <p:grpSpPr>
        <a:xfrm>
          <a:off x="0" y="0"/>
          <a:ext cx="0" cy="0"/>
          <a:chOff x="0" y="0"/>
          <a:chExt cx="0" cy="0"/>
        </a:xfrm>
      </p:grpSpPr>
      <p:sp>
        <p:nvSpPr>
          <p:cNvPr id="862" name="Google Shape;862;p99"/>
          <p:cNvSpPr txBox="1"/>
          <p:nvPr>
            <p:ph type="ctrTitle"/>
          </p:nvPr>
        </p:nvSpPr>
        <p:spPr>
          <a:xfrm>
            <a:off x="701550" y="1087750"/>
            <a:ext cx="7740900" cy="1170000"/>
          </a:xfrm>
          <a:prstGeom prst="rect">
            <a:avLst/>
          </a:prstGeom>
          <a:noFill/>
          <a:ln>
            <a:noFill/>
          </a:ln>
        </p:spPr>
        <p:txBody>
          <a:bodyPr anchorCtr="0" anchor="ctr" bIns="34275" lIns="68575" spcFirstLastPara="1" rIns="68575" wrap="square" tIns="34275">
            <a:noAutofit/>
          </a:bodyPr>
          <a:lstStyle/>
          <a:p>
            <a:pPr indent="0" lvl="0" marL="0" rtl="0" algn="ctr">
              <a:lnSpc>
                <a:spcPct val="100000"/>
              </a:lnSpc>
              <a:spcBef>
                <a:spcPts val="0"/>
              </a:spcBef>
              <a:spcAft>
                <a:spcPts val="0"/>
              </a:spcAft>
              <a:buClr>
                <a:schemeClr val="dk2"/>
              </a:buClr>
              <a:buSzPts val="3300"/>
              <a:buFont typeface="DFKai-SB"/>
              <a:buNone/>
            </a:pPr>
            <a:r>
              <a:rPr b="1" lang="zh-TW" sz="4800">
                <a:solidFill>
                  <a:srgbClr val="C00000"/>
                </a:solidFill>
                <a:latin typeface="Arial"/>
                <a:ea typeface="Arial"/>
                <a:cs typeface="Arial"/>
                <a:sym typeface="Arial"/>
              </a:rPr>
              <a:t>簡報結束</a:t>
            </a:r>
            <a:endParaRPr b="1" sz="4800">
              <a:solidFill>
                <a:srgbClr val="C00000"/>
              </a:solidFill>
              <a:latin typeface="Arial"/>
              <a:ea typeface="Arial"/>
              <a:cs typeface="Arial"/>
              <a:sym typeface="Arial"/>
            </a:endParaRPr>
          </a:p>
        </p:txBody>
      </p:sp>
      <p:sp>
        <p:nvSpPr>
          <p:cNvPr id="863" name="Google Shape;863;p99"/>
          <p:cNvSpPr txBox="1"/>
          <p:nvPr>
            <p:ph idx="1" type="subTitle"/>
          </p:nvPr>
        </p:nvSpPr>
        <p:spPr>
          <a:xfrm>
            <a:off x="897750" y="2463275"/>
            <a:ext cx="7348500" cy="1115700"/>
          </a:xfrm>
          <a:prstGeom prst="rect">
            <a:avLst/>
          </a:prstGeom>
          <a:noFill/>
          <a:ln>
            <a:noFill/>
          </a:ln>
        </p:spPr>
        <p:txBody>
          <a:bodyPr anchorCtr="0" anchor="t" bIns="34275" lIns="68575" spcFirstLastPara="1" rIns="68575" wrap="square" tIns="34275">
            <a:noAutofit/>
          </a:bodyPr>
          <a:lstStyle/>
          <a:p>
            <a:pPr indent="0" lvl="0" marL="0" rtl="0" algn="l">
              <a:lnSpc>
                <a:spcPct val="125000"/>
              </a:lnSpc>
              <a:spcBef>
                <a:spcPts val="0"/>
              </a:spcBef>
              <a:spcAft>
                <a:spcPts val="0"/>
              </a:spcAft>
              <a:buClr>
                <a:srgbClr val="0070C0"/>
              </a:buClr>
              <a:buSzPts val="1800"/>
              <a:buNone/>
            </a:pPr>
            <a:r>
              <a:rPr b="1" lang="zh-TW" sz="1800">
                <a:solidFill>
                  <a:schemeClr val="accent4"/>
                </a:solidFill>
              </a:rPr>
              <a:t>指導單位 | 教育部國民及學前教育署</a:t>
            </a:r>
            <a:endParaRPr b="1" sz="1800">
              <a:solidFill>
                <a:schemeClr val="accent4"/>
              </a:solidFill>
            </a:endParaRPr>
          </a:p>
          <a:p>
            <a:pPr indent="0" lvl="0" marL="0" rtl="0" algn="l">
              <a:lnSpc>
                <a:spcPct val="125000"/>
              </a:lnSpc>
              <a:spcBef>
                <a:spcPts val="0"/>
              </a:spcBef>
              <a:spcAft>
                <a:spcPts val="0"/>
              </a:spcAft>
              <a:buClr>
                <a:srgbClr val="0070C0"/>
              </a:buClr>
              <a:buSzPts val="1800"/>
              <a:buNone/>
            </a:pPr>
            <a:r>
              <a:rPr b="1" lang="zh-TW" sz="1800">
                <a:solidFill>
                  <a:schemeClr val="accent4"/>
                </a:solidFill>
              </a:rPr>
              <a:t>主辦單位 | 新竹市政府教育處、新竹縣政府教育局、苗栗縣政府教育處</a:t>
            </a:r>
            <a:endParaRPr b="1" sz="1800">
              <a:solidFill>
                <a:schemeClr val="accent4"/>
              </a:solidFill>
            </a:endParaRPr>
          </a:p>
          <a:p>
            <a:pPr indent="0" lvl="0" marL="0" rtl="0" algn="l">
              <a:lnSpc>
                <a:spcPct val="125000"/>
              </a:lnSpc>
              <a:spcBef>
                <a:spcPts val="0"/>
              </a:spcBef>
              <a:spcAft>
                <a:spcPts val="0"/>
              </a:spcAft>
              <a:buClr>
                <a:srgbClr val="0070C0"/>
              </a:buClr>
              <a:buSzPts val="1800"/>
              <a:buNone/>
            </a:pPr>
            <a:r>
              <a:rPr b="1" lang="zh-TW" sz="1800">
                <a:solidFill>
                  <a:schemeClr val="accent4"/>
                </a:solidFill>
              </a:rPr>
              <a:t>承辦單位 | 國立新竹科學園區實驗高級中等學校</a:t>
            </a:r>
            <a:endParaRPr b="1" sz="1800">
              <a:solidFill>
                <a:schemeClr val="accent4"/>
              </a:solidFill>
            </a:endParaRPr>
          </a:p>
          <a:p>
            <a:pPr indent="0" lvl="0" marL="0" rtl="0" algn="ctr">
              <a:lnSpc>
                <a:spcPct val="120000"/>
              </a:lnSpc>
              <a:spcBef>
                <a:spcPts val="800"/>
              </a:spcBef>
              <a:spcAft>
                <a:spcPts val="0"/>
              </a:spcAft>
              <a:buClr>
                <a:schemeClr val="dk2"/>
              </a:buClr>
              <a:buSzPts val="1200"/>
              <a:buNone/>
            </a:pPr>
            <a:r>
              <a:t/>
            </a:r>
            <a:endParaRPr b="1">
              <a:solidFill>
                <a:schemeClr val="accent4"/>
              </a:solidFill>
            </a:endParaRPr>
          </a:p>
        </p:txBody>
      </p:sp>
      <p:pic>
        <p:nvPicPr>
          <p:cNvPr descr="新校景09.JPG 的副本" id="864" name="Google Shape;864;p99"/>
          <p:cNvPicPr preferRelativeResize="0"/>
          <p:nvPr/>
        </p:nvPicPr>
        <p:blipFill rotWithShape="1">
          <a:blip r:embed="rId3">
            <a:alphaModFix/>
          </a:blip>
          <a:srcRect b="0" l="0" r="0" t="0"/>
          <a:stretch/>
        </p:blipFill>
        <p:spPr>
          <a:xfrm>
            <a:off x="6744" y="3674735"/>
            <a:ext cx="2278674" cy="1454521"/>
          </a:xfrm>
          <a:prstGeom prst="rect">
            <a:avLst/>
          </a:prstGeom>
          <a:noFill/>
          <a:ln>
            <a:noFill/>
          </a:ln>
        </p:spPr>
      </p:pic>
      <p:pic>
        <p:nvPicPr>
          <p:cNvPr descr="新校景07.JPG 的副本" id="865" name="Google Shape;865;p99"/>
          <p:cNvPicPr preferRelativeResize="0"/>
          <p:nvPr/>
        </p:nvPicPr>
        <p:blipFill rotWithShape="1">
          <a:blip r:embed="rId4">
            <a:alphaModFix/>
          </a:blip>
          <a:srcRect b="0" l="0" r="0" t="0"/>
          <a:stretch/>
        </p:blipFill>
        <p:spPr>
          <a:xfrm>
            <a:off x="2289708" y="3674735"/>
            <a:ext cx="2285818" cy="1454521"/>
          </a:xfrm>
          <a:prstGeom prst="rect">
            <a:avLst/>
          </a:prstGeom>
          <a:noFill/>
          <a:ln>
            <a:noFill/>
          </a:ln>
        </p:spPr>
      </p:pic>
      <p:pic>
        <p:nvPicPr>
          <p:cNvPr descr="新校景06.jpg 的副本" id="866" name="Google Shape;866;p99"/>
          <p:cNvPicPr preferRelativeResize="0"/>
          <p:nvPr/>
        </p:nvPicPr>
        <p:blipFill rotWithShape="1">
          <a:blip r:embed="rId5">
            <a:alphaModFix/>
          </a:blip>
          <a:srcRect b="0" l="0" r="0" t="0"/>
          <a:stretch/>
        </p:blipFill>
        <p:spPr>
          <a:xfrm>
            <a:off x="4578744" y="3674735"/>
            <a:ext cx="2278674" cy="1454521"/>
          </a:xfrm>
          <a:prstGeom prst="rect">
            <a:avLst/>
          </a:prstGeom>
          <a:noFill/>
          <a:ln>
            <a:noFill/>
          </a:ln>
        </p:spPr>
      </p:pic>
      <p:pic>
        <p:nvPicPr>
          <p:cNvPr descr="新校景02.jpg 的副本" id="867" name="Google Shape;867;p99"/>
          <p:cNvPicPr preferRelativeResize="0"/>
          <p:nvPr/>
        </p:nvPicPr>
        <p:blipFill rotWithShape="1">
          <a:blip r:embed="rId6">
            <a:alphaModFix/>
          </a:blip>
          <a:srcRect b="0" l="0" r="0" t="0"/>
          <a:stretch/>
        </p:blipFill>
        <p:spPr>
          <a:xfrm>
            <a:off x="6861708" y="3674735"/>
            <a:ext cx="2285818" cy="1454521"/>
          </a:xfrm>
          <a:prstGeom prst="rect">
            <a:avLst/>
          </a:prstGeom>
          <a:noFill/>
          <a:ln>
            <a:noFill/>
          </a:ln>
        </p:spPr>
      </p:pic>
      <p:pic>
        <p:nvPicPr>
          <p:cNvPr descr="一張含有 螢幕擷取畫面, 圓形, 圖形, 設計 的圖片&#10;&#10;AI 產生的內容可能不正確。" id="868" name="Google Shape;868;p99"/>
          <p:cNvPicPr preferRelativeResize="0"/>
          <p:nvPr/>
        </p:nvPicPr>
        <p:blipFill rotWithShape="1">
          <a:blip r:embed="rId7">
            <a:alphaModFix/>
          </a:blip>
          <a:srcRect b="0" l="0" r="0" t="0"/>
          <a:stretch/>
        </p:blipFill>
        <p:spPr>
          <a:xfrm>
            <a:off x="0" y="0"/>
            <a:ext cx="1390517" cy="1276850"/>
          </a:xfrm>
          <a:prstGeom prst="rect">
            <a:avLst/>
          </a:prstGeom>
          <a:noFill/>
          <a:ln>
            <a:noFill/>
          </a:ln>
        </p:spPr>
      </p:pic>
      <p:pic>
        <p:nvPicPr>
          <p:cNvPr id="869" name="Google Shape;869;p99"/>
          <p:cNvPicPr preferRelativeResize="0"/>
          <p:nvPr/>
        </p:nvPicPr>
        <p:blipFill rotWithShape="1">
          <a:blip r:embed="rId8">
            <a:alphaModFix/>
          </a:blip>
          <a:srcRect b="0" l="0" r="0" t="0"/>
          <a:stretch/>
        </p:blipFill>
        <p:spPr>
          <a:xfrm>
            <a:off x="7867119" y="-6"/>
            <a:ext cx="1276875" cy="1276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4"/>
          <p:cNvSpPr txBox="1"/>
          <p:nvPr/>
        </p:nvSpPr>
        <p:spPr>
          <a:xfrm>
            <a:off x="2710951" y="229075"/>
            <a:ext cx="4454700" cy="438600"/>
          </a:xfrm>
          <a:prstGeom prst="rect">
            <a:avLst/>
          </a:prstGeom>
          <a:noFill/>
          <a:ln>
            <a:noFill/>
          </a:ln>
        </p:spPr>
        <p:txBody>
          <a:bodyPr anchorCtr="1" anchor="t" bIns="34275" lIns="68575" spcFirstLastPara="1" rIns="68575" wrap="square" tIns="34275">
            <a:spAutoFit/>
          </a:bodyPr>
          <a:lstStyle/>
          <a:p>
            <a:pPr indent="0" lvl="0" marL="0" marR="0" rtl="0" algn="ctr">
              <a:lnSpc>
                <a:spcPct val="80000"/>
              </a:lnSpc>
              <a:spcBef>
                <a:spcPts val="0"/>
              </a:spcBef>
              <a:spcAft>
                <a:spcPts val="0"/>
              </a:spcAft>
              <a:buClr>
                <a:srgbClr val="404040"/>
              </a:buClr>
              <a:buSzPts val="3300"/>
              <a:buFont typeface="Arial"/>
              <a:buNone/>
            </a:pPr>
            <a:r>
              <a:rPr b="1" i="0" lang="zh-TW" sz="3000" u="none" cap="none" strike="noStrike">
                <a:solidFill>
                  <a:srgbClr val="C00000"/>
                </a:solidFill>
              </a:rPr>
              <a:t>MD5碼位置(A04報名表)</a:t>
            </a:r>
            <a:endParaRPr b="1" i="0" sz="3000" u="none" cap="none" strike="noStrike">
              <a:solidFill>
                <a:srgbClr val="C00000"/>
              </a:solidFill>
            </a:endParaRPr>
          </a:p>
        </p:txBody>
      </p:sp>
      <p:sp>
        <p:nvSpPr>
          <p:cNvPr id="266" name="Google Shape;266;p44"/>
          <p:cNvSpPr txBox="1"/>
          <p:nvPr/>
        </p:nvSpPr>
        <p:spPr>
          <a:xfrm>
            <a:off x="6514242" y="667679"/>
            <a:ext cx="1998900" cy="346200"/>
          </a:xfrm>
          <a:prstGeom prst="rect">
            <a:avLst/>
          </a:prstGeom>
          <a:solidFill>
            <a:srgbClr val="C00000"/>
          </a:solidFill>
          <a:ln cap="flat" cmpd="sng" w="9525">
            <a:solidFill>
              <a:schemeClr val="lt1"/>
            </a:solidFill>
            <a:prstDash val="solid"/>
            <a:miter lim="8000"/>
            <a:headEnd len="sm" w="sm" type="none"/>
            <a:tailEnd len="sm" w="sm" type="none"/>
          </a:ln>
        </p:spPr>
        <p:txBody>
          <a:bodyPr anchorCtr="1" anchor="t" bIns="34275" lIns="68575" spcFirstLastPara="1" rIns="68575" wrap="square" tIns="34275">
            <a:spAutoFit/>
          </a:bodyPr>
          <a:lstStyle/>
          <a:p>
            <a:pPr indent="0" lvl="0" marL="0" marR="0" rtl="0" algn="ctr">
              <a:lnSpc>
                <a:spcPct val="100000"/>
              </a:lnSpc>
              <a:spcBef>
                <a:spcPts val="0"/>
              </a:spcBef>
              <a:spcAft>
                <a:spcPts val="0"/>
              </a:spcAft>
              <a:buClr>
                <a:srgbClr val="FFFFFF"/>
              </a:buClr>
              <a:buSzPts val="1800"/>
              <a:buFont typeface="Quattrocento Sans"/>
              <a:buNone/>
            </a:pPr>
            <a:r>
              <a:rPr i="0" lang="zh-TW" sz="1800" u="none" cap="none" strike="noStrike">
                <a:solidFill>
                  <a:srgbClr val="FFFFFF"/>
                </a:solidFill>
              </a:rPr>
              <a:t>MD5檢核碼</a:t>
            </a:r>
            <a:endParaRPr i="0" sz="1100" u="none" cap="none" strike="noStrike">
              <a:solidFill>
                <a:srgbClr val="000000"/>
              </a:solidFill>
            </a:endParaRPr>
          </a:p>
        </p:txBody>
      </p:sp>
      <p:pic>
        <p:nvPicPr>
          <p:cNvPr id="267" name="Google Shape;267;p44"/>
          <p:cNvPicPr preferRelativeResize="0"/>
          <p:nvPr/>
        </p:nvPicPr>
        <p:blipFill rotWithShape="1">
          <a:blip r:embed="rId3">
            <a:alphaModFix/>
          </a:blip>
          <a:srcRect b="72667" l="0" r="0" t="3257"/>
          <a:stretch/>
        </p:blipFill>
        <p:spPr>
          <a:xfrm>
            <a:off x="1363425" y="973425"/>
            <a:ext cx="7149775" cy="2355374"/>
          </a:xfrm>
          <a:prstGeom prst="rect">
            <a:avLst/>
          </a:prstGeom>
          <a:noFill/>
          <a:ln>
            <a:noFill/>
          </a:ln>
        </p:spPr>
      </p:pic>
      <p:pic>
        <p:nvPicPr>
          <p:cNvPr id="268" name="Google Shape;268;p44"/>
          <p:cNvPicPr preferRelativeResize="0"/>
          <p:nvPr/>
        </p:nvPicPr>
        <p:blipFill rotWithShape="1">
          <a:blip r:embed="rId3">
            <a:alphaModFix/>
          </a:blip>
          <a:srcRect b="0" l="0" r="0" t="83967"/>
          <a:stretch/>
        </p:blipFill>
        <p:spPr>
          <a:xfrm>
            <a:off x="1363425" y="3429475"/>
            <a:ext cx="6956125" cy="1544425"/>
          </a:xfrm>
          <a:prstGeom prst="rect">
            <a:avLst/>
          </a:prstGeom>
          <a:noFill/>
          <a:ln>
            <a:noFill/>
          </a:ln>
        </p:spPr>
      </p:pic>
      <p:sp>
        <p:nvSpPr>
          <p:cNvPr id="269" name="Google Shape;269;p44"/>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270" name="Google Shape;270;p44"/>
          <p:cNvSpPr/>
          <p:nvPr/>
        </p:nvSpPr>
        <p:spPr>
          <a:xfrm>
            <a:off x="2879300" y="3985825"/>
            <a:ext cx="2556300" cy="5025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4"/>
          <p:cNvSpPr txBox="1"/>
          <p:nvPr/>
        </p:nvSpPr>
        <p:spPr>
          <a:xfrm>
            <a:off x="4333250" y="4570225"/>
            <a:ext cx="4345200" cy="57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zh-TW" sz="1200" u="none" cap="none" strike="noStrike">
                <a:solidFill>
                  <a:srgbClr val="FF0000"/>
                </a:solidFill>
                <a:latin typeface="Arial"/>
                <a:ea typeface="Arial"/>
                <a:cs typeface="Arial"/>
                <a:sym typeface="Arial"/>
              </a:rPr>
              <a:t>簡章保留底線、頓號提醒學生、家長「家長雙方」簽名</a:t>
            </a:r>
            <a:endParaRPr b="1"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zh-TW" sz="1200" u="none" cap="none" strike="noStrike">
                <a:solidFill>
                  <a:srgbClr val="FF0000"/>
                </a:solidFill>
                <a:latin typeface="Arial"/>
                <a:ea typeface="Arial"/>
                <a:cs typeface="Arial"/>
                <a:sym typeface="Arial"/>
              </a:rPr>
              <a:t>系統</a:t>
            </a:r>
            <a:r>
              <a:rPr b="1" lang="zh-TW" sz="1200">
                <a:solidFill>
                  <a:srgbClr val="FF0000"/>
                </a:solidFill>
              </a:rPr>
              <a:t>印出的表格</a:t>
            </a:r>
            <a:r>
              <a:rPr b="1" i="0" lang="zh-TW" sz="1200" u="none" cap="none" strike="noStrike">
                <a:solidFill>
                  <a:srgbClr val="FF0000"/>
                </a:solidFill>
                <a:latin typeface="Arial"/>
                <a:ea typeface="Arial"/>
                <a:cs typeface="Arial"/>
                <a:sym typeface="Arial"/>
              </a:rPr>
              <a:t>則</a:t>
            </a:r>
            <a:r>
              <a:rPr b="1" lang="zh-TW" sz="1200">
                <a:solidFill>
                  <a:srgbClr val="FF0000"/>
                </a:solidFill>
              </a:rPr>
              <a:t>留白</a:t>
            </a:r>
            <a:r>
              <a:rPr b="1" i="0" lang="zh-TW" sz="1200" u="none" cap="none" strike="noStrike">
                <a:solidFill>
                  <a:srgbClr val="FF0000"/>
                </a:solidFill>
                <a:latin typeface="Arial"/>
                <a:ea typeface="Arial"/>
                <a:cs typeface="Arial"/>
                <a:sym typeface="Arial"/>
              </a:rPr>
              <a:t>，讓家長實際簽名時有足夠的空間</a:t>
            </a:r>
            <a:endParaRPr b="1" i="0" sz="1200" u="none" cap="none" strike="noStrike">
              <a:solidFill>
                <a:srgbClr val="FF0000"/>
              </a:solidFill>
              <a:latin typeface="Arial"/>
              <a:ea typeface="Arial"/>
              <a:cs typeface="Arial"/>
              <a:sym typeface="Arial"/>
            </a:endParaRPr>
          </a:p>
        </p:txBody>
      </p:sp>
      <p:sp>
        <p:nvSpPr>
          <p:cNvPr id="272" name="Google Shape;272;p44"/>
          <p:cNvSpPr/>
          <p:nvPr/>
        </p:nvSpPr>
        <p:spPr>
          <a:xfrm>
            <a:off x="5547525" y="3581800"/>
            <a:ext cx="1056600" cy="854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4"/>
          <p:cNvSpPr txBox="1"/>
          <p:nvPr/>
        </p:nvSpPr>
        <p:spPr>
          <a:xfrm>
            <a:off x="4333250" y="3243391"/>
            <a:ext cx="4179900" cy="34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zh-TW" sz="1200" u="none" cap="none" strike="noStrike">
                <a:solidFill>
                  <a:srgbClr val="FF0000"/>
                </a:solidFill>
                <a:latin typeface="Arial"/>
                <a:ea typeface="Arial"/>
                <a:cs typeface="Arial"/>
                <a:sym typeface="Arial"/>
              </a:rPr>
              <a:t>註冊組長職章請蓋在格子內，教務處戳章超出格子沒關係</a:t>
            </a:r>
            <a:endParaRPr b="1" i="0" sz="1200" u="none" cap="none" strike="noStrike">
              <a:solidFill>
                <a:srgbClr val="FF0000"/>
              </a:solidFill>
              <a:latin typeface="Arial"/>
              <a:ea typeface="Arial"/>
              <a:cs typeface="Arial"/>
              <a:sym typeface="Arial"/>
            </a:endParaRPr>
          </a:p>
        </p:txBody>
      </p:sp>
      <p:pic>
        <p:nvPicPr>
          <p:cNvPr descr="一張含有 螢幕擷取畫面, 圓形, 圖形, 設計 的圖片&#10;&#10;AI 產生的內容可能不正確。" id="274" name="Google Shape;274;p44"/>
          <p:cNvPicPr preferRelativeResize="0"/>
          <p:nvPr/>
        </p:nvPicPr>
        <p:blipFill rotWithShape="1">
          <a:blip r:embed="rId4">
            <a:alphaModFix/>
          </a:blip>
          <a:srcRect b="0" l="0" r="0" t="0"/>
          <a:stretch/>
        </p:blipFill>
        <p:spPr>
          <a:xfrm>
            <a:off x="152403" y="125775"/>
            <a:ext cx="961225" cy="882650"/>
          </a:xfrm>
          <a:prstGeom prst="rect">
            <a:avLst/>
          </a:prstGeom>
          <a:noFill/>
          <a:ln>
            <a:noFill/>
          </a:ln>
        </p:spPr>
      </p:pic>
      <p:pic>
        <p:nvPicPr>
          <p:cNvPr id="275" name="Google Shape;275;p44"/>
          <p:cNvPicPr preferRelativeResize="0"/>
          <p:nvPr/>
        </p:nvPicPr>
        <p:blipFill rotWithShape="1">
          <a:blip r:embed="rId5">
            <a:alphaModFix/>
          </a:blip>
          <a:srcRect b="0" l="0" r="0" t="0"/>
          <a:stretch/>
        </p:blipFill>
        <p:spPr>
          <a:xfrm>
            <a:off x="8354759" y="125775"/>
            <a:ext cx="573316" cy="573300"/>
          </a:xfrm>
          <a:prstGeom prst="rect">
            <a:avLst/>
          </a:prstGeom>
          <a:noFill/>
          <a:ln>
            <a:noFill/>
          </a:ln>
        </p:spPr>
      </p:pic>
      <p:sp>
        <p:nvSpPr>
          <p:cNvPr id="276" name="Google Shape;276;p44"/>
          <p:cNvSpPr txBox="1"/>
          <p:nvPr/>
        </p:nvSpPr>
        <p:spPr>
          <a:xfrm>
            <a:off x="1255700" y="699075"/>
            <a:ext cx="4179900" cy="78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zh-TW" sz="1200">
                <a:solidFill>
                  <a:srgbClr val="FF0000"/>
                </a:solidFill>
              </a:rPr>
              <a:t>若修改過學生資料，務必重印報名表，否則MD5碼會不同；若學生志願數超過1頁，則所有報名表都要簽名，MD5碼的第一碼就是頁數(1/2...)</a:t>
            </a:r>
            <a:endParaRPr b="1" i="0" sz="1200" u="none" cap="none" strike="noStrike">
              <a:solidFill>
                <a:srgbClr val="FF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45"/>
          <p:cNvPicPr preferRelativeResize="0"/>
          <p:nvPr/>
        </p:nvPicPr>
        <p:blipFill rotWithShape="1">
          <a:blip r:embed="rId3">
            <a:alphaModFix/>
          </a:blip>
          <a:srcRect b="0" l="0" r="0" t="0"/>
          <a:stretch/>
        </p:blipFill>
        <p:spPr>
          <a:xfrm>
            <a:off x="5349175" y="90175"/>
            <a:ext cx="3411900" cy="4982825"/>
          </a:xfrm>
          <a:prstGeom prst="rect">
            <a:avLst/>
          </a:prstGeom>
          <a:noFill/>
          <a:ln>
            <a:noFill/>
          </a:ln>
        </p:spPr>
      </p:pic>
      <p:sp>
        <p:nvSpPr>
          <p:cNvPr id="283" name="Google Shape;283;p45"/>
          <p:cNvSpPr txBox="1"/>
          <p:nvPr/>
        </p:nvSpPr>
        <p:spPr>
          <a:xfrm>
            <a:off x="233075" y="776975"/>
            <a:ext cx="4980300" cy="4271400"/>
          </a:xfrm>
          <a:prstGeom prst="rect">
            <a:avLst/>
          </a:prstGeom>
          <a:noFill/>
          <a:ln cap="flat" cmpd="sng" w="28575">
            <a:solidFill>
              <a:srgbClr val="C00000"/>
            </a:solidFill>
            <a:prstDash val="solid"/>
            <a:round/>
            <a:headEnd len="sm" w="sm" type="none"/>
            <a:tailEnd len="sm" w="sm" type="none"/>
          </a:ln>
        </p:spPr>
        <p:txBody>
          <a:bodyPr anchorCtr="0" anchor="t" bIns="34275" lIns="68575" spcFirstLastPara="1" rIns="68575" wrap="square" tIns="34275">
            <a:spAutoFit/>
          </a:bodyPr>
          <a:lstStyle/>
          <a:p>
            <a:pPr indent="-361950" lvl="0" marL="457200" marR="0" rtl="0" algn="l">
              <a:lnSpc>
                <a:spcPct val="100000"/>
              </a:lnSpc>
              <a:spcBef>
                <a:spcPts val="0"/>
              </a:spcBef>
              <a:spcAft>
                <a:spcPts val="0"/>
              </a:spcAft>
              <a:buClr>
                <a:srgbClr val="000000"/>
              </a:buClr>
              <a:buSzPts val="2100"/>
              <a:buFont typeface="Microsoft JhengHei"/>
              <a:buAutoNum type="arabicPeriod"/>
            </a:pPr>
            <a:r>
              <a:rPr b="1" i="0" lang="zh-TW" sz="2100" u="none" cap="none" strike="noStrike">
                <a:solidFill>
                  <a:srgbClr val="FF0000"/>
                </a:solidFill>
              </a:rPr>
              <a:t>「家長雙方簽名欄」所寫名字、寫法與系統匯出報名表之「家長姓名」必須一致</a:t>
            </a:r>
            <a:r>
              <a:rPr i="0" lang="zh-TW" sz="2100" u="none" cap="none" strike="noStrike">
                <a:solidFill>
                  <a:srgbClr val="000000"/>
                </a:solidFill>
              </a:rPr>
              <a:t>；否則請提證明資料。(例如身分證</a:t>
            </a:r>
            <a:r>
              <a:rPr lang="zh-TW" sz="2100"/>
              <a:t>、戶口名簿</a:t>
            </a:r>
            <a:r>
              <a:rPr i="0" lang="zh-TW" sz="2100" u="none" cap="none" strike="noStrike">
                <a:solidFill>
                  <a:srgbClr val="000000"/>
                </a:solidFill>
              </a:rPr>
              <a:t>影本)</a:t>
            </a:r>
            <a:endParaRPr i="0" sz="1100" u="none" cap="none" strike="noStrike">
              <a:solidFill>
                <a:srgbClr val="000000"/>
              </a:solidFill>
            </a:endParaRPr>
          </a:p>
          <a:p>
            <a:pPr indent="-361950" lvl="0" marL="457200" marR="0" rtl="0" algn="l">
              <a:lnSpc>
                <a:spcPct val="100000"/>
              </a:lnSpc>
              <a:spcBef>
                <a:spcPts val="0"/>
              </a:spcBef>
              <a:spcAft>
                <a:spcPts val="0"/>
              </a:spcAft>
              <a:buClr>
                <a:schemeClr val="dk1"/>
              </a:buClr>
              <a:buSzPts val="2100"/>
              <a:buFont typeface="Microsoft JhengHei"/>
              <a:buAutoNum type="arabicPeriod"/>
            </a:pPr>
            <a:r>
              <a:rPr i="0" lang="zh-TW" sz="2100" u="none" cap="none" strike="noStrike">
                <a:solidFill>
                  <a:schemeClr val="dk1"/>
                </a:solidFill>
              </a:rPr>
              <a:t>若家長其中一方不克簽名，簽名的家長須填寫</a:t>
            </a:r>
            <a:r>
              <a:rPr b="1" i="0" lang="zh-TW" sz="2100" u="sng" cap="none" strike="noStrike">
                <a:solidFill>
                  <a:srgbClr val="FF0000"/>
                </a:solidFill>
              </a:rPr>
              <a:t>切結書</a:t>
            </a:r>
            <a:r>
              <a:rPr i="0" lang="zh-TW" sz="2100" u="none" cap="none" strike="noStrike">
                <a:solidFill>
                  <a:schemeClr val="dk1"/>
                </a:solidFill>
              </a:rPr>
              <a:t>。</a:t>
            </a:r>
            <a:r>
              <a:rPr lang="zh-TW" sz="2100">
                <a:solidFill>
                  <a:schemeClr val="dk1"/>
                </a:solidFill>
              </a:rPr>
              <a:t>本表也適用無雙親照顧、由親友或社工照顧的個案。</a:t>
            </a:r>
            <a:endParaRPr i="0" sz="2100" u="none" cap="none" strike="noStrike">
              <a:solidFill>
                <a:schemeClr val="dk1"/>
              </a:solidFill>
            </a:endParaRPr>
          </a:p>
          <a:p>
            <a:pPr indent="-361950" lvl="0" marL="457200" marR="0" rtl="0" algn="l">
              <a:lnSpc>
                <a:spcPct val="100000"/>
              </a:lnSpc>
              <a:spcBef>
                <a:spcPts val="0"/>
              </a:spcBef>
              <a:spcAft>
                <a:spcPts val="0"/>
              </a:spcAft>
              <a:buClr>
                <a:srgbClr val="000000"/>
              </a:buClr>
              <a:buSzPts val="2100"/>
              <a:buFont typeface="Microsoft JhengHei"/>
              <a:buAutoNum type="arabicPeriod"/>
            </a:pPr>
            <a:r>
              <a:rPr i="0" lang="zh-TW" sz="2100" u="none" cap="none" strike="noStrike">
                <a:solidFill>
                  <a:srgbClr val="000000"/>
                </a:solidFill>
              </a:rPr>
              <a:t>若家長雙方皆不克簽名，</a:t>
            </a:r>
            <a:r>
              <a:rPr lang="zh-TW" sz="2100"/>
              <a:t>但有委託親友代理，</a:t>
            </a:r>
            <a:r>
              <a:rPr i="0" lang="zh-TW" sz="2100" u="none" cap="none" strike="noStrike">
                <a:solidFill>
                  <a:srgbClr val="000000"/>
                </a:solidFill>
              </a:rPr>
              <a:t>受託人須填寫</a:t>
            </a:r>
            <a:r>
              <a:rPr b="1" lang="zh-TW" sz="2100" u="sng">
                <a:solidFill>
                  <a:srgbClr val="FF0000"/>
                </a:solidFill>
              </a:rPr>
              <a:t>委託</a:t>
            </a:r>
            <a:r>
              <a:rPr b="1" i="0" lang="zh-TW" sz="2100" u="sng" cap="none" strike="noStrike">
                <a:solidFill>
                  <a:srgbClr val="FF0000"/>
                </a:solidFill>
              </a:rPr>
              <a:t>書</a:t>
            </a:r>
            <a:r>
              <a:rPr i="0" lang="zh-TW" sz="2100" u="none" cap="none" strike="noStrike">
                <a:solidFill>
                  <a:schemeClr val="dk1"/>
                </a:solidFill>
              </a:rPr>
              <a:t>。</a:t>
            </a:r>
            <a:endParaRPr i="0" sz="2100" u="none" cap="none" strike="noStrike">
              <a:solidFill>
                <a:schemeClr val="dk1"/>
              </a:solidFill>
            </a:endParaRPr>
          </a:p>
          <a:p>
            <a:pPr indent="-361950" lvl="0" marL="457200" marR="0" rtl="0" algn="l">
              <a:lnSpc>
                <a:spcPct val="100000"/>
              </a:lnSpc>
              <a:spcBef>
                <a:spcPts val="0"/>
              </a:spcBef>
              <a:spcAft>
                <a:spcPts val="0"/>
              </a:spcAft>
              <a:buClr>
                <a:srgbClr val="FF0000"/>
              </a:buClr>
              <a:buSzPts val="2100"/>
              <a:buAutoNum type="arabicPeriod"/>
            </a:pPr>
            <a:r>
              <a:rPr b="1" i="0" lang="zh-TW" sz="2100" u="none" cap="none" strike="noStrike">
                <a:solidFill>
                  <a:srgbClr val="FF0000"/>
                </a:solidFill>
              </a:rPr>
              <a:t>建議國中端先產出「A02學生基本資料暨比序項目積分確認單」供學生確認「家長姓名」欄位要列出的法定代理/監護人</a:t>
            </a:r>
            <a:r>
              <a:rPr b="1" lang="zh-TW" sz="2100">
                <a:solidFill>
                  <a:srgbClr val="FF0000"/>
                </a:solidFill>
              </a:rPr>
              <a:t>之</a:t>
            </a:r>
            <a:r>
              <a:rPr b="1" i="0" lang="zh-TW" sz="2100" u="none" cap="none" strike="noStrike">
                <a:solidFill>
                  <a:srgbClr val="FF0000"/>
                </a:solidFill>
              </a:rPr>
              <a:t>完整姓名。</a:t>
            </a:r>
            <a:endParaRPr b="1" i="0" sz="2100" u="none" cap="none" strike="noStrike">
              <a:solidFill>
                <a:srgbClr val="FF0000"/>
              </a:solidFill>
            </a:endParaRPr>
          </a:p>
        </p:txBody>
      </p:sp>
      <p:sp>
        <p:nvSpPr>
          <p:cNvPr id="284" name="Google Shape;284;p45"/>
          <p:cNvSpPr txBox="1"/>
          <p:nvPr>
            <p:ph idx="12" type="sldNum"/>
          </p:nvPr>
        </p:nvSpPr>
        <p:spPr>
          <a:xfrm>
            <a:off x="8572499" y="4767263"/>
            <a:ext cx="390900" cy="2739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000000"/>
              </a:buClr>
              <a:buSzPts val="1100"/>
              <a:buFont typeface="Arial"/>
              <a:buNone/>
            </a:pPr>
            <a:fld id="{00000000-1234-1234-1234-123412341234}" type="slidenum">
              <a:rPr lang="zh-TW"/>
              <a:t>‹#›</a:t>
            </a:fld>
            <a:endParaRPr/>
          </a:p>
        </p:txBody>
      </p:sp>
      <p:sp>
        <p:nvSpPr>
          <p:cNvPr id="285" name="Google Shape;285;p45"/>
          <p:cNvSpPr txBox="1"/>
          <p:nvPr/>
        </p:nvSpPr>
        <p:spPr>
          <a:xfrm>
            <a:off x="385777" y="289300"/>
            <a:ext cx="4827600" cy="438600"/>
          </a:xfrm>
          <a:prstGeom prst="rect">
            <a:avLst/>
          </a:prstGeom>
          <a:noFill/>
          <a:ln>
            <a:noFill/>
          </a:ln>
        </p:spPr>
        <p:txBody>
          <a:bodyPr anchorCtr="1" anchor="t" bIns="34275" lIns="68575" spcFirstLastPara="1" rIns="68575" wrap="square" tIns="34275">
            <a:spAutoFit/>
          </a:bodyPr>
          <a:lstStyle/>
          <a:p>
            <a:pPr indent="0" lvl="0" marL="0" marR="0" rtl="0" algn="ctr">
              <a:lnSpc>
                <a:spcPct val="80000"/>
              </a:lnSpc>
              <a:spcBef>
                <a:spcPts val="0"/>
              </a:spcBef>
              <a:spcAft>
                <a:spcPts val="0"/>
              </a:spcAft>
              <a:buClr>
                <a:srgbClr val="404040"/>
              </a:buClr>
              <a:buSzPts val="3300"/>
              <a:buFont typeface="Arial"/>
              <a:buNone/>
            </a:pPr>
            <a:r>
              <a:rPr b="1" i="0" lang="zh-TW" sz="3000" u="none" cap="none" strike="noStrike">
                <a:solidFill>
                  <a:srgbClr val="C00000"/>
                </a:solidFill>
              </a:rPr>
              <a:t>家長姓名與簽名欄位(A04)</a:t>
            </a:r>
            <a:endParaRPr b="1" i="0" sz="3000" u="none" cap="none" strike="noStrike">
              <a:solidFill>
                <a:srgbClr val="C00000"/>
              </a:solidFill>
            </a:endParaRPr>
          </a:p>
        </p:txBody>
      </p:sp>
      <p:sp>
        <p:nvSpPr>
          <p:cNvPr id="286" name="Google Shape;286;p45"/>
          <p:cNvSpPr/>
          <p:nvPr/>
        </p:nvSpPr>
        <p:spPr>
          <a:xfrm>
            <a:off x="5399900" y="916825"/>
            <a:ext cx="994500" cy="2019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5"/>
          <p:cNvSpPr/>
          <p:nvPr/>
        </p:nvSpPr>
        <p:spPr>
          <a:xfrm>
            <a:off x="5516425" y="4565375"/>
            <a:ext cx="1654800" cy="201900"/>
          </a:xfrm>
          <a:prstGeom prst="rect">
            <a:avLst/>
          </a:prstGeom>
          <a:noFill/>
          <a:ln cap="flat" cmpd="sng" w="28575">
            <a:solidFill>
              <a:srgbClr val="C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5"/>
          <p:cNvSpPr txBox="1"/>
          <p:nvPr/>
        </p:nvSpPr>
        <p:spPr>
          <a:xfrm>
            <a:off x="5454275" y="1157675"/>
            <a:ext cx="3209100" cy="1647300"/>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家長要輸入幾個、輸入誰的姓名</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請國中端跟家長確認清楚</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依家庭狀況來評估決定</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最重要的是家長姓名列了幾個、列了誰</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下方簽名要與上方家長姓名相符</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若列出家長中有人無法簽名</a:t>
            </a:r>
            <a:endParaRPr b="1" sz="1200">
              <a:solidFill>
                <a:srgbClr val="0070C0"/>
              </a:solidFill>
            </a:endParaRPr>
          </a:p>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就須附上切結書/委託書</a:t>
            </a:r>
            <a:endParaRPr b="1" sz="1200">
              <a:solidFill>
                <a:srgbClr val="0070C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p46"/>
          <p:cNvPicPr preferRelativeResize="0"/>
          <p:nvPr/>
        </p:nvPicPr>
        <p:blipFill>
          <a:blip r:embed="rId3">
            <a:alphaModFix/>
          </a:blip>
          <a:stretch>
            <a:fillRect/>
          </a:stretch>
        </p:blipFill>
        <p:spPr>
          <a:xfrm>
            <a:off x="714806" y="0"/>
            <a:ext cx="3334938" cy="5143501"/>
          </a:xfrm>
          <a:prstGeom prst="rect">
            <a:avLst/>
          </a:prstGeom>
          <a:noFill/>
          <a:ln>
            <a:noFill/>
          </a:ln>
        </p:spPr>
      </p:pic>
      <p:pic>
        <p:nvPicPr>
          <p:cNvPr id="294" name="Google Shape;294;p46"/>
          <p:cNvPicPr preferRelativeResize="0"/>
          <p:nvPr/>
        </p:nvPicPr>
        <p:blipFill>
          <a:blip r:embed="rId4">
            <a:alphaModFix/>
          </a:blip>
          <a:stretch>
            <a:fillRect/>
          </a:stretch>
        </p:blipFill>
        <p:spPr>
          <a:xfrm>
            <a:off x="4950195" y="0"/>
            <a:ext cx="3315861" cy="5143501"/>
          </a:xfrm>
          <a:prstGeom prst="rect">
            <a:avLst/>
          </a:prstGeom>
          <a:noFill/>
          <a:ln>
            <a:noFill/>
          </a:ln>
        </p:spPr>
      </p:pic>
      <p:sp>
        <p:nvSpPr>
          <p:cNvPr id="295" name="Google Shape;295;p46"/>
          <p:cNvSpPr txBox="1"/>
          <p:nvPr/>
        </p:nvSpPr>
        <p:spPr>
          <a:xfrm>
            <a:off x="7186200" y="2851450"/>
            <a:ext cx="1957800" cy="148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lang="zh-TW" sz="1200">
                <a:solidFill>
                  <a:srgbClr val="0070C0"/>
                </a:solidFill>
              </a:rPr>
              <a:t>切結書/委託書</a:t>
            </a:r>
            <a:r>
              <a:rPr b="1" lang="zh-TW" sz="1200">
                <a:solidFill>
                  <a:srgbClr val="0070C0"/>
                </a:solidFill>
              </a:rPr>
              <a:t>簽名的要求</a:t>
            </a:r>
            <a:endParaRPr b="1" sz="1200">
              <a:solidFill>
                <a:srgbClr val="0070C0"/>
              </a:solidFill>
            </a:endParaRPr>
          </a:p>
          <a:p>
            <a:pPr indent="-166199" lvl="0" marL="179999" marR="0" rtl="0" algn="l">
              <a:lnSpc>
                <a:spcPct val="100000"/>
              </a:lnSpc>
              <a:spcBef>
                <a:spcPts val="0"/>
              </a:spcBef>
              <a:spcAft>
                <a:spcPts val="0"/>
              </a:spcAft>
              <a:buClr>
                <a:srgbClr val="0070C0"/>
              </a:buClr>
              <a:buSzPts val="1200"/>
              <a:buAutoNum type="arabicPeriod"/>
            </a:pPr>
            <a:r>
              <a:rPr b="1" lang="zh-TW" sz="1200">
                <a:solidFill>
                  <a:srgbClr val="0070C0"/>
                </a:solidFill>
              </a:rPr>
              <a:t>與報名表一樣</a:t>
            </a:r>
            <a:br>
              <a:rPr b="1" lang="zh-TW" sz="1200">
                <a:solidFill>
                  <a:srgbClr val="0070C0"/>
                </a:solidFill>
              </a:rPr>
            </a:br>
            <a:r>
              <a:rPr b="1" lang="zh-TW" sz="1200">
                <a:solidFill>
                  <a:srgbClr val="0070C0"/>
                </a:solidFill>
              </a:rPr>
              <a:t>藍/黑筆正楷簽名</a:t>
            </a:r>
            <a:endParaRPr b="1" sz="1200">
              <a:solidFill>
                <a:srgbClr val="0070C0"/>
              </a:solidFill>
            </a:endParaRPr>
          </a:p>
          <a:p>
            <a:pPr indent="-166199" lvl="0" marL="179999" marR="0" rtl="0" algn="l">
              <a:lnSpc>
                <a:spcPct val="100000"/>
              </a:lnSpc>
              <a:spcBef>
                <a:spcPts val="0"/>
              </a:spcBef>
              <a:spcAft>
                <a:spcPts val="0"/>
              </a:spcAft>
              <a:buClr>
                <a:srgbClr val="0070C0"/>
              </a:buClr>
              <a:buSzPts val="1200"/>
              <a:buAutoNum type="arabicPeriod"/>
            </a:pPr>
            <a:r>
              <a:rPr b="1" lang="zh-TW" sz="1200">
                <a:solidFill>
                  <a:srgbClr val="0070C0"/>
                </a:solidFill>
              </a:rPr>
              <a:t>家長簽名要與資料相符</a:t>
            </a:r>
            <a:br>
              <a:rPr b="1" lang="zh-TW" sz="1200">
                <a:solidFill>
                  <a:srgbClr val="0070C0"/>
                </a:solidFill>
              </a:rPr>
            </a:br>
            <a:r>
              <a:rPr b="1" lang="zh-TW" sz="1200">
                <a:solidFill>
                  <a:srgbClr val="0070C0"/>
                </a:solidFill>
              </a:rPr>
              <a:t>如果不相符</a:t>
            </a:r>
            <a:br>
              <a:rPr b="1" lang="zh-TW" sz="1200">
                <a:solidFill>
                  <a:srgbClr val="0070C0"/>
                </a:solidFill>
              </a:rPr>
            </a:br>
            <a:r>
              <a:rPr b="1" lang="zh-TW" sz="1200">
                <a:solidFill>
                  <a:srgbClr val="0070C0"/>
                </a:solidFill>
              </a:rPr>
              <a:t>須確認家長戶政單位登記的用字為何</a:t>
            </a:r>
            <a:endParaRPr b="1" sz="1200">
              <a:solidFill>
                <a:srgbClr val="0070C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BohoVogueVTI">
  <a:themeElements>
    <a:clrScheme name="BohoVogueVTI">
      <a:dk1>
        <a:srgbClr val="000000"/>
      </a:dk1>
      <a:lt1>
        <a:srgbClr val="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ohoVogueVTI">
  <a:themeElements>
    <a:clrScheme name="BohoVogueVTI">
      <a:dk1>
        <a:srgbClr val="000000"/>
      </a:dk1>
      <a:lt1>
        <a:srgbClr val="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