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2.xml" ContentType="application/vnd.openxmlformats-officedocument.presentationml.tags+xml"/>
  <Override PartName="/ppt/notesSlides/notesSlide51.xml" ContentType="application/vnd.openxmlformats-officedocument.presentationml.notesSlide+xml"/>
  <Override PartName="/ppt/tags/tag3.xml" ContentType="application/vnd.openxmlformats-officedocument.presentationml.tags+xml"/>
  <Override PartName="/ppt/notesSlides/notesSlide52.xml" ContentType="application/vnd.openxmlformats-officedocument.presentationml.notesSlide+xml"/>
  <Override PartName="/ppt/tags/tag4.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5.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5" r:id="rId1"/>
    <p:sldMasterId id="2147483706" r:id="rId2"/>
    <p:sldMasterId id="2147483726" r:id="rId3"/>
    <p:sldMasterId id="2147483741" r:id="rId4"/>
  </p:sldMasterIdLst>
  <p:notesMasterIdLst>
    <p:notesMasterId r:id="rId99"/>
  </p:notesMasterIdLst>
  <p:handoutMasterIdLst>
    <p:handoutMasterId r:id="rId100"/>
  </p:handoutMasterIdLst>
  <p:sldIdLst>
    <p:sldId id="385" r:id="rId5"/>
    <p:sldId id="386" r:id="rId6"/>
    <p:sldId id="387" r:id="rId7"/>
    <p:sldId id="388" r:id="rId8"/>
    <p:sldId id="389" r:id="rId9"/>
    <p:sldId id="390" r:id="rId10"/>
    <p:sldId id="261" r:id="rId11"/>
    <p:sldId id="288" r:id="rId12"/>
    <p:sldId id="289" r:id="rId13"/>
    <p:sldId id="260" r:id="rId14"/>
    <p:sldId id="290" r:id="rId15"/>
    <p:sldId id="292" r:id="rId16"/>
    <p:sldId id="291" r:id="rId17"/>
    <p:sldId id="391" r:id="rId18"/>
    <p:sldId id="392" r:id="rId19"/>
    <p:sldId id="393" r:id="rId20"/>
    <p:sldId id="394" r:id="rId21"/>
    <p:sldId id="395" r:id="rId22"/>
    <p:sldId id="396" r:id="rId23"/>
    <p:sldId id="399" r:id="rId24"/>
    <p:sldId id="455" r:id="rId25"/>
    <p:sldId id="397" r:id="rId26"/>
    <p:sldId id="398" r:id="rId27"/>
    <p:sldId id="400" r:id="rId28"/>
    <p:sldId id="401" r:id="rId29"/>
    <p:sldId id="306" r:id="rId30"/>
    <p:sldId id="308" r:id="rId31"/>
    <p:sldId id="309" r:id="rId32"/>
    <p:sldId id="310" r:id="rId33"/>
    <p:sldId id="376" r:id="rId34"/>
    <p:sldId id="377" r:id="rId35"/>
    <p:sldId id="381" r:id="rId36"/>
    <p:sldId id="382" r:id="rId37"/>
    <p:sldId id="383" r:id="rId38"/>
    <p:sldId id="311" r:id="rId39"/>
    <p:sldId id="312" r:id="rId40"/>
    <p:sldId id="313" r:id="rId41"/>
    <p:sldId id="332" r:id="rId42"/>
    <p:sldId id="314" r:id="rId43"/>
    <p:sldId id="457" r:id="rId44"/>
    <p:sldId id="458" r:id="rId45"/>
    <p:sldId id="448" r:id="rId46"/>
    <p:sldId id="449" r:id="rId47"/>
    <p:sldId id="446" r:id="rId48"/>
    <p:sldId id="447" r:id="rId49"/>
    <p:sldId id="464" r:id="rId50"/>
    <p:sldId id="465" r:id="rId51"/>
    <p:sldId id="450" r:id="rId52"/>
    <p:sldId id="451" r:id="rId53"/>
    <p:sldId id="452" r:id="rId54"/>
    <p:sldId id="453" r:id="rId55"/>
    <p:sldId id="454" r:id="rId56"/>
    <p:sldId id="459" r:id="rId57"/>
    <p:sldId id="402" r:id="rId58"/>
    <p:sldId id="403" r:id="rId59"/>
    <p:sldId id="404" r:id="rId60"/>
    <p:sldId id="405" r:id="rId61"/>
    <p:sldId id="406" r:id="rId62"/>
    <p:sldId id="407" r:id="rId63"/>
    <p:sldId id="408" r:id="rId64"/>
    <p:sldId id="409" r:id="rId65"/>
    <p:sldId id="460" r:id="rId66"/>
    <p:sldId id="410" r:id="rId67"/>
    <p:sldId id="411" r:id="rId68"/>
    <p:sldId id="412" r:id="rId69"/>
    <p:sldId id="463" r:id="rId70"/>
    <p:sldId id="413" r:id="rId71"/>
    <p:sldId id="414" r:id="rId72"/>
    <p:sldId id="415" r:id="rId73"/>
    <p:sldId id="416" r:id="rId74"/>
    <p:sldId id="417" r:id="rId75"/>
    <p:sldId id="418" r:id="rId76"/>
    <p:sldId id="461" r:id="rId77"/>
    <p:sldId id="419" r:id="rId78"/>
    <p:sldId id="420" r:id="rId79"/>
    <p:sldId id="421" r:id="rId80"/>
    <p:sldId id="422" r:id="rId81"/>
    <p:sldId id="462" r:id="rId82"/>
    <p:sldId id="466" r:id="rId83"/>
    <p:sldId id="423" r:id="rId84"/>
    <p:sldId id="424" r:id="rId85"/>
    <p:sldId id="433" r:id="rId86"/>
    <p:sldId id="425" r:id="rId87"/>
    <p:sldId id="426" r:id="rId88"/>
    <p:sldId id="427" r:id="rId89"/>
    <p:sldId id="428" r:id="rId90"/>
    <p:sldId id="429" r:id="rId91"/>
    <p:sldId id="430" r:id="rId92"/>
    <p:sldId id="431" r:id="rId93"/>
    <p:sldId id="432" r:id="rId94"/>
    <p:sldId id="440" r:id="rId95"/>
    <p:sldId id="441" r:id="rId96"/>
    <p:sldId id="467" r:id="rId97"/>
    <p:sldId id="442" r:id="rId98"/>
  </p:sldIdLst>
  <p:sldSz cx="12192000" cy="6858000"/>
  <p:notesSz cx="7099300" cy="10234613"/>
  <p:embeddedFontLst>
    <p:embeddedFont>
      <p:font typeface="Quattrocento Sans" panose="02020500000000000000" charset="0"/>
      <p:regular r:id="rId101"/>
      <p:bold r:id="rId102"/>
      <p:italic r:id="rId103"/>
      <p:boldItalic r:id="rId104"/>
    </p:embeddedFont>
    <p:embeddedFont>
      <p:font typeface="Microsoft YaHei" panose="020B0503020204020204" pitchFamily="34" charset="-122"/>
      <p:regular r:id="rId105"/>
      <p:bold r:id="rId106"/>
    </p:embeddedFont>
    <p:embeddedFont>
      <p:font typeface="Impact" panose="020B0806030902050204" pitchFamily="34" charset="0"/>
      <p:regular r:id="rId107"/>
    </p:embeddedFont>
    <p:embeddedFont>
      <p:font typeface="Wingdings 2" panose="05020102010507070707" pitchFamily="18" charset="2"/>
      <p:regular r:id="rId108"/>
    </p:embeddedFont>
    <p:embeddedFont>
      <p:font typeface="宋体" panose="02010600030101010101" pitchFamily="2" charset="-122"/>
      <p:regular r:id="rId109"/>
    </p:embeddedFont>
    <p:embeddedFont>
      <p:font typeface="Lora" panose="02020500000000000000" charset="0"/>
      <p:regular r:id="rId110"/>
      <p:bold r:id="rId111"/>
      <p:italic r:id="rId112"/>
      <p:boldItalic r:id="rId113"/>
    </p:embeddedFont>
    <p:embeddedFont>
      <p:font typeface="微軟正黑體" panose="020B0604030504040204" pitchFamily="34" charset="-120"/>
      <p:regular r:id="rId114"/>
      <p:bold r:id="rId115"/>
    </p:embeddedFont>
    <p:embeddedFont>
      <p:font typeface="標楷體" panose="03000509000000000000" pitchFamily="65" charset="-120"/>
      <p:regular r:id="rId116"/>
    </p:embeddedFont>
    <p:embeddedFont>
      <p:font typeface="Microsoft YaHei" panose="020B0503020204020204" pitchFamily="34" charset="-122"/>
      <p:regular r:id="rId105"/>
      <p:bold r:id="rId106"/>
    </p:embeddedFont>
    <p:embeddedFont>
      <p:font typeface="Calibri" panose="020F0502020204030204" pitchFamily="34" charset="0"/>
      <p:regular r:id="rId117"/>
      <p:bold r:id="rId118"/>
      <p:italic r:id="rId119"/>
      <p:boldItalic r:id="rId1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5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56"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A7"/>
    <a:srgbClr val="FDF9A1"/>
    <a:srgbClr val="FF00FF"/>
    <a:srgbClr val="2002FE"/>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AE996F-3833-48CC-85B3-D08EFD46853E}">
  <a:tblStyle styleId="{4BAE996F-3833-48CC-85B3-D08EFD46853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37" autoAdjust="0"/>
  </p:normalViewPr>
  <p:slideViewPr>
    <p:cSldViewPr snapToGrid="0">
      <p:cViewPr varScale="1">
        <p:scale>
          <a:sx n="95" d="100"/>
          <a:sy n="95" d="100"/>
        </p:scale>
        <p:origin x="717" y="82"/>
      </p:cViewPr>
      <p:guideLst/>
    </p:cSldViewPr>
  </p:slideViewPr>
  <p:notesTextViewPr>
    <p:cViewPr>
      <p:scale>
        <a:sx n="1" d="1"/>
        <a:sy n="1" d="1"/>
      </p:scale>
      <p:origin x="0" y="0"/>
    </p:cViewPr>
  </p:notesTextViewPr>
  <p:sorterViewPr>
    <p:cViewPr>
      <p:scale>
        <a:sx n="100" d="100"/>
        <a:sy n="100" d="100"/>
      </p:scale>
      <p:origin x="0" y="-50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17.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2.fntdata"/><Relationship Id="rId16" Type="http://schemas.openxmlformats.org/officeDocument/2006/relationships/slide" Target="slides/slide12.xml"/><Relationship Id="rId107" Type="http://schemas.openxmlformats.org/officeDocument/2006/relationships/font" Target="fonts/font7.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2.fntdata"/><Relationship Id="rId123"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3.fntdata"/><Relationship Id="rId118" Type="http://schemas.openxmlformats.org/officeDocument/2006/relationships/font" Target="fonts/font18.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3.fntdata"/><Relationship Id="rId108" Type="http://schemas.openxmlformats.org/officeDocument/2006/relationships/font" Target="fonts/font8.fntdata"/><Relationship Id="rId124"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4.fntdata"/><Relationship Id="rId119" Type="http://schemas.openxmlformats.org/officeDocument/2006/relationships/font" Target="fonts/font19.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9.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4.fntdata"/><Relationship Id="rId120" Type="http://schemas.openxmlformats.org/officeDocument/2006/relationships/font" Target="fonts/font20.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0.fntdata"/><Relationship Id="rId115" Type="http://schemas.openxmlformats.org/officeDocument/2006/relationships/font" Target="fonts/font15.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handoutMaster" Target="handoutMasters/handoutMaster1.xml"/><Relationship Id="rId105"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1.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font" Target="fonts/font1.fntdata"/><Relationship Id="rId1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5FAB4F-1E01-4C01-9A00-94974971D8DB}" type="doc">
      <dgm:prSet loTypeId="urn:microsoft.com/office/officeart/2005/8/layout/balance1" loCatId="relationship" qsTypeId="urn:microsoft.com/office/officeart/2005/8/quickstyle/simple1" qsCatId="simple" csTypeId="urn:microsoft.com/office/officeart/2005/8/colors/colorful2" csCatId="colorful" phldr="1"/>
      <dgm:spPr/>
      <dgm:t>
        <a:bodyPr/>
        <a:lstStyle/>
        <a:p>
          <a:endParaRPr lang="zh-TW" altLang="en-US"/>
        </a:p>
      </dgm:t>
    </dgm:pt>
    <dgm:pt modelId="{201249B9-C56B-46CA-9266-8293F4D11691}">
      <dgm:prSet phldrT="[文字]" custT="1"/>
      <dgm:spPr/>
      <dgm:t>
        <a:bodyPr/>
        <a:lstStyle/>
        <a:p>
          <a:r>
            <a:rPr lang="zh-TW" altLang="en-US" sz="1600" b="1" dirty="0" smtClean="0">
              <a:latin typeface="微軟正黑體" panose="020B0604030504040204" pitchFamily="34" charset="-120"/>
              <a:ea typeface="微軟正黑體" panose="020B0604030504040204" pitchFamily="34" charset="-120"/>
            </a:rPr>
            <a:t>男生</a:t>
          </a:r>
          <a:endParaRPr lang="zh-TW" altLang="en-US" sz="1600" b="1" dirty="0">
            <a:latin typeface="微軟正黑體" panose="020B0604030504040204" pitchFamily="34" charset="-120"/>
            <a:ea typeface="微軟正黑體" panose="020B0604030504040204" pitchFamily="34" charset="-120"/>
          </a:endParaRPr>
        </a:p>
      </dgm:t>
    </dgm:pt>
    <dgm:pt modelId="{78926448-33C1-4A6E-811F-3A60905C729C}" type="parTrans" cxnId="{2F1FFD61-B4DD-4154-ACAA-9170141CC768}">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46AA1A39-822D-4EC6-A650-4A2035CAB4E3}" type="sibTrans" cxnId="{2F1FFD61-B4DD-4154-ACAA-9170141CC768}">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80399402-AF7A-423C-B6E6-80FFAC72EDBD}">
      <dgm:prSet phldrT="[文字]" custT="1"/>
      <dgm:spPr/>
      <dgm:t>
        <a:bodyPr/>
        <a:lstStyle/>
        <a:p>
          <a:r>
            <a:rPr lang="zh-TW" altLang="en-US" sz="1400" dirty="0" smtClean="0">
              <a:latin typeface="微軟正黑體" panose="020B0604030504040204" pitchFamily="34" charset="-120"/>
              <a:ea typeface="微軟正黑體" panose="020B0604030504040204" pitchFamily="34" charset="-120"/>
            </a:rPr>
            <a:t>密碼</a:t>
          </a:r>
          <a:endParaRPr lang="en-US" altLang="zh-TW" sz="1400" dirty="0" smtClean="0">
            <a:latin typeface="微軟正黑體" panose="020B0604030504040204" pitchFamily="34" charset="-120"/>
            <a:ea typeface="微軟正黑體" panose="020B0604030504040204" pitchFamily="34" charset="-120"/>
          </a:endParaRPr>
        </a:p>
        <a:p>
          <a:r>
            <a:rPr lang="en-US" altLang="zh-TW" sz="1400" dirty="0" smtClean="0">
              <a:latin typeface="微軟正黑體" panose="020B0604030504040204" pitchFamily="34" charset="-120"/>
              <a:ea typeface="微軟正黑體" panose="020B0604030504040204" pitchFamily="34" charset="-120"/>
            </a:rPr>
            <a:t>Jj123456</a:t>
          </a:r>
          <a:endParaRPr lang="zh-TW" altLang="en-US" sz="1400" dirty="0">
            <a:latin typeface="微軟正黑體" panose="020B0604030504040204" pitchFamily="34" charset="-120"/>
            <a:ea typeface="微軟正黑體" panose="020B0604030504040204" pitchFamily="34" charset="-120"/>
          </a:endParaRPr>
        </a:p>
      </dgm:t>
    </dgm:pt>
    <dgm:pt modelId="{247555FC-8F01-409E-8C06-75F6E1B356E8}" type="parTrans" cxnId="{0BFE0D12-27F2-4C2C-A73A-E225D8A43FC5}">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E3224194-963C-47A4-992F-7CBF026E5E92}" type="sibTrans" cxnId="{0BFE0D12-27F2-4C2C-A73A-E225D8A43FC5}">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866EC546-332C-46B6-80B0-E0F7F13E6D3E}">
      <dgm:prSet phldrT="[文字]" custT="1"/>
      <dgm:spPr/>
      <dgm:t>
        <a:bodyPr/>
        <a:lstStyle/>
        <a:p>
          <a:r>
            <a:rPr lang="zh-TW" altLang="en-US" sz="1400" dirty="0" smtClean="0">
              <a:latin typeface="微軟正黑體" panose="020B0604030504040204" pitchFamily="34" charset="-120"/>
              <a:ea typeface="微軟正黑體" panose="020B0604030504040204" pitchFamily="34" charset="-120"/>
            </a:rPr>
            <a:t>帳號</a:t>
          </a:r>
          <a:r>
            <a:rPr lang="en-US" altLang="zh-TW" sz="1400" dirty="0" smtClean="0">
              <a:latin typeface="微軟正黑體" panose="020B0604030504040204" pitchFamily="34" charset="-120"/>
              <a:ea typeface="微軟正黑體" panose="020B0604030504040204" pitchFamily="34" charset="-120"/>
            </a:rPr>
            <a:t>A123456789</a:t>
          </a:r>
          <a:endParaRPr lang="zh-TW" altLang="en-US" sz="1400" dirty="0">
            <a:latin typeface="微軟正黑體" panose="020B0604030504040204" pitchFamily="34" charset="-120"/>
            <a:ea typeface="微軟正黑體" panose="020B0604030504040204" pitchFamily="34" charset="-120"/>
          </a:endParaRPr>
        </a:p>
      </dgm:t>
    </dgm:pt>
    <dgm:pt modelId="{AB2644EE-36EC-4155-8479-6BDB9D812899}" type="parTrans" cxnId="{F8C12304-E0BC-4F52-8703-63B32A460CB6}">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06170822-F528-4E48-AF5F-CC3C8D4EC53C}" type="sibTrans" cxnId="{F8C12304-E0BC-4F52-8703-63B32A460CB6}">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ADAA12DF-DD4E-457B-9AB5-AE5A7252B200}">
      <dgm:prSet phldrT="[文字]" custT="1"/>
      <dgm:spPr/>
      <dgm:t>
        <a:bodyPr/>
        <a:lstStyle/>
        <a:p>
          <a:r>
            <a:rPr lang="zh-TW" altLang="en-US" sz="1600" b="1" dirty="0" smtClean="0">
              <a:latin typeface="微軟正黑體" panose="020B0604030504040204" pitchFamily="34" charset="-120"/>
              <a:ea typeface="微軟正黑體" panose="020B0604030504040204" pitchFamily="34" charset="-120"/>
            </a:rPr>
            <a:t>女生</a:t>
          </a:r>
          <a:endParaRPr lang="zh-TW" altLang="en-US" sz="1600" b="1" dirty="0">
            <a:latin typeface="微軟正黑體" panose="020B0604030504040204" pitchFamily="34" charset="-120"/>
            <a:ea typeface="微軟正黑體" panose="020B0604030504040204" pitchFamily="34" charset="-120"/>
          </a:endParaRPr>
        </a:p>
      </dgm:t>
    </dgm:pt>
    <dgm:pt modelId="{FFACC9D1-4307-4B2D-BEC0-7F85A13B04FC}" type="parTrans" cxnId="{24499510-8469-4605-B892-A1B1E7E63C1F}">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6A35C5B5-D199-48E7-A08A-CC9A2AD154AE}" type="sibTrans" cxnId="{24499510-8469-4605-B892-A1B1E7E63C1F}">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0F729312-8F15-4397-BA93-1BB632228B8C}">
      <dgm:prSet phldrT="[文字]" custT="1"/>
      <dgm:spPr/>
      <dgm:t>
        <a:bodyPr/>
        <a:lstStyle/>
        <a:p>
          <a:r>
            <a:rPr lang="zh-TW" altLang="en-US" sz="1400" dirty="0" smtClean="0">
              <a:latin typeface="微軟正黑體" panose="020B0604030504040204" pitchFamily="34" charset="-120"/>
              <a:ea typeface="微軟正黑體" panose="020B0604030504040204" pitchFamily="34" charset="-120"/>
            </a:rPr>
            <a:t>密碼</a:t>
          </a:r>
          <a:endParaRPr lang="en-US" altLang="zh-TW" sz="1400" dirty="0" smtClean="0">
            <a:latin typeface="微軟正黑體" panose="020B0604030504040204" pitchFamily="34" charset="-120"/>
            <a:ea typeface="微軟正黑體" panose="020B0604030504040204" pitchFamily="34" charset="-120"/>
          </a:endParaRPr>
        </a:p>
        <a:p>
          <a:r>
            <a:rPr lang="en-US" altLang="zh-TW" sz="1400" dirty="0" smtClean="0">
              <a:latin typeface="微軟正黑體" panose="020B0604030504040204" pitchFamily="34" charset="-120"/>
              <a:ea typeface="微軟正黑體" panose="020B0604030504040204" pitchFamily="34" charset="-120"/>
            </a:rPr>
            <a:t>Jj123456</a:t>
          </a:r>
          <a:endParaRPr lang="zh-TW" altLang="en-US" sz="1400" dirty="0">
            <a:latin typeface="微軟正黑體" panose="020B0604030504040204" pitchFamily="34" charset="-120"/>
            <a:ea typeface="微軟正黑體" panose="020B0604030504040204" pitchFamily="34" charset="-120"/>
          </a:endParaRPr>
        </a:p>
      </dgm:t>
    </dgm:pt>
    <dgm:pt modelId="{54B9DC5D-56A4-404A-A940-01B52987DC78}" type="parTrans" cxnId="{BDE13A27-4807-48DD-8361-0F855F312FBD}">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D1512D2D-8005-4F0B-89A5-DD4C7B700D68}" type="sibTrans" cxnId="{BDE13A27-4807-48DD-8361-0F855F312FBD}">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1E72735A-9CD7-4A4D-BC00-52BB6225EBC7}">
      <dgm:prSet phldrT="[文字]" custT="1"/>
      <dgm:spPr/>
      <dgm:t>
        <a:bodyPr/>
        <a:lstStyle/>
        <a:p>
          <a:r>
            <a:rPr lang="zh-TW" altLang="en-US" sz="1400" dirty="0" smtClean="0">
              <a:latin typeface="微軟正黑體" panose="020B0604030504040204" pitchFamily="34" charset="-120"/>
              <a:ea typeface="微軟正黑體" panose="020B0604030504040204" pitchFamily="34" charset="-120"/>
            </a:rPr>
            <a:t>帳號</a:t>
          </a:r>
          <a:r>
            <a:rPr lang="en-US" altLang="zh-TW" sz="1400" dirty="0" smtClean="0">
              <a:latin typeface="微軟正黑體" panose="020B0604030504040204" pitchFamily="34" charset="-120"/>
              <a:ea typeface="微軟正黑體" panose="020B0604030504040204" pitchFamily="34" charset="-120"/>
            </a:rPr>
            <a:t>A223456780</a:t>
          </a:r>
          <a:endParaRPr lang="zh-TW" altLang="en-US" sz="1400" dirty="0">
            <a:latin typeface="微軟正黑體" panose="020B0604030504040204" pitchFamily="34" charset="-120"/>
            <a:ea typeface="微軟正黑體" panose="020B0604030504040204" pitchFamily="34" charset="-120"/>
          </a:endParaRPr>
        </a:p>
      </dgm:t>
    </dgm:pt>
    <dgm:pt modelId="{EB992642-4307-4ABD-A062-908619BD4BEB}" type="parTrans" cxnId="{CAC83B24-926D-4CBA-AE35-C72C9B1A9F63}">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9F18B5BE-6A31-442A-BAE1-F2CCE824D6DE}" type="sibTrans" cxnId="{CAC83B24-926D-4CBA-AE35-C72C9B1A9F63}">
      <dgm:prSet/>
      <dgm:spPr/>
      <dgm:t>
        <a:bodyPr/>
        <a:lstStyle/>
        <a:p>
          <a:endParaRPr lang="zh-TW" altLang="en-US" sz="1400">
            <a:latin typeface="微軟正黑體" panose="020B0604030504040204" pitchFamily="34" charset="-120"/>
            <a:ea typeface="微軟正黑體" panose="020B0604030504040204" pitchFamily="34" charset="-120"/>
          </a:endParaRPr>
        </a:p>
      </dgm:t>
    </dgm:pt>
    <dgm:pt modelId="{B2B7AEE8-D9F7-4B95-9A13-626B99E05A08}" type="pres">
      <dgm:prSet presAssocID="{D15FAB4F-1E01-4C01-9A00-94974971D8DB}" presName="outerComposite" presStyleCnt="0">
        <dgm:presLayoutVars>
          <dgm:chMax val="2"/>
          <dgm:animLvl val="lvl"/>
          <dgm:resizeHandles val="exact"/>
        </dgm:presLayoutVars>
      </dgm:prSet>
      <dgm:spPr/>
      <dgm:t>
        <a:bodyPr/>
        <a:lstStyle/>
        <a:p>
          <a:endParaRPr lang="zh-TW" altLang="en-US"/>
        </a:p>
      </dgm:t>
    </dgm:pt>
    <dgm:pt modelId="{BF264268-65A2-40EC-A062-1E67906BC52B}" type="pres">
      <dgm:prSet presAssocID="{D15FAB4F-1E01-4C01-9A00-94974971D8DB}" presName="dummyMaxCanvas" presStyleCnt="0"/>
      <dgm:spPr/>
      <dgm:t>
        <a:bodyPr/>
        <a:lstStyle/>
        <a:p>
          <a:endParaRPr lang="zh-TW" altLang="en-US"/>
        </a:p>
      </dgm:t>
    </dgm:pt>
    <dgm:pt modelId="{06C3AA40-8E24-4F2A-885B-CDB334147AD8}" type="pres">
      <dgm:prSet presAssocID="{D15FAB4F-1E01-4C01-9A00-94974971D8DB}" presName="parentComposite" presStyleCnt="0"/>
      <dgm:spPr/>
      <dgm:t>
        <a:bodyPr/>
        <a:lstStyle/>
        <a:p>
          <a:endParaRPr lang="zh-TW" altLang="en-US"/>
        </a:p>
      </dgm:t>
    </dgm:pt>
    <dgm:pt modelId="{DA8BDA6D-774C-4D09-BAB4-D6B9A7401E55}" type="pres">
      <dgm:prSet presAssocID="{D15FAB4F-1E01-4C01-9A00-94974971D8DB}" presName="parent1" presStyleLbl="alignAccFollowNode1" presStyleIdx="0" presStyleCnt="4">
        <dgm:presLayoutVars>
          <dgm:chMax val="4"/>
        </dgm:presLayoutVars>
      </dgm:prSet>
      <dgm:spPr/>
      <dgm:t>
        <a:bodyPr/>
        <a:lstStyle/>
        <a:p>
          <a:endParaRPr lang="zh-TW" altLang="en-US"/>
        </a:p>
      </dgm:t>
    </dgm:pt>
    <dgm:pt modelId="{13EA4CBD-89D1-469D-9A25-EAAE05ABC227}" type="pres">
      <dgm:prSet presAssocID="{D15FAB4F-1E01-4C01-9A00-94974971D8DB}" presName="parent2" presStyleLbl="alignAccFollowNode1" presStyleIdx="1" presStyleCnt="4">
        <dgm:presLayoutVars>
          <dgm:chMax val="4"/>
        </dgm:presLayoutVars>
      </dgm:prSet>
      <dgm:spPr/>
      <dgm:t>
        <a:bodyPr/>
        <a:lstStyle/>
        <a:p>
          <a:endParaRPr lang="zh-TW" altLang="en-US"/>
        </a:p>
      </dgm:t>
    </dgm:pt>
    <dgm:pt modelId="{3535FC4A-044F-48CC-820C-6FB7CAD33744}" type="pres">
      <dgm:prSet presAssocID="{D15FAB4F-1E01-4C01-9A00-94974971D8DB}" presName="childrenComposite" presStyleCnt="0"/>
      <dgm:spPr/>
      <dgm:t>
        <a:bodyPr/>
        <a:lstStyle/>
        <a:p>
          <a:endParaRPr lang="zh-TW" altLang="en-US"/>
        </a:p>
      </dgm:t>
    </dgm:pt>
    <dgm:pt modelId="{5CCB40CB-E563-4A9F-8805-0ECFBB57D66E}" type="pres">
      <dgm:prSet presAssocID="{D15FAB4F-1E01-4C01-9A00-94974971D8DB}" presName="dummyMaxCanvas_ChildArea" presStyleCnt="0"/>
      <dgm:spPr/>
      <dgm:t>
        <a:bodyPr/>
        <a:lstStyle/>
        <a:p>
          <a:endParaRPr lang="zh-TW" altLang="en-US"/>
        </a:p>
      </dgm:t>
    </dgm:pt>
    <dgm:pt modelId="{E96DDE89-7647-4EF3-8A65-295438FC63E6}" type="pres">
      <dgm:prSet presAssocID="{D15FAB4F-1E01-4C01-9A00-94974971D8DB}" presName="fulcrum" presStyleLbl="alignAccFollowNode1" presStyleIdx="2" presStyleCnt="4"/>
      <dgm:spPr/>
      <dgm:t>
        <a:bodyPr/>
        <a:lstStyle/>
        <a:p>
          <a:endParaRPr lang="zh-TW" altLang="en-US"/>
        </a:p>
      </dgm:t>
    </dgm:pt>
    <dgm:pt modelId="{1176629E-205B-4799-A3E2-A0E9AADCC8FC}" type="pres">
      <dgm:prSet presAssocID="{D15FAB4F-1E01-4C01-9A00-94974971D8DB}" presName="balance_22" presStyleLbl="alignAccFollowNode1" presStyleIdx="3" presStyleCnt="4">
        <dgm:presLayoutVars>
          <dgm:bulletEnabled val="1"/>
        </dgm:presLayoutVars>
      </dgm:prSet>
      <dgm:spPr/>
      <dgm:t>
        <a:bodyPr/>
        <a:lstStyle/>
        <a:p>
          <a:endParaRPr lang="zh-TW" altLang="en-US"/>
        </a:p>
      </dgm:t>
    </dgm:pt>
    <dgm:pt modelId="{71B92594-E421-4DC6-B1C0-8AA50FE0032E}" type="pres">
      <dgm:prSet presAssocID="{D15FAB4F-1E01-4C01-9A00-94974971D8DB}" presName="right_22_1" presStyleLbl="node1" presStyleIdx="0" presStyleCnt="4">
        <dgm:presLayoutVars>
          <dgm:bulletEnabled val="1"/>
        </dgm:presLayoutVars>
      </dgm:prSet>
      <dgm:spPr/>
      <dgm:t>
        <a:bodyPr/>
        <a:lstStyle/>
        <a:p>
          <a:endParaRPr lang="zh-TW" altLang="en-US"/>
        </a:p>
      </dgm:t>
    </dgm:pt>
    <dgm:pt modelId="{669F1DD0-2CD4-4B79-A81C-8EE29E88D379}" type="pres">
      <dgm:prSet presAssocID="{D15FAB4F-1E01-4C01-9A00-94974971D8DB}" presName="right_22_2" presStyleLbl="node1" presStyleIdx="1" presStyleCnt="4">
        <dgm:presLayoutVars>
          <dgm:bulletEnabled val="1"/>
        </dgm:presLayoutVars>
      </dgm:prSet>
      <dgm:spPr/>
      <dgm:t>
        <a:bodyPr/>
        <a:lstStyle/>
        <a:p>
          <a:endParaRPr lang="zh-TW" altLang="en-US"/>
        </a:p>
      </dgm:t>
    </dgm:pt>
    <dgm:pt modelId="{783EDBBE-8F64-4691-B336-74153E385A5B}" type="pres">
      <dgm:prSet presAssocID="{D15FAB4F-1E01-4C01-9A00-94974971D8DB}" presName="left_22_1" presStyleLbl="node1" presStyleIdx="2" presStyleCnt="4">
        <dgm:presLayoutVars>
          <dgm:bulletEnabled val="1"/>
        </dgm:presLayoutVars>
      </dgm:prSet>
      <dgm:spPr/>
      <dgm:t>
        <a:bodyPr/>
        <a:lstStyle/>
        <a:p>
          <a:endParaRPr lang="zh-TW" altLang="en-US"/>
        </a:p>
      </dgm:t>
    </dgm:pt>
    <dgm:pt modelId="{5E8E16CB-4A94-46F1-874C-EEAE9B92EDFE}" type="pres">
      <dgm:prSet presAssocID="{D15FAB4F-1E01-4C01-9A00-94974971D8DB}" presName="left_22_2" presStyleLbl="node1" presStyleIdx="3" presStyleCnt="4">
        <dgm:presLayoutVars>
          <dgm:bulletEnabled val="1"/>
        </dgm:presLayoutVars>
      </dgm:prSet>
      <dgm:spPr/>
      <dgm:t>
        <a:bodyPr/>
        <a:lstStyle/>
        <a:p>
          <a:endParaRPr lang="zh-TW" altLang="en-US"/>
        </a:p>
      </dgm:t>
    </dgm:pt>
  </dgm:ptLst>
  <dgm:cxnLst>
    <dgm:cxn modelId="{CAC83B24-926D-4CBA-AE35-C72C9B1A9F63}" srcId="{ADAA12DF-DD4E-457B-9AB5-AE5A7252B200}" destId="{1E72735A-9CD7-4A4D-BC00-52BB6225EBC7}" srcOrd="1" destOrd="0" parTransId="{EB992642-4307-4ABD-A062-908619BD4BEB}" sibTransId="{9F18B5BE-6A31-442A-BAE1-F2CCE824D6DE}"/>
    <dgm:cxn modelId="{FA9DD224-A098-45F9-92EA-51E3C06FA922}" type="presOf" srcId="{201249B9-C56B-46CA-9266-8293F4D11691}" destId="{DA8BDA6D-774C-4D09-BAB4-D6B9A7401E55}" srcOrd="0" destOrd="0" presId="urn:microsoft.com/office/officeart/2005/8/layout/balance1"/>
    <dgm:cxn modelId="{F8C12304-E0BC-4F52-8703-63B32A460CB6}" srcId="{201249B9-C56B-46CA-9266-8293F4D11691}" destId="{866EC546-332C-46B6-80B0-E0F7F13E6D3E}" srcOrd="1" destOrd="0" parTransId="{AB2644EE-36EC-4155-8479-6BDB9D812899}" sibTransId="{06170822-F528-4E48-AF5F-CC3C8D4EC53C}"/>
    <dgm:cxn modelId="{0BFE0D12-27F2-4C2C-A73A-E225D8A43FC5}" srcId="{201249B9-C56B-46CA-9266-8293F4D11691}" destId="{80399402-AF7A-423C-B6E6-80FFAC72EDBD}" srcOrd="0" destOrd="0" parTransId="{247555FC-8F01-409E-8C06-75F6E1B356E8}" sibTransId="{E3224194-963C-47A4-992F-7CBF026E5E92}"/>
    <dgm:cxn modelId="{DD8CF9DD-3161-410F-B3D4-1892353CCA3E}" type="presOf" srcId="{866EC546-332C-46B6-80B0-E0F7F13E6D3E}" destId="{5E8E16CB-4A94-46F1-874C-EEAE9B92EDFE}" srcOrd="0" destOrd="0" presId="urn:microsoft.com/office/officeart/2005/8/layout/balance1"/>
    <dgm:cxn modelId="{D13FBFEA-3330-4595-9B97-1681BE2FA9C2}" type="presOf" srcId="{0F729312-8F15-4397-BA93-1BB632228B8C}" destId="{71B92594-E421-4DC6-B1C0-8AA50FE0032E}" srcOrd="0" destOrd="0" presId="urn:microsoft.com/office/officeart/2005/8/layout/balance1"/>
    <dgm:cxn modelId="{24499510-8469-4605-B892-A1B1E7E63C1F}" srcId="{D15FAB4F-1E01-4C01-9A00-94974971D8DB}" destId="{ADAA12DF-DD4E-457B-9AB5-AE5A7252B200}" srcOrd="1" destOrd="0" parTransId="{FFACC9D1-4307-4B2D-BEC0-7F85A13B04FC}" sibTransId="{6A35C5B5-D199-48E7-A08A-CC9A2AD154AE}"/>
    <dgm:cxn modelId="{2F1FFD61-B4DD-4154-ACAA-9170141CC768}" srcId="{D15FAB4F-1E01-4C01-9A00-94974971D8DB}" destId="{201249B9-C56B-46CA-9266-8293F4D11691}" srcOrd="0" destOrd="0" parTransId="{78926448-33C1-4A6E-811F-3A60905C729C}" sibTransId="{46AA1A39-822D-4EC6-A650-4A2035CAB4E3}"/>
    <dgm:cxn modelId="{CD8B9906-98F9-4ED6-9AF7-458B620C1053}" type="presOf" srcId="{1E72735A-9CD7-4A4D-BC00-52BB6225EBC7}" destId="{669F1DD0-2CD4-4B79-A81C-8EE29E88D379}" srcOrd="0" destOrd="0" presId="urn:microsoft.com/office/officeart/2005/8/layout/balance1"/>
    <dgm:cxn modelId="{6D81E3C8-ECE9-48FC-911C-42A1E6C24614}" type="presOf" srcId="{80399402-AF7A-423C-B6E6-80FFAC72EDBD}" destId="{783EDBBE-8F64-4691-B336-74153E385A5B}" srcOrd="0" destOrd="0" presId="urn:microsoft.com/office/officeart/2005/8/layout/balance1"/>
    <dgm:cxn modelId="{A52A6AC6-07BC-4EF7-9C7A-590C35CB0C40}" type="presOf" srcId="{ADAA12DF-DD4E-457B-9AB5-AE5A7252B200}" destId="{13EA4CBD-89D1-469D-9A25-EAAE05ABC227}" srcOrd="0" destOrd="0" presId="urn:microsoft.com/office/officeart/2005/8/layout/balance1"/>
    <dgm:cxn modelId="{B458DF6F-91F2-4F1B-9065-C201F0E2358B}" type="presOf" srcId="{D15FAB4F-1E01-4C01-9A00-94974971D8DB}" destId="{B2B7AEE8-D9F7-4B95-9A13-626B99E05A08}" srcOrd="0" destOrd="0" presId="urn:microsoft.com/office/officeart/2005/8/layout/balance1"/>
    <dgm:cxn modelId="{BDE13A27-4807-48DD-8361-0F855F312FBD}" srcId="{ADAA12DF-DD4E-457B-9AB5-AE5A7252B200}" destId="{0F729312-8F15-4397-BA93-1BB632228B8C}" srcOrd="0" destOrd="0" parTransId="{54B9DC5D-56A4-404A-A940-01B52987DC78}" sibTransId="{D1512D2D-8005-4F0B-89A5-DD4C7B700D68}"/>
    <dgm:cxn modelId="{1D5DC007-C661-4B6E-8606-6B2274D68977}" type="presParOf" srcId="{B2B7AEE8-D9F7-4B95-9A13-626B99E05A08}" destId="{BF264268-65A2-40EC-A062-1E67906BC52B}" srcOrd="0" destOrd="0" presId="urn:microsoft.com/office/officeart/2005/8/layout/balance1"/>
    <dgm:cxn modelId="{0F6BF99A-0035-494D-8622-A07051387EA1}" type="presParOf" srcId="{B2B7AEE8-D9F7-4B95-9A13-626B99E05A08}" destId="{06C3AA40-8E24-4F2A-885B-CDB334147AD8}" srcOrd="1" destOrd="0" presId="urn:microsoft.com/office/officeart/2005/8/layout/balance1"/>
    <dgm:cxn modelId="{07CEFD31-6593-4C70-8DF4-720A87A7F77B}" type="presParOf" srcId="{06C3AA40-8E24-4F2A-885B-CDB334147AD8}" destId="{DA8BDA6D-774C-4D09-BAB4-D6B9A7401E55}" srcOrd="0" destOrd="0" presId="urn:microsoft.com/office/officeart/2005/8/layout/balance1"/>
    <dgm:cxn modelId="{BBE6059C-09B2-4C67-91BB-8FABD9890FAC}" type="presParOf" srcId="{06C3AA40-8E24-4F2A-885B-CDB334147AD8}" destId="{13EA4CBD-89D1-469D-9A25-EAAE05ABC227}" srcOrd="1" destOrd="0" presId="urn:microsoft.com/office/officeart/2005/8/layout/balance1"/>
    <dgm:cxn modelId="{8B890FE0-B126-47BA-9E1C-1C84898EC14F}" type="presParOf" srcId="{B2B7AEE8-D9F7-4B95-9A13-626B99E05A08}" destId="{3535FC4A-044F-48CC-820C-6FB7CAD33744}" srcOrd="2" destOrd="0" presId="urn:microsoft.com/office/officeart/2005/8/layout/balance1"/>
    <dgm:cxn modelId="{D3A46623-F094-417F-BDBC-B69B14CC668E}" type="presParOf" srcId="{3535FC4A-044F-48CC-820C-6FB7CAD33744}" destId="{5CCB40CB-E563-4A9F-8805-0ECFBB57D66E}" srcOrd="0" destOrd="0" presId="urn:microsoft.com/office/officeart/2005/8/layout/balance1"/>
    <dgm:cxn modelId="{9090A8FC-453A-4B5F-9D15-C49DC2B4145A}" type="presParOf" srcId="{3535FC4A-044F-48CC-820C-6FB7CAD33744}" destId="{E96DDE89-7647-4EF3-8A65-295438FC63E6}" srcOrd="1" destOrd="0" presId="urn:microsoft.com/office/officeart/2005/8/layout/balance1"/>
    <dgm:cxn modelId="{4E57D53B-214D-49B8-8B52-209CD4FC6BF5}" type="presParOf" srcId="{3535FC4A-044F-48CC-820C-6FB7CAD33744}" destId="{1176629E-205B-4799-A3E2-A0E9AADCC8FC}" srcOrd="2" destOrd="0" presId="urn:microsoft.com/office/officeart/2005/8/layout/balance1"/>
    <dgm:cxn modelId="{282E2A84-BAD5-4E7A-A9E7-1D7A8D27F4AE}" type="presParOf" srcId="{3535FC4A-044F-48CC-820C-6FB7CAD33744}" destId="{71B92594-E421-4DC6-B1C0-8AA50FE0032E}" srcOrd="3" destOrd="0" presId="urn:microsoft.com/office/officeart/2005/8/layout/balance1"/>
    <dgm:cxn modelId="{51BE49C4-B6F0-4FDB-B120-4F3E0B05CF8A}" type="presParOf" srcId="{3535FC4A-044F-48CC-820C-6FB7CAD33744}" destId="{669F1DD0-2CD4-4B79-A81C-8EE29E88D379}" srcOrd="4" destOrd="0" presId="urn:microsoft.com/office/officeart/2005/8/layout/balance1"/>
    <dgm:cxn modelId="{BE191BDA-E691-42C0-80E3-80D12BF39A23}" type="presParOf" srcId="{3535FC4A-044F-48CC-820C-6FB7CAD33744}" destId="{783EDBBE-8F64-4691-B336-74153E385A5B}" srcOrd="5" destOrd="0" presId="urn:microsoft.com/office/officeart/2005/8/layout/balance1"/>
    <dgm:cxn modelId="{1E89873A-817D-4D21-958D-A5189C3E20A7}" type="presParOf" srcId="{3535FC4A-044F-48CC-820C-6FB7CAD33744}" destId="{5E8E16CB-4A94-46F1-874C-EEAE9B92EDFE}" srcOrd="6"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BDA6D-774C-4D09-BAB4-D6B9A7401E55}">
      <dsp:nvSpPr>
        <dsp:cNvPr id="0" name=""/>
        <dsp:cNvSpPr/>
      </dsp:nvSpPr>
      <dsp:spPr>
        <a:xfrm>
          <a:off x="1034779" y="0"/>
          <a:ext cx="1355579" cy="753099"/>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TW" altLang="en-US" sz="1600" b="1" kern="1200" dirty="0" smtClean="0">
              <a:latin typeface="微軟正黑體" panose="020B0604030504040204" pitchFamily="34" charset="-120"/>
              <a:ea typeface="微軟正黑體" panose="020B0604030504040204" pitchFamily="34" charset="-120"/>
            </a:rPr>
            <a:t>男生</a:t>
          </a:r>
          <a:endParaRPr lang="zh-TW" altLang="en-US" sz="1600" b="1" kern="1200" dirty="0">
            <a:latin typeface="微軟正黑體" panose="020B0604030504040204" pitchFamily="34" charset="-120"/>
            <a:ea typeface="微軟正黑體" panose="020B0604030504040204" pitchFamily="34" charset="-120"/>
          </a:endParaRPr>
        </a:p>
      </dsp:txBody>
      <dsp:txXfrm>
        <a:off x="1056837" y="22058"/>
        <a:ext cx="1311463" cy="708983"/>
      </dsp:txXfrm>
    </dsp:sp>
    <dsp:sp modelId="{13EA4CBD-89D1-469D-9A25-EAAE05ABC227}">
      <dsp:nvSpPr>
        <dsp:cNvPr id="0" name=""/>
        <dsp:cNvSpPr/>
      </dsp:nvSpPr>
      <dsp:spPr>
        <a:xfrm>
          <a:off x="2992838" y="0"/>
          <a:ext cx="1355579" cy="753099"/>
        </a:xfrm>
        <a:prstGeom prst="roundRect">
          <a:avLst>
            <a:gd name="adj" fmla="val 10000"/>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TW" altLang="en-US" sz="1600" b="1" kern="1200" dirty="0" smtClean="0">
              <a:latin typeface="微軟正黑體" panose="020B0604030504040204" pitchFamily="34" charset="-120"/>
              <a:ea typeface="微軟正黑體" panose="020B0604030504040204" pitchFamily="34" charset="-120"/>
            </a:rPr>
            <a:t>女生</a:t>
          </a:r>
          <a:endParaRPr lang="zh-TW" altLang="en-US" sz="1600" b="1" kern="1200" dirty="0">
            <a:latin typeface="微軟正黑體" panose="020B0604030504040204" pitchFamily="34" charset="-120"/>
            <a:ea typeface="微軟正黑體" panose="020B0604030504040204" pitchFamily="34" charset="-120"/>
          </a:endParaRPr>
        </a:p>
      </dsp:txBody>
      <dsp:txXfrm>
        <a:off x="3014896" y="22058"/>
        <a:ext cx="1311463" cy="708983"/>
      </dsp:txXfrm>
    </dsp:sp>
    <dsp:sp modelId="{E96DDE89-7647-4EF3-8A65-295438FC63E6}">
      <dsp:nvSpPr>
        <dsp:cNvPr id="0" name=""/>
        <dsp:cNvSpPr/>
      </dsp:nvSpPr>
      <dsp:spPr>
        <a:xfrm>
          <a:off x="2409186" y="3200673"/>
          <a:ext cx="564824" cy="564824"/>
        </a:xfrm>
        <a:prstGeom prst="triangle">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6629E-205B-4799-A3E2-A0E9AADCC8FC}">
      <dsp:nvSpPr>
        <dsp:cNvPr id="0" name=""/>
        <dsp:cNvSpPr/>
      </dsp:nvSpPr>
      <dsp:spPr>
        <a:xfrm>
          <a:off x="997124" y="2964200"/>
          <a:ext cx="3388948" cy="228942"/>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B92594-E421-4DC6-B1C0-8AA50FE0032E}">
      <dsp:nvSpPr>
        <dsp:cNvPr id="0" name=""/>
        <dsp:cNvSpPr/>
      </dsp:nvSpPr>
      <dsp:spPr>
        <a:xfrm>
          <a:off x="2992838" y="1973120"/>
          <a:ext cx="1355579" cy="96396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smtClean="0">
              <a:latin typeface="微軟正黑體" panose="020B0604030504040204" pitchFamily="34" charset="-120"/>
              <a:ea typeface="微軟正黑體" panose="020B0604030504040204" pitchFamily="34" charset="-120"/>
            </a:rPr>
            <a:t>密碼</a:t>
          </a:r>
          <a:endParaRPr lang="en-US" altLang="zh-TW" sz="1400" kern="1200" dirty="0" smtClean="0">
            <a:latin typeface="微軟正黑體" panose="020B0604030504040204" pitchFamily="34" charset="-120"/>
            <a:ea typeface="微軟正黑體" panose="020B0604030504040204" pitchFamily="34" charset="-120"/>
          </a:endParaRPr>
        </a:p>
        <a:p>
          <a:pPr lvl="0" algn="ctr" defTabSz="622300">
            <a:lnSpc>
              <a:spcPct val="90000"/>
            </a:lnSpc>
            <a:spcBef>
              <a:spcPct val="0"/>
            </a:spcBef>
            <a:spcAft>
              <a:spcPct val="35000"/>
            </a:spcAft>
          </a:pPr>
          <a:r>
            <a:rPr lang="en-US" altLang="zh-TW" sz="1400" kern="1200" dirty="0" smtClean="0">
              <a:latin typeface="微軟正黑體" panose="020B0604030504040204" pitchFamily="34" charset="-120"/>
              <a:ea typeface="微軟正黑體" panose="020B0604030504040204" pitchFamily="34" charset="-120"/>
            </a:rPr>
            <a:t>Jj123456</a:t>
          </a:r>
          <a:endParaRPr lang="zh-TW" altLang="en-US" sz="1400" kern="1200" dirty="0">
            <a:latin typeface="微軟正黑體" panose="020B0604030504040204" pitchFamily="34" charset="-120"/>
            <a:ea typeface="微軟正黑體" panose="020B0604030504040204" pitchFamily="34" charset="-120"/>
          </a:endParaRPr>
        </a:p>
      </dsp:txBody>
      <dsp:txXfrm>
        <a:off x="3039895" y="2020177"/>
        <a:ext cx="1261465" cy="869853"/>
      </dsp:txXfrm>
    </dsp:sp>
    <dsp:sp modelId="{669F1DD0-2CD4-4B79-A81C-8EE29E88D379}">
      <dsp:nvSpPr>
        <dsp:cNvPr id="0" name=""/>
        <dsp:cNvSpPr/>
      </dsp:nvSpPr>
      <dsp:spPr>
        <a:xfrm>
          <a:off x="2992838" y="963967"/>
          <a:ext cx="1355579" cy="963967"/>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smtClean="0">
              <a:latin typeface="微軟正黑體" panose="020B0604030504040204" pitchFamily="34" charset="-120"/>
              <a:ea typeface="微軟正黑體" panose="020B0604030504040204" pitchFamily="34" charset="-120"/>
            </a:rPr>
            <a:t>帳號</a:t>
          </a:r>
          <a:r>
            <a:rPr lang="en-US" altLang="zh-TW" sz="1400" kern="1200" dirty="0" smtClean="0">
              <a:latin typeface="微軟正黑體" panose="020B0604030504040204" pitchFamily="34" charset="-120"/>
              <a:ea typeface="微軟正黑體" panose="020B0604030504040204" pitchFamily="34" charset="-120"/>
            </a:rPr>
            <a:t>A223456780</a:t>
          </a:r>
          <a:endParaRPr lang="zh-TW" altLang="en-US" sz="1400" kern="1200" dirty="0">
            <a:latin typeface="微軟正黑體" panose="020B0604030504040204" pitchFamily="34" charset="-120"/>
            <a:ea typeface="微軟正黑體" panose="020B0604030504040204" pitchFamily="34" charset="-120"/>
          </a:endParaRPr>
        </a:p>
      </dsp:txBody>
      <dsp:txXfrm>
        <a:off x="3039895" y="1011024"/>
        <a:ext cx="1261465" cy="869853"/>
      </dsp:txXfrm>
    </dsp:sp>
    <dsp:sp modelId="{783EDBBE-8F64-4691-B336-74153E385A5B}">
      <dsp:nvSpPr>
        <dsp:cNvPr id="0" name=""/>
        <dsp:cNvSpPr/>
      </dsp:nvSpPr>
      <dsp:spPr>
        <a:xfrm>
          <a:off x="1034779" y="1973120"/>
          <a:ext cx="1355579" cy="963967"/>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smtClean="0">
              <a:latin typeface="微軟正黑體" panose="020B0604030504040204" pitchFamily="34" charset="-120"/>
              <a:ea typeface="微軟正黑體" panose="020B0604030504040204" pitchFamily="34" charset="-120"/>
            </a:rPr>
            <a:t>密碼</a:t>
          </a:r>
          <a:endParaRPr lang="en-US" altLang="zh-TW" sz="1400" kern="1200" dirty="0" smtClean="0">
            <a:latin typeface="微軟正黑體" panose="020B0604030504040204" pitchFamily="34" charset="-120"/>
            <a:ea typeface="微軟正黑體" panose="020B0604030504040204" pitchFamily="34" charset="-120"/>
          </a:endParaRPr>
        </a:p>
        <a:p>
          <a:pPr lvl="0" algn="ctr" defTabSz="622300">
            <a:lnSpc>
              <a:spcPct val="90000"/>
            </a:lnSpc>
            <a:spcBef>
              <a:spcPct val="0"/>
            </a:spcBef>
            <a:spcAft>
              <a:spcPct val="35000"/>
            </a:spcAft>
          </a:pPr>
          <a:r>
            <a:rPr lang="en-US" altLang="zh-TW" sz="1400" kern="1200" dirty="0" smtClean="0">
              <a:latin typeface="微軟正黑體" panose="020B0604030504040204" pitchFamily="34" charset="-120"/>
              <a:ea typeface="微軟正黑體" panose="020B0604030504040204" pitchFamily="34" charset="-120"/>
            </a:rPr>
            <a:t>Jj123456</a:t>
          </a:r>
          <a:endParaRPr lang="zh-TW" altLang="en-US" sz="1400" kern="1200" dirty="0">
            <a:latin typeface="微軟正黑體" panose="020B0604030504040204" pitchFamily="34" charset="-120"/>
            <a:ea typeface="微軟正黑體" panose="020B0604030504040204" pitchFamily="34" charset="-120"/>
          </a:endParaRPr>
        </a:p>
      </dsp:txBody>
      <dsp:txXfrm>
        <a:off x="1081836" y="2020177"/>
        <a:ext cx="1261465" cy="869853"/>
      </dsp:txXfrm>
    </dsp:sp>
    <dsp:sp modelId="{5E8E16CB-4A94-46F1-874C-EEAE9B92EDFE}">
      <dsp:nvSpPr>
        <dsp:cNvPr id="0" name=""/>
        <dsp:cNvSpPr/>
      </dsp:nvSpPr>
      <dsp:spPr>
        <a:xfrm>
          <a:off x="1034779" y="963967"/>
          <a:ext cx="1355579" cy="963967"/>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smtClean="0">
              <a:latin typeface="微軟正黑體" panose="020B0604030504040204" pitchFamily="34" charset="-120"/>
              <a:ea typeface="微軟正黑體" panose="020B0604030504040204" pitchFamily="34" charset="-120"/>
            </a:rPr>
            <a:t>帳號</a:t>
          </a:r>
          <a:r>
            <a:rPr lang="en-US" altLang="zh-TW" sz="1400" kern="1200" dirty="0" smtClean="0">
              <a:latin typeface="微軟正黑體" panose="020B0604030504040204" pitchFamily="34" charset="-120"/>
              <a:ea typeface="微軟正黑體" panose="020B0604030504040204" pitchFamily="34" charset="-120"/>
            </a:rPr>
            <a:t>A123456789</a:t>
          </a:r>
          <a:endParaRPr lang="zh-TW" altLang="en-US" sz="1400" kern="1200" dirty="0">
            <a:latin typeface="微軟正黑體" panose="020B0604030504040204" pitchFamily="34" charset="-120"/>
            <a:ea typeface="微軟正黑體" panose="020B0604030504040204" pitchFamily="34" charset="-120"/>
          </a:endParaRPr>
        </a:p>
      </dsp:txBody>
      <dsp:txXfrm>
        <a:off x="1081836" y="1011024"/>
        <a:ext cx="1261465" cy="869853"/>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46AAA4F8-01BB-4429-BC32-9A1E0C71FA6A}" type="datetimeFigureOut">
              <a:rPr lang="zh-TW" altLang="en-US" smtClean="0"/>
              <a:t>2025/11/26</a:t>
            </a:fld>
            <a:endParaRPr lang="zh-TW" altLang="en-US"/>
          </a:p>
        </p:txBody>
      </p:sp>
      <p:sp>
        <p:nvSpPr>
          <p:cNvPr id="4" name="頁尾版面配置區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F6744EA1-8C6D-41CB-8F34-2E460E029747}" type="slidenum">
              <a:rPr lang="zh-TW" altLang="en-US" smtClean="0"/>
              <a:t>‹#›</a:t>
            </a:fld>
            <a:endParaRPr lang="zh-TW" altLang="en-US"/>
          </a:p>
        </p:txBody>
      </p:sp>
    </p:spTree>
    <p:extLst>
      <p:ext uri="{BB962C8B-B14F-4D97-AF65-F5344CB8AC3E}">
        <p14:creationId xmlns:p14="http://schemas.microsoft.com/office/powerpoint/2010/main" val="216707882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9930" y="4861441"/>
            <a:ext cx="5679440" cy="4605576"/>
          </a:xfrm>
          <a:prstGeom prst="rect">
            <a:avLst/>
          </a:prstGeom>
          <a:noFill/>
          <a:ln>
            <a:noFill/>
          </a:ln>
        </p:spPr>
        <p:txBody>
          <a:bodyPr spcFirstLastPara="1" wrap="square" lIns="99032" tIns="99032" rIns="99032" bIns="99032"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5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5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5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5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5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5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5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5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56"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606f1c2d_30:notes"/>
          <p:cNvSpPr>
            <a:spLocks noGrp="1" noRot="1" noChangeAspect="1"/>
          </p:cNvSpPr>
          <p:nvPr>
            <p:ph type="sldImg" idx="2"/>
          </p:nvPr>
        </p:nvSpPr>
        <p:spPr>
          <a:xfrm>
            <a:off x="-141288" y="860425"/>
            <a:ext cx="7631113" cy="42941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Google Shape;83;g3606f1c2d_30:notes"/>
          <p:cNvSpPr txBox="1">
            <a:spLocks noGrp="1"/>
          </p:cNvSpPr>
          <p:nvPr>
            <p:ph type="body" idx="1"/>
          </p:nvPr>
        </p:nvSpPr>
        <p:spPr>
          <a:xfrm>
            <a:off x="734909" y="5441269"/>
            <a:ext cx="5879272" cy="5154887"/>
          </a:xfrm>
          <a:prstGeom prst="rect">
            <a:avLst/>
          </a:prstGeom>
        </p:spPr>
        <p:txBody>
          <a:bodyPr spcFirstLastPara="1" wrap="square" lIns="107261" tIns="107261" rIns="107261" bIns="107261" anchor="t" anchorCtr="0">
            <a:noAutofit/>
          </a:bodyPr>
          <a:lstStyle/>
          <a:p>
            <a:endParaRPr dirty="0"/>
          </a:p>
        </p:txBody>
      </p:sp>
    </p:spTree>
    <p:extLst>
      <p:ext uri="{BB962C8B-B14F-4D97-AF65-F5344CB8AC3E}">
        <p14:creationId xmlns:p14="http://schemas.microsoft.com/office/powerpoint/2010/main" val="840393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dirty="0"/>
          </a:p>
        </p:txBody>
      </p:sp>
    </p:spTree>
    <p:extLst>
      <p:ext uri="{BB962C8B-B14F-4D97-AF65-F5344CB8AC3E}">
        <p14:creationId xmlns:p14="http://schemas.microsoft.com/office/powerpoint/2010/main" val="752509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dirty="0"/>
          </a:p>
        </p:txBody>
      </p:sp>
    </p:spTree>
    <p:extLst>
      <p:ext uri="{BB962C8B-B14F-4D97-AF65-F5344CB8AC3E}">
        <p14:creationId xmlns:p14="http://schemas.microsoft.com/office/powerpoint/2010/main" val="3551604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dirty="0"/>
          </a:p>
        </p:txBody>
      </p:sp>
    </p:spTree>
    <p:extLst>
      <p:ext uri="{BB962C8B-B14F-4D97-AF65-F5344CB8AC3E}">
        <p14:creationId xmlns:p14="http://schemas.microsoft.com/office/powerpoint/2010/main" val="2874242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195560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113892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3544727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圖像版面配置區 1"/>
          <p:cNvSpPr>
            <a:spLocks noGrp="1" noRot="1" noChangeAspect="1" noTextEdit="1"/>
          </p:cNvSpPr>
          <p:nvPr>
            <p:ph type="sldImg"/>
          </p:nvPr>
        </p:nvSpPr>
        <p:spPr>
          <a:xfrm>
            <a:off x="-141288" y="860425"/>
            <a:ext cx="7631113" cy="4294188"/>
          </a:xfrm>
          <a:ln/>
        </p:spPr>
      </p:sp>
      <p:sp>
        <p:nvSpPr>
          <p:cNvPr id="4096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zh-TW" altLang="en-US" dirty="0" smtClean="0"/>
              <a:t>第</a:t>
            </a:r>
            <a:r>
              <a:rPr lang="en-US" altLang="zh-TW" dirty="0" smtClean="0"/>
              <a:t>17</a:t>
            </a:r>
            <a:r>
              <a:rPr lang="zh-TW" altLang="en-US" dirty="0" smtClean="0"/>
              <a:t>欄學生報名身分跟第</a:t>
            </a:r>
            <a:r>
              <a:rPr lang="en-US" altLang="zh-TW" dirty="0" smtClean="0"/>
              <a:t>18</a:t>
            </a:r>
            <a:r>
              <a:rPr lang="zh-TW" altLang="en-US" dirty="0" smtClean="0"/>
              <a:t>欄身心障礙有對應關係，第</a:t>
            </a:r>
            <a:r>
              <a:rPr lang="en-US" altLang="zh-TW" dirty="0" smtClean="0"/>
              <a:t>17</a:t>
            </a:r>
            <a:r>
              <a:rPr lang="zh-TW" altLang="en-US" dirty="0" smtClean="0"/>
              <a:t>欄學生報名身分若選擇「身障生」，第</a:t>
            </a:r>
            <a:r>
              <a:rPr lang="en-US" altLang="zh-TW" dirty="0" smtClean="0"/>
              <a:t>18</a:t>
            </a:r>
            <a:r>
              <a:rPr lang="zh-TW" altLang="en-US" dirty="0" smtClean="0"/>
              <a:t>欄就一定要選填他的身心障礙別。</a:t>
            </a:r>
          </a:p>
          <a:p>
            <a:endParaRPr lang="zh-TW" altLang="en-US" dirty="0" smtClean="0"/>
          </a:p>
        </p:txBody>
      </p:sp>
      <p:sp>
        <p:nvSpPr>
          <p:cNvPr id="4096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278" tIns="53640" rIns="107278" bIns="53640"/>
          <a:lstStyle>
            <a:lvl1pPr>
              <a:spcBef>
                <a:spcPct val="30000"/>
              </a:spcBef>
              <a:defRPr sz="1400">
                <a:solidFill>
                  <a:schemeClr val="tx1"/>
                </a:solidFill>
                <a:latin typeface="Arial" panose="020B0604020202020204" pitchFamily="34" charset="0"/>
              </a:defRPr>
            </a:lvl1pPr>
            <a:lvl2pPr marL="871634" indent="-335244">
              <a:spcBef>
                <a:spcPct val="30000"/>
              </a:spcBef>
              <a:defRPr sz="1400">
                <a:solidFill>
                  <a:schemeClr val="tx1"/>
                </a:solidFill>
                <a:latin typeface="Arial" panose="020B0604020202020204" pitchFamily="34" charset="0"/>
              </a:defRPr>
            </a:lvl2pPr>
            <a:lvl3pPr marL="1340976" indent="-268196">
              <a:spcBef>
                <a:spcPct val="30000"/>
              </a:spcBef>
              <a:defRPr sz="1400">
                <a:solidFill>
                  <a:schemeClr val="tx1"/>
                </a:solidFill>
                <a:latin typeface="Arial" panose="020B0604020202020204" pitchFamily="34" charset="0"/>
              </a:defRPr>
            </a:lvl3pPr>
            <a:lvl4pPr marL="1877366" indent="-268196">
              <a:spcBef>
                <a:spcPct val="30000"/>
              </a:spcBef>
              <a:defRPr sz="1400">
                <a:solidFill>
                  <a:schemeClr val="tx1"/>
                </a:solidFill>
                <a:latin typeface="Arial" panose="020B0604020202020204" pitchFamily="34" charset="0"/>
              </a:defRPr>
            </a:lvl4pPr>
            <a:lvl5pPr marL="2413757" indent="-268196">
              <a:spcBef>
                <a:spcPct val="30000"/>
              </a:spcBef>
              <a:defRPr sz="1400">
                <a:solidFill>
                  <a:schemeClr val="tx1"/>
                </a:solidFill>
                <a:latin typeface="Arial" panose="020B0604020202020204" pitchFamily="34" charset="0"/>
              </a:defRPr>
            </a:lvl5pPr>
            <a:lvl6pPr marL="2950147" indent="-268196" eaLnBrk="0" fontAlgn="base" hangingPunct="0">
              <a:spcBef>
                <a:spcPct val="30000"/>
              </a:spcBef>
              <a:spcAft>
                <a:spcPct val="0"/>
              </a:spcAft>
              <a:defRPr sz="1400">
                <a:solidFill>
                  <a:schemeClr val="tx1"/>
                </a:solidFill>
                <a:latin typeface="Arial" panose="020B0604020202020204" pitchFamily="34" charset="0"/>
              </a:defRPr>
            </a:lvl6pPr>
            <a:lvl7pPr marL="3486538" indent="-268196" eaLnBrk="0" fontAlgn="base" hangingPunct="0">
              <a:spcBef>
                <a:spcPct val="30000"/>
              </a:spcBef>
              <a:spcAft>
                <a:spcPct val="0"/>
              </a:spcAft>
              <a:defRPr sz="1400">
                <a:solidFill>
                  <a:schemeClr val="tx1"/>
                </a:solidFill>
                <a:latin typeface="Arial" panose="020B0604020202020204" pitchFamily="34" charset="0"/>
              </a:defRPr>
            </a:lvl7pPr>
            <a:lvl8pPr marL="4022928" indent="-268196" eaLnBrk="0" fontAlgn="base" hangingPunct="0">
              <a:spcBef>
                <a:spcPct val="30000"/>
              </a:spcBef>
              <a:spcAft>
                <a:spcPct val="0"/>
              </a:spcAft>
              <a:defRPr sz="1400">
                <a:solidFill>
                  <a:schemeClr val="tx1"/>
                </a:solidFill>
                <a:latin typeface="Arial" panose="020B0604020202020204" pitchFamily="34" charset="0"/>
              </a:defRPr>
            </a:lvl8pPr>
            <a:lvl9pPr marL="4559318" indent="-268196" eaLnBrk="0" fontAlgn="base" hangingPunct="0">
              <a:spcBef>
                <a:spcPct val="30000"/>
              </a:spcBef>
              <a:spcAft>
                <a:spcPct val="0"/>
              </a:spcAft>
              <a:defRPr sz="1400">
                <a:solidFill>
                  <a:schemeClr val="tx1"/>
                </a:solidFill>
                <a:latin typeface="Arial" panose="020B0604020202020204" pitchFamily="34" charset="0"/>
              </a:defRPr>
            </a:lvl9pPr>
          </a:lstStyle>
          <a:p>
            <a:pPr>
              <a:spcBef>
                <a:spcPct val="0"/>
              </a:spcBef>
            </a:pPr>
            <a:fld id="{B04ECC85-B30F-4C67-96A7-45485BBC91D3}" type="slidenum">
              <a:rPr lang="en-US" altLang="zh-TW" smtClean="0"/>
              <a:pPr>
                <a:spcBef>
                  <a:spcPct val="0"/>
                </a:spcBef>
              </a:pPr>
              <a:t>17</a:t>
            </a:fld>
            <a:endParaRPr lang="en-US" altLang="zh-TW" dirty="0" smtClean="0"/>
          </a:p>
        </p:txBody>
      </p:sp>
    </p:spTree>
    <p:extLst>
      <p:ext uri="{BB962C8B-B14F-4D97-AF65-F5344CB8AC3E}">
        <p14:creationId xmlns:p14="http://schemas.microsoft.com/office/powerpoint/2010/main" val="638440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圖像版面配置區 1"/>
          <p:cNvSpPr>
            <a:spLocks noGrp="1" noRot="1" noChangeAspect="1" noTextEdit="1"/>
          </p:cNvSpPr>
          <p:nvPr>
            <p:ph type="sldImg"/>
          </p:nvPr>
        </p:nvSpPr>
        <p:spPr>
          <a:xfrm>
            <a:off x="139700" y="768350"/>
            <a:ext cx="6819900" cy="3836988"/>
          </a:xfrm>
          <a:ln/>
        </p:spPr>
      </p:sp>
      <p:sp>
        <p:nvSpPr>
          <p:cNvPr id="4096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1323"/>
            <a:endParaRPr lang="zh-TW" altLang="en-US" dirty="0" smtClean="0"/>
          </a:p>
        </p:txBody>
      </p:sp>
      <p:sp>
        <p:nvSpPr>
          <p:cNvPr id="4096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804763" indent="-309524">
              <a:spcBef>
                <a:spcPct val="30000"/>
              </a:spcBef>
              <a:defRPr sz="1300">
                <a:solidFill>
                  <a:schemeClr val="tx1"/>
                </a:solidFill>
                <a:latin typeface="Arial" panose="020B0604020202020204" pitchFamily="34" charset="0"/>
              </a:defRPr>
            </a:lvl2pPr>
            <a:lvl3pPr marL="1238098" indent="-247620">
              <a:spcBef>
                <a:spcPct val="30000"/>
              </a:spcBef>
              <a:defRPr sz="1300">
                <a:solidFill>
                  <a:schemeClr val="tx1"/>
                </a:solidFill>
                <a:latin typeface="Arial" panose="020B0604020202020204" pitchFamily="34" charset="0"/>
              </a:defRPr>
            </a:lvl3pPr>
            <a:lvl4pPr marL="1733337" indent="-247620">
              <a:spcBef>
                <a:spcPct val="30000"/>
              </a:spcBef>
              <a:defRPr sz="1300">
                <a:solidFill>
                  <a:schemeClr val="tx1"/>
                </a:solidFill>
                <a:latin typeface="Arial" panose="020B0604020202020204" pitchFamily="34" charset="0"/>
              </a:defRPr>
            </a:lvl4pPr>
            <a:lvl5pPr marL="2228576" indent="-247620">
              <a:spcBef>
                <a:spcPct val="30000"/>
              </a:spcBef>
              <a:defRPr sz="1300">
                <a:solidFill>
                  <a:schemeClr val="tx1"/>
                </a:solidFill>
                <a:latin typeface="Arial" panose="020B0604020202020204" pitchFamily="34" charset="0"/>
              </a:defRPr>
            </a:lvl5pPr>
            <a:lvl6pPr marL="2723815" indent="-247620" eaLnBrk="0" fontAlgn="base" hangingPunct="0">
              <a:spcBef>
                <a:spcPct val="30000"/>
              </a:spcBef>
              <a:spcAft>
                <a:spcPct val="0"/>
              </a:spcAft>
              <a:defRPr sz="1300">
                <a:solidFill>
                  <a:schemeClr val="tx1"/>
                </a:solidFill>
                <a:latin typeface="Arial" panose="020B0604020202020204" pitchFamily="34" charset="0"/>
              </a:defRPr>
            </a:lvl6pPr>
            <a:lvl7pPr marL="3219054" indent="-247620" eaLnBrk="0" fontAlgn="base" hangingPunct="0">
              <a:spcBef>
                <a:spcPct val="30000"/>
              </a:spcBef>
              <a:spcAft>
                <a:spcPct val="0"/>
              </a:spcAft>
              <a:defRPr sz="1300">
                <a:solidFill>
                  <a:schemeClr val="tx1"/>
                </a:solidFill>
                <a:latin typeface="Arial" panose="020B0604020202020204" pitchFamily="34" charset="0"/>
              </a:defRPr>
            </a:lvl7pPr>
            <a:lvl8pPr marL="3714293" indent="-247620" eaLnBrk="0" fontAlgn="base" hangingPunct="0">
              <a:spcBef>
                <a:spcPct val="30000"/>
              </a:spcBef>
              <a:spcAft>
                <a:spcPct val="0"/>
              </a:spcAft>
              <a:defRPr sz="1300">
                <a:solidFill>
                  <a:schemeClr val="tx1"/>
                </a:solidFill>
                <a:latin typeface="Arial" panose="020B0604020202020204" pitchFamily="34" charset="0"/>
              </a:defRPr>
            </a:lvl8pPr>
            <a:lvl9pPr marL="4209532" indent="-247620"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B04ECC85-B30F-4C67-96A7-45485BBC91D3}" type="slidenum">
              <a:rPr lang="en-US" altLang="zh-TW" smtClean="0"/>
              <a:pPr>
                <a:spcBef>
                  <a:spcPct val="0"/>
                </a:spcBef>
              </a:pPr>
              <a:t>18</a:t>
            </a:fld>
            <a:endParaRPr lang="en-US" altLang="zh-TW" dirty="0" smtClean="0"/>
          </a:p>
        </p:txBody>
      </p:sp>
    </p:spTree>
    <p:extLst>
      <p:ext uri="{BB962C8B-B14F-4D97-AF65-F5344CB8AC3E}">
        <p14:creationId xmlns:p14="http://schemas.microsoft.com/office/powerpoint/2010/main" val="2131290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2859080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E1BC510C-A274-4F09-B4F8-A9F602567649}" type="slidenum">
              <a:rPr lang="zh-CN" altLang="en-US" smtClean="0"/>
              <a:t>20</a:t>
            </a:fld>
            <a:endParaRPr lang="zh-CN" altLang="en-US"/>
          </a:p>
        </p:txBody>
      </p:sp>
    </p:spTree>
    <p:extLst>
      <p:ext uri="{BB962C8B-B14F-4D97-AF65-F5344CB8AC3E}">
        <p14:creationId xmlns:p14="http://schemas.microsoft.com/office/powerpoint/2010/main" val="1060002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606f1c2d_30: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Google Shape;83;g3606f1c2d_30: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1468635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3458539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2709572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3993597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1856754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dirty="0"/>
          </a:p>
        </p:txBody>
      </p:sp>
    </p:spTree>
    <p:extLst>
      <p:ext uri="{BB962C8B-B14F-4D97-AF65-F5344CB8AC3E}">
        <p14:creationId xmlns:p14="http://schemas.microsoft.com/office/powerpoint/2010/main" val="1282588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dirty="0"/>
          </a:p>
        </p:txBody>
      </p:sp>
    </p:spTree>
    <p:extLst>
      <p:ext uri="{BB962C8B-B14F-4D97-AF65-F5344CB8AC3E}">
        <p14:creationId xmlns:p14="http://schemas.microsoft.com/office/powerpoint/2010/main" val="2137663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dirty="0"/>
          </a:p>
        </p:txBody>
      </p:sp>
    </p:spTree>
    <p:extLst>
      <p:ext uri="{BB962C8B-B14F-4D97-AF65-F5344CB8AC3E}">
        <p14:creationId xmlns:p14="http://schemas.microsoft.com/office/powerpoint/2010/main" val="3582665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dirty="0"/>
          </a:p>
        </p:txBody>
      </p:sp>
    </p:spTree>
    <p:extLst>
      <p:ext uri="{BB962C8B-B14F-4D97-AF65-F5344CB8AC3E}">
        <p14:creationId xmlns:p14="http://schemas.microsoft.com/office/powerpoint/2010/main" val="1276751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投影片圖像版面配置區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402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SimSun" panose="02010600030101010101" pitchFamily="2" charset="-122"/>
              </a:defRPr>
            </a:lvl1pPr>
            <a:lvl2pPr marL="769938" indent="-295275">
              <a:defRPr>
                <a:solidFill>
                  <a:schemeClr val="tx1"/>
                </a:solidFill>
                <a:latin typeface="Calibri" panose="020F0502020204030204" pitchFamily="34" charset="0"/>
                <a:ea typeface="SimSun" panose="02010600030101010101" pitchFamily="2" charset="-122"/>
              </a:defRPr>
            </a:lvl2pPr>
            <a:lvl3pPr marL="1184275" indent="-236538">
              <a:defRPr>
                <a:solidFill>
                  <a:schemeClr val="tx1"/>
                </a:solidFill>
                <a:latin typeface="Calibri" panose="020F0502020204030204" pitchFamily="34" charset="0"/>
                <a:ea typeface="SimSun" panose="02010600030101010101" pitchFamily="2" charset="-122"/>
              </a:defRPr>
            </a:lvl3pPr>
            <a:lvl4pPr marL="1657350" indent="-236538">
              <a:defRPr>
                <a:solidFill>
                  <a:schemeClr val="tx1"/>
                </a:solidFill>
                <a:latin typeface="Calibri" panose="020F0502020204030204" pitchFamily="34" charset="0"/>
                <a:ea typeface="SimSun" panose="02010600030101010101" pitchFamily="2" charset="-122"/>
              </a:defRPr>
            </a:lvl4pPr>
            <a:lvl5pPr marL="2132013" indent="-236538">
              <a:defRPr>
                <a:solidFill>
                  <a:schemeClr val="tx1"/>
                </a:solidFill>
                <a:latin typeface="Calibri" panose="020F0502020204030204" pitchFamily="34" charset="0"/>
                <a:ea typeface="SimSun" panose="02010600030101010101" pitchFamily="2" charset="-122"/>
              </a:defRPr>
            </a:lvl5pPr>
            <a:lvl6pPr marL="2589213" indent="-236538"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3046413" indent="-236538"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503613" indent="-236538"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960813" indent="-236538"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fld id="{4058F4E9-AE5E-491D-852D-2EFF5605E18D}" type="slidenum">
              <a:rPr lang="en-US" altLang="zh-TW" smtClean="0">
                <a:latin typeface="Arial" panose="020B0604020202020204" pitchFamily="34" charset="0"/>
                <a:ea typeface="新細明體" panose="02020500000000000000" pitchFamily="18" charset="-120"/>
              </a:rPr>
              <a:pPr/>
              <a:t>32</a:t>
            </a:fld>
            <a:endParaRPr lang="en-US" altLang="zh-TW" dirty="0" smtClean="0">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2175026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投影片圖像版面配置區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423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SimSun" panose="02010600030101010101" pitchFamily="2" charset="-122"/>
              </a:defRPr>
            </a:lvl1pPr>
            <a:lvl2pPr marL="769938" indent="-295275">
              <a:defRPr>
                <a:solidFill>
                  <a:schemeClr val="tx1"/>
                </a:solidFill>
                <a:latin typeface="Calibri" panose="020F0502020204030204" pitchFamily="34" charset="0"/>
                <a:ea typeface="SimSun" panose="02010600030101010101" pitchFamily="2" charset="-122"/>
              </a:defRPr>
            </a:lvl2pPr>
            <a:lvl3pPr marL="1184275" indent="-236538">
              <a:defRPr>
                <a:solidFill>
                  <a:schemeClr val="tx1"/>
                </a:solidFill>
                <a:latin typeface="Calibri" panose="020F0502020204030204" pitchFamily="34" charset="0"/>
                <a:ea typeface="SimSun" panose="02010600030101010101" pitchFamily="2" charset="-122"/>
              </a:defRPr>
            </a:lvl3pPr>
            <a:lvl4pPr marL="1657350" indent="-236538">
              <a:defRPr>
                <a:solidFill>
                  <a:schemeClr val="tx1"/>
                </a:solidFill>
                <a:latin typeface="Calibri" panose="020F0502020204030204" pitchFamily="34" charset="0"/>
                <a:ea typeface="SimSun" panose="02010600030101010101" pitchFamily="2" charset="-122"/>
              </a:defRPr>
            </a:lvl4pPr>
            <a:lvl5pPr marL="2132013" indent="-236538">
              <a:defRPr>
                <a:solidFill>
                  <a:schemeClr val="tx1"/>
                </a:solidFill>
                <a:latin typeface="Calibri" panose="020F0502020204030204" pitchFamily="34" charset="0"/>
                <a:ea typeface="SimSun" panose="02010600030101010101" pitchFamily="2" charset="-122"/>
              </a:defRPr>
            </a:lvl5pPr>
            <a:lvl6pPr marL="2589213" indent="-236538"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3046413" indent="-236538"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503613" indent="-236538"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960813" indent="-236538"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fld id="{CC166687-7594-488A-A339-9D4F89B5BAFB}" type="slidenum">
              <a:rPr lang="en-US" altLang="zh-TW" smtClean="0">
                <a:latin typeface="Arial" panose="020B0604020202020204" pitchFamily="34" charset="0"/>
                <a:ea typeface="新細明體" panose="02020500000000000000" pitchFamily="18" charset="-120"/>
              </a:rPr>
              <a:pPr/>
              <a:t>33</a:t>
            </a:fld>
            <a:endParaRPr lang="en-US" altLang="zh-TW" dirty="0" smtClean="0">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367936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696541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投影片圖像版面配置區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443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SimSun" panose="02010600030101010101" pitchFamily="2" charset="-122"/>
              </a:defRPr>
            </a:lvl1pPr>
            <a:lvl2pPr marL="769938" indent="-295275">
              <a:defRPr>
                <a:solidFill>
                  <a:schemeClr val="tx1"/>
                </a:solidFill>
                <a:latin typeface="Calibri" panose="020F0502020204030204" pitchFamily="34" charset="0"/>
                <a:ea typeface="SimSun" panose="02010600030101010101" pitchFamily="2" charset="-122"/>
              </a:defRPr>
            </a:lvl2pPr>
            <a:lvl3pPr marL="1184275" indent="-236538">
              <a:defRPr>
                <a:solidFill>
                  <a:schemeClr val="tx1"/>
                </a:solidFill>
                <a:latin typeface="Calibri" panose="020F0502020204030204" pitchFamily="34" charset="0"/>
                <a:ea typeface="SimSun" panose="02010600030101010101" pitchFamily="2" charset="-122"/>
              </a:defRPr>
            </a:lvl3pPr>
            <a:lvl4pPr marL="1657350" indent="-236538">
              <a:defRPr>
                <a:solidFill>
                  <a:schemeClr val="tx1"/>
                </a:solidFill>
                <a:latin typeface="Calibri" panose="020F0502020204030204" pitchFamily="34" charset="0"/>
                <a:ea typeface="SimSun" panose="02010600030101010101" pitchFamily="2" charset="-122"/>
              </a:defRPr>
            </a:lvl4pPr>
            <a:lvl5pPr marL="2132013" indent="-236538">
              <a:defRPr>
                <a:solidFill>
                  <a:schemeClr val="tx1"/>
                </a:solidFill>
                <a:latin typeface="Calibri" panose="020F0502020204030204" pitchFamily="34" charset="0"/>
                <a:ea typeface="SimSun" panose="02010600030101010101" pitchFamily="2" charset="-122"/>
              </a:defRPr>
            </a:lvl5pPr>
            <a:lvl6pPr marL="2589213" indent="-236538"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3046413" indent="-236538"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503613" indent="-236538"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960813" indent="-236538"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fld id="{812668A3-6C8A-4110-B3FC-45BD37C987E0}" type="slidenum">
              <a:rPr lang="en-US" altLang="zh-TW" smtClean="0">
                <a:latin typeface="Arial" panose="020B0604020202020204" pitchFamily="34" charset="0"/>
                <a:ea typeface="新細明體" panose="02020500000000000000" pitchFamily="18" charset="-120"/>
              </a:rPr>
              <a:pPr/>
              <a:t>34</a:t>
            </a:fld>
            <a:endParaRPr lang="en-US" altLang="zh-TW" dirty="0" smtClean="0">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3345399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dirty="0"/>
          </a:p>
        </p:txBody>
      </p:sp>
    </p:spTree>
    <p:extLst>
      <p:ext uri="{BB962C8B-B14F-4D97-AF65-F5344CB8AC3E}">
        <p14:creationId xmlns:p14="http://schemas.microsoft.com/office/powerpoint/2010/main" val="360320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dirty="0"/>
          </a:p>
        </p:txBody>
      </p:sp>
    </p:spTree>
    <p:extLst>
      <p:ext uri="{BB962C8B-B14F-4D97-AF65-F5344CB8AC3E}">
        <p14:creationId xmlns:p14="http://schemas.microsoft.com/office/powerpoint/2010/main" val="3712232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dirty="0"/>
          </a:p>
        </p:txBody>
      </p:sp>
    </p:spTree>
    <p:extLst>
      <p:ext uri="{BB962C8B-B14F-4D97-AF65-F5344CB8AC3E}">
        <p14:creationId xmlns:p14="http://schemas.microsoft.com/office/powerpoint/2010/main" val="910959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dirty="0"/>
          </a:p>
        </p:txBody>
      </p:sp>
    </p:spTree>
    <p:extLst>
      <p:ext uri="{BB962C8B-B14F-4D97-AF65-F5344CB8AC3E}">
        <p14:creationId xmlns:p14="http://schemas.microsoft.com/office/powerpoint/2010/main" val="2249847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dirty="0"/>
          </a:p>
        </p:txBody>
      </p:sp>
    </p:spTree>
    <p:extLst>
      <p:ext uri="{BB962C8B-B14F-4D97-AF65-F5344CB8AC3E}">
        <p14:creationId xmlns:p14="http://schemas.microsoft.com/office/powerpoint/2010/main" val="3715057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529912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880513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投影片圖像版面配置區 1"/>
          <p:cNvSpPr>
            <a:spLocks noGrp="1" noRot="1" noChangeAspect="1" noTextEdit="1"/>
          </p:cNvSpPr>
          <p:nvPr>
            <p:ph type="sldImg"/>
          </p:nvPr>
        </p:nvSpPr>
        <p:spPr>
          <a:ln/>
        </p:spPr>
      </p:sp>
      <p:sp>
        <p:nvSpPr>
          <p:cNvPr id="14438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42859">
              <a:defRPr/>
            </a:pPr>
            <a:r>
              <a:rPr lang="zh-TW" altLang="zh-TW" sz="1000" dirty="0" smtClean="0">
                <a:solidFill>
                  <a:srgbClr val="FF0000"/>
                </a:solidFill>
                <a:latin typeface="微軟正黑體" panose="020B0604030504040204" pitchFamily="34" charset="-120"/>
                <a:ea typeface="微軟正黑體" panose="020B0604030504040204" pitchFamily="34" charset="-120"/>
              </a:rPr>
              <a:t>本功能限於主辦單位開放選填志願期間才能使用。</a:t>
            </a:r>
            <a:endParaRPr lang="en-US" altLang="zh-TW" sz="1000" dirty="0" smtClean="0">
              <a:solidFill>
                <a:srgbClr val="FF0000"/>
              </a:solidFill>
              <a:latin typeface="微軟正黑體" panose="020B0604030504040204" pitchFamily="34" charset="-120"/>
              <a:ea typeface="微軟正黑體" panose="020B0604030504040204" pitchFamily="34" charset="-120"/>
            </a:endParaRPr>
          </a:p>
          <a:p>
            <a:r>
              <a:rPr lang="zh-TW" altLang="zh-TW" sz="1000" dirty="0" smtClean="0">
                <a:solidFill>
                  <a:srgbClr val="FF0000"/>
                </a:solidFill>
                <a:latin typeface="微軟正黑體" panose="020B0604030504040204" pitchFamily="34" charset="-120"/>
                <a:ea typeface="微軟正黑體" panose="020B0604030504040204" pitchFamily="34" charset="-120"/>
              </a:rPr>
              <a:t>務必先回收舊的報名志願表，</a:t>
            </a:r>
            <a:r>
              <a:rPr lang="zh-TW" altLang="en-US" sz="1000" dirty="0" smtClean="0">
                <a:solidFill>
                  <a:srgbClr val="FF0000"/>
                </a:solidFill>
                <a:latin typeface="微軟正黑體" panose="020B0604030504040204" pitchFamily="34" charset="-120"/>
                <a:ea typeface="微軟正黑體" panose="020B0604030504040204" pitchFamily="34" charset="-120"/>
              </a:rPr>
              <a:t>再</a:t>
            </a:r>
            <a:r>
              <a:rPr lang="en-US" altLang="zh-TW" sz="1000" dirty="0" smtClean="0">
                <a:solidFill>
                  <a:srgbClr val="FF0000"/>
                </a:solidFill>
                <a:latin typeface="微軟正黑體" panose="020B0604030504040204" pitchFamily="34" charset="-120"/>
                <a:ea typeface="微軟正黑體" panose="020B0604030504040204" pitchFamily="34" charset="-120"/>
              </a:rPr>
              <a:t> </a:t>
            </a:r>
            <a:r>
              <a:rPr lang="zh-TW" altLang="zh-TW" sz="1000" dirty="0" smtClean="0">
                <a:solidFill>
                  <a:srgbClr val="FF0000"/>
                </a:solidFill>
                <a:latin typeface="微軟正黑體" panose="020B0604030504040204" pitchFamily="34" charset="-120"/>
                <a:ea typeface="微軟正黑體" panose="020B0604030504040204" pitchFamily="34" charset="-120"/>
              </a:rPr>
              <a:t>開啟本功能</a:t>
            </a:r>
            <a:r>
              <a:rPr lang="zh-TW" altLang="en-US" sz="1000" dirty="0" smtClean="0">
                <a:solidFill>
                  <a:srgbClr val="FF0000"/>
                </a:solidFill>
                <a:latin typeface="微軟正黑體" panose="020B0604030504040204" pitchFamily="34" charset="-120"/>
                <a:ea typeface="微軟正黑體" panose="020B0604030504040204" pitchFamily="34" charset="-120"/>
              </a:rPr>
              <a:t>。</a:t>
            </a:r>
            <a:endParaRPr lang="zh-TW" altLang="en-US" b="0" dirty="0" smtClean="0">
              <a:latin typeface="微軟正黑體" panose="020B0604030504040204" pitchFamily="34" charset="-120"/>
              <a:ea typeface="微軟正黑體" panose="020B0604030504040204" pitchFamily="34" charset="-120"/>
            </a:endParaRPr>
          </a:p>
        </p:txBody>
      </p:sp>
      <p:sp>
        <p:nvSpPr>
          <p:cNvPr id="14438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804763" indent="-309524">
              <a:defRPr kumimoji="1">
                <a:solidFill>
                  <a:schemeClr val="tx1"/>
                </a:solidFill>
                <a:latin typeface="Arial" panose="020B0604020202020204" pitchFamily="34" charset="0"/>
                <a:ea typeface="新細明體" panose="02020500000000000000" pitchFamily="18" charset="-120"/>
              </a:defRPr>
            </a:lvl2pPr>
            <a:lvl3pPr marL="1238098" indent="-247620">
              <a:defRPr kumimoji="1">
                <a:solidFill>
                  <a:schemeClr val="tx1"/>
                </a:solidFill>
                <a:latin typeface="Arial" panose="020B0604020202020204" pitchFamily="34" charset="0"/>
                <a:ea typeface="新細明體" panose="02020500000000000000" pitchFamily="18" charset="-120"/>
              </a:defRPr>
            </a:lvl3pPr>
            <a:lvl4pPr marL="1733337" indent="-247620">
              <a:defRPr kumimoji="1">
                <a:solidFill>
                  <a:schemeClr val="tx1"/>
                </a:solidFill>
                <a:latin typeface="Arial" panose="020B0604020202020204" pitchFamily="34" charset="0"/>
                <a:ea typeface="新細明體" panose="02020500000000000000" pitchFamily="18" charset="-120"/>
              </a:defRPr>
            </a:lvl4pPr>
            <a:lvl5pPr marL="2228576" indent="-247620">
              <a:defRPr kumimoji="1">
                <a:solidFill>
                  <a:schemeClr val="tx1"/>
                </a:solidFill>
                <a:latin typeface="Arial" panose="020B0604020202020204" pitchFamily="34" charset="0"/>
                <a:ea typeface="新細明體" panose="02020500000000000000" pitchFamily="18" charset="-120"/>
              </a:defRPr>
            </a:lvl5pPr>
            <a:lvl6pPr marL="2723815" indent="-24762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219054" indent="-24762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714293" indent="-24762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209532" indent="-24762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384167DA-0C8A-4BCC-A3FB-D4C21866929A}" type="slidenum">
              <a:rPr kumimoji="0" lang="en-US" altLang="zh-TW" sz="13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en-US" altLang="zh-TW" sz="1300" b="0" i="0" u="none" strike="noStrike" kern="1200" cap="none" spc="0" normalizeH="0" baseline="0" noProof="0" dirty="0" smtClean="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912872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669893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1975593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057266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53</a:t>
            </a:fld>
            <a:endParaRPr lang="en-US" dirty="0"/>
          </a:p>
        </p:txBody>
      </p:sp>
    </p:spTree>
    <p:extLst>
      <p:ext uri="{BB962C8B-B14F-4D97-AF65-F5344CB8AC3E}">
        <p14:creationId xmlns:p14="http://schemas.microsoft.com/office/powerpoint/2010/main" val="41474235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42011926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41995632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24187091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19975460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40461196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2534834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32398275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223389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41981575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a:xfrm>
            <a:off x="90488" y="744538"/>
            <a:ext cx="6616700" cy="3722687"/>
          </a:xfrm>
          <a:ln/>
        </p:spPr>
      </p:sp>
      <p:sp>
        <p:nvSpPr>
          <p:cNvPr id="12185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t>個別序位查詢，記得提醒學生端要允許網頁顯示彈跳視窗功能，才能查詢的到</a:t>
            </a:r>
            <a:r>
              <a:rPr lang="en-US" altLang="zh-TW" smtClean="0"/>
              <a:t>~</a:t>
            </a:r>
            <a:endParaRPr lang="zh-TW" altLang="en-US" smtClean="0"/>
          </a:p>
        </p:txBody>
      </p:sp>
      <p:sp>
        <p:nvSpPr>
          <p:cNvPr id="12186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49EE613-486A-4F47-8D2F-68EA438601CA}" type="slidenum">
              <a:rPr kumimoji="0" lang="en-US" altLang="zh-TW" smtClean="0"/>
              <a:pPr/>
              <a:t>62</a:t>
            </a:fld>
            <a:endParaRPr kumimoji="0" lang="en-US" altLang="zh-TW" smtClean="0"/>
          </a:p>
        </p:txBody>
      </p:sp>
    </p:spTree>
    <p:extLst>
      <p:ext uri="{BB962C8B-B14F-4D97-AF65-F5344CB8AC3E}">
        <p14:creationId xmlns:p14="http://schemas.microsoft.com/office/powerpoint/2010/main" val="6837193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E1BC510C-A274-4F09-B4F8-A9F602567649}" type="slidenum">
              <a:rPr lang="zh-CN" altLang="en-US" smtClean="0"/>
              <a:t>63</a:t>
            </a:fld>
            <a:endParaRPr lang="zh-CN" altLang="en-US"/>
          </a:p>
        </p:txBody>
      </p:sp>
    </p:spTree>
    <p:extLst>
      <p:ext uri="{BB962C8B-B14F-4D97-AF65-F5344CB8AC3E}">
        <p14:creationId xmlns:p14="http://schemas.microsoft.com/office/powerpoint/2010/main" val="5792680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E1BC510C-A274-4F09-B4F8-A9F602567649}" type="slidenum">
              <a:rPr lang="zh-CN" altLang="en-US" smtClean="0"/>
              <a:t>64</a:t>
            </a:fld>
            <a:endParaRPr lang="zh-CN" altLang="en-US"/>
          </a:p>
        </p:txBody>
      </p:sp>
    </p:spTree>
    <p:extLst>
      <p:ext uri="{BB962C8B-B14F-4D97-AF65-F5344CB8AC3E}">
        <p14:creationId xmlns:p14="http://schemas.microsoft.com/office/powerpoint/2010/main" val="9251696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1BC510C-A274-4F09-B4F8-A9F602567649}" type="slidenum">
              <a:rPr lang="zh-CN" altLang="en-US" smtClean="0"/>
              <a:t>65</a:t>
            </a:fld>
            <a:endParaRPr lang="zh-CN" altLang="en-US"/>
          </a:p>
        </p:txBody>
      </p:sp>
    </p:spTree>
    <p:extLst>
      <p:ext uri="{BB962C8B-B14F-4D97-AF65-F5344CB8AC3E}">
        <p14:creationId xmlns:p14="http://schemas.microsoft.com/office/powerpoint/2010/main" val="42623846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f391192_017: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Google Shape;155;g35f391192_017: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32118032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f391192_017: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Google Shape;155;g35f391192_017: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11504011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36700115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21565442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30654115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1903454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9660538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22810853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8406107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26741148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endParaRPr dirty="0"/>
          </a:p>
        </p:txBody>
      </p:sp>
    </p:spTree>
    <p:extLst>
      <p:ext uri="{BB962C8B-B14F-4D97-AF65-F5344CB8AC3E}">
        <p14:creationId xmlns:p14="http://schemas.microsoft.com/office/powerpoint/2010/main" val="18536039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7219567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6429555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2959127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xfrm>
            <a:off x="139700" y="768350"/>
            <a:ext cx="6819900" cy="3836988"/>
          </a:xfrm>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dirty="0" smtClean="0"/>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8FADE76-ACC7-4B42-82AD-615D8D152151}" type="slidenum">
              <a:rPr kumimoji="0" lang="en-US" altLang="zh-TW" smtClean="0"/>
              <a:pPr/>
              <a:t>81</a:t>
            </a:fld>
            <a:endParaRPr kumimoji="0" lang="en-US" altLang="zh-TW" dirty="0" smtClean="0"/>
          </a:p>
        </p:txBody>
      </p:sp>
    </p:spTree>
    <p:extLst>
      <p:ext uri="{BB962C8B-B14F-4D97-AF65-F5344CB8AC3E}">
        <p14:creationId xmlns:p14="http://schemas.microsoft.com/office/powerpoint/2010/main" val="11635698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dirty="0"/>
          </a:p>
        </p:txBody>
      </p:sp>
    </p:spTree>
    <p:extLst>
      <p:ext uri="{BB962C8B-B14F-4D97-AF65-F5344CB8AC3E}">
        <p14:creationId xmlns:p14="http://schemas.microsoft.com/office/powerpoint/2010/main" val="3431380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dirty="0"/>
          </a:p>
        </p:txBody>
      </p:sp>
    </p:spTree>
    <p:extLst>
      <p:ext uri="{BB962C8B-B14F-4D97-AF65-F5344CB8AC3E}">
        <p14:creationId xmlns:p14="http://schemas.microsoft.com/office/powerpoint/2010/main" val="30316700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xfrm>
            <a:off x="139700" y="768350"/>
            <a:ext cx="6819900" cy="3836988"/>
          </a:xfrm>
          <a:ln/>
        </p:spPr>
      </p:sp>
      <p:sp>
        <p:nvSpPr>
          <p:cNvPr id="17101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t>在繳件資料中，有分一般生為白色紙、特殊生</a:t>
            </a:r>
            <a:r>
              <a:rPr lang="en-US" altLang="zh-TW" dirty="0" smtClean="0"/>
              <a:t>(</a:t>
            </a:r>
            <a:r>
              <a:rPr lang="zh-TW" altLang="en-US" smtClean="0"/>
              <a:t>需要附身分證明文件者</a:t>
            </a:r>
            <a:r>
              <a:rPr lang="en-US" altLang="zh-TW" dirty="0" smtClean="0"/>
              <a:t>)</a:t>
            </a:r>
            <a:r>
              <a:rPr lang="zh-TW" altLang="en-US" smtClean="0"/>
              <a:t>需列印黃色紙</a:t>
            </a:r>
            <a:endParaRPr lang="en-US" altLang="zh-TW" dirty="0" smtClean="0"/>
          </a:p>
          <a:p>
            <a:r>
              <a:rPr lang="zh-TW" altLang="en-US" smtClean="0"/>
              <a:t>一般生請以班為單位裝袋、特殊生請以校為單位裝袋</a:t>
            </a:r>
            <a:endParaRPr lang="en-US" altLang="zh-TW" dirty="0" smtClean="0"/>
          </a:p>
        </p:txBody>
      </p:sp>
      <p:sp>
        <p:nvSpPr>
          <p:cNvPr id="17101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13FBC9F-21D7-4865-A1B8-DC43C4384F36}" type="slidenum">
              <a:rPr kumimoji="0" lang="en-US" altLang="zh-TW" smtClean="0"/>
              <a:pPr/>
              <a:t>83</a:t>
            </a:fld>
            <a:endParaRPr kumimoji="0" lang="en-US" altLang="zh-TW" dirty="0" smtClean="0"/>
          </a:p>
        </p:txBody>
      </p:sp>
    </p:spTree>
    <p:extLst>
      <p:ext uri="{BB962C8B-B14F-4D97-AF65-F5344CB8AC3E}">
        <p14:creationId xmlns:p14="http://schemas.microsoft.com/office/powerpoint/2010/main" val="7831861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xfrm>
            <a:off x="139700" y="768350"/>
            <a:ext cx="6819900" cy="3836988"/>
          </a:xfrm>
          <a:ln/>
        </p:spPr>
      </p:sp>
      <p:sp>
        <p:nvSpPr>
          <p:cNvPr id="17305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t>一般生請以班為為單位</a:t>
            </a:r>
            <a:r>
              <a:rPr lang="en-US" altLang="zh-TW" dirty="0" smtClean="0"/>
              <a:t>~</a:t>
            </a:r>
          </a:p>
          <a:p>
            <a:r>
              <a:rPr lang="zh-TW" altLang="en-US" smtClean="0"/>
              <a:t>白色紙列印，不需要附身分證明文件，</a:t>
            </a:r>
            <a:endParaRPr lang="en-US" altLang="zh-TW" dirty="0" smtClean="0"/>
          </a:p>
          <a:p>
            <a:r>
              <a:rPr lang="zh-TW" altLang="en-US" smtClean="0"/>
              <a:t>請依照班級、座號由小至大排序</a:t>
            </a:r>
            <a:r>
              <a:rPr lang="en-US" altLang="zh-TW" dirty="0" smtClean="0"/>
              <a:t>~</a:t>
            </a:r>
            <a:endParaRPr lang="zh-TW" altLang="en-US" smtClean="0"/>
          </a:p>
        </p:txBody>
      </p:sp>
      <p:sp>
        <p:nvSpPr>
          <p:cNvPr id="17306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02B20EA-2595-4920-92F4-26DF17C313DF}" type="slidenum">
              <a:rPr kumimoji="0" lang="en-US" altLang="zh-TW" smtClean="0"/>
              <a:pPr/>
              <a:t>84</a:t>
            </a:fld>
            <a:endParaRPr kumimoji="0" lang="en-US" altLang="zh-TW" dirty="0" smtClean="0"/>
          </a:p>
        </p:txBody>
      </p:sp>
    </p:spTree>
    <p:extLst>
      <p:ext uri="{BB962C8B-B14F-4D97-AF65-F5344CB8AC3E}">
        <p14:creationId xmlns:p14="http://schemas.microsoft.com/office/powerpoint/2010/main" val="28639119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xfrm>
            <a:off x="139700" y="768350"/>
            <a:ext cx="6819900" cy="3836988"/>
          </a:xfrm>
          <a:ln/>
        </p:spPr>
      </p:sp>
      <p:sp>
        <p:nvSpPr>
          <p:cNvPr id="17510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t>請以校為單位，將黃色紙黏於牛皮紙袋上，學生的證件需搭配學生附上</a:t>
            </a:r>
            <a:endParaRPr lang="en-US" altLang="zh-TW" dirty="0" smtClean="0"/>
          </a:p>
          <a:p>
            <a:r>
              <a:rPr lang="zh-TW" altLang="en-US" smtClean="0"/>
              <a:t>同樣依照班級座號由小至大排序</a:t>
            </a:r>
            <a:endParaRPr lang="en-US" altLang="zh-TW" dirty="0" smtClean="0"/>
          </a:p>
        </p:txBody>
      </p:sp>
      <p:sp>
        <p:nvSpPr>
          <p:cNvPr id="17510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2B042D9-3C00-4354-8EC5-C84834FD645F}" type="slidenum">
              <a:rPr kumimoji="0" lang="en-US" altLang="zh-TW" smtClean="0"/>
              <a:pPr/>
              <a:t>85</a:t>
            </a:fld>
            <a:endParaRPr kumimoji="0" lang="en-US" altLang="zh-TW" dirty="0" smtClean="0"/>
          </a:p>
        </p:txBody>
      </p:sp>
    </p:spTree>
    <p:extLst>
      <p:ext uri="{BB962C8B-B14F-4D97-AF65-F5344CB8AC3E}">
        <p14:creationId xmlns:p14="http://schemas.microsoft.com/office/powerpoint/2010/main" val="18577704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xfrm>
            <a:off x="139700" y="768350"/>
            <a:ext cx="6819900" cy="3836988"/>
          </a:xfrm>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dirty="0" smtClean="0"/>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AA0F51F-1338-49D0-953F-542511F2D4BB}" type="slidenum">
              <a:rPr kumimoji="0" lang="en-US" altLang="zh-TW" smtClean="0"/>
              <a:pPr/>
              <a:t>86</a:t>
            </a:fld>
            <a:endParaRPr kumimoji="0" lang="en-US" altLang="zh-TW" dirty="0" smtClean="0"/>
          </a:p>
        </p:txBody>
      </p:sp>
    </p:spTree>
    <p:extLst>
      <p:ext uri="{BB962C8B-B14F-4D97-AF65-F5344CB8AC3E}">
        <p14:creationId xmlns:p14="http://schemas.microsoft.com/office/powerpoint/2010/main" val="40228026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a:xfrm>
            <a:off x="139700" y="768350"/>
            <a:ext cx="6819900" cy="3836988"/>
          </a:xfrm>
          <a:ln/>
        </p:spPr>
      </p:sp>
      <p:sp>
        <p:nvSpPr>
          <p:cNvPr id="17920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t>等等結束會拿到相關耗材</a:t>
            </a:r>
            <a:endParaRPr lang="en-US" altLang="zh-TW" dirty="0" smtClean="0"/>
          </a:p>
          <a:p>
            <a:r>
              <a:rPr lang="zh-TW" altLang="en-US" smtClean="0"/>
              <a:t>含上方的紙箱，將依照繳件人數評估提供數量</a:t>
            </a:r>
            <a:r>
              <a:rPr lang="en-US" altLang="zh-TW" dirty="0" smtClean="0"/>
              <a:t>~</a:t>
            </a:r>
          </a:p>
          <a:p>
            <a:r>
              <a:rPr lang="zh-TW" altLang="en-US" smtClean="0"/>
              <a:t>下方綠色外箱標先部分，上方有提到會由系統帶出資料，列印綠色紙貼上即可</a:t>
            </a:r>
            <a:r>
              <a:rPr lang="en-US" altLang="zh-TW" dirty="0" smtClean="0"/>
              <a:t>!</a:t>
            </a:r>
            <a:endParaRPr lang="zh-TW" altLang="en-US" smtClean="0"/>
          </a:p>
        </p:txBody>
      </p:sp>
      <p:sp>
        <p:nvSpPr>
          <p:cNvPr id="17920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8537831-36B8-4768-9BF6-5EBB35787BE9}" type="slidenum">
              <a:rPr kumimoji="0" lang="en-US" altLang="zh-TW" smtClean="0"/>
              <a:pPr/>
              <a:t>87</a:t>
            </a:fld>
            <a:endParaRPr kumimoji="0" lang="en-US" altLang="zh-TW" dirty="0" smtClean="0"/>
          </a:p>
        </p:txBody>
      </p:sp>
    </p:spTree>
    <p:extLst>
      <p:ext uri="{BB962C8B-B14F-4D97-AF65-F5344CB8AC3E}">
        <p14:creationId xmlns:p14="http://schemas.microsoft.com/office/powerpoint/2010/main" val="18446891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xfrm>
            <a:off x="139700" y="768350"/>
            <a:ext cx="6819900" cy="3836988"/>
          </a:xfrm>
          <a:ln/>
        </p:spPr>
      </p:sp>
      <p:sp>
        <p:nvSpPr>
          <p:cNvPr id="18125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t>外箱標籤為綠色，請列印兩張，黏貼於左右兩邊面積較大的側面</a:t>
            </a:r>
          </a:p>
        </p:txBody>
      </p:sp>
      <p:sp>
        <p:nvSpPr>
          <p:cNvPr id="18125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FE2B33E-2FDF-4FAB-8E76-5EAAD32D25AA}" type="slidenum">
              <a:rPr kumimoji="0" lang="en-US" altLang="zh-TW" smtClean="0"/>
              <a:pPr/>
              <a:t>88</a:t>
            </a:fld>
            <a:endParaRPr kumimoji="0" lang="en-US" altLang="zh-TW" dirty="0" smtClean="0"/>
          </a:p>
        </p:txBody>
      </p:sp>
    </p:spTree>
    <p:extLst>
      <p:ext uri="{BB962C8B-B14F-4D97-AF65-F5344CB8AC3E}">
        <p14:creationId xmlns:p14="http://schemas.microsoft.com/office/powerpoint/2010/main" val="37250484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投影片圖像版面配置區 1"/>
          <p:cNvSpPr>
            <a:spLocks noGrp="1" noRot="1" noChangeAspect="1" noTextEdit="1"/>
          </p:cNvSpPr>
          <p:nvPr>
            <p:ph type="sldImg"/>
          </p:nvPr>
        </p:nvSpPr>
        <p:spPr>
          <a:xfrm>
            <a:off x="139700" y="768350"/>
            <a:ext cx="6819900" cy="3836988"/>
          </a:xfrm>
          <a:ln/>
        </p:spPr>
      </p:sp>
      <p:sp>
        <p:nvSpPr>
          <p:cNvPr id="18329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t>請分類三種樣式裝箱</a:t>
            </a:r>
            <a:r>
              <a:rPr lang="en-US" altLang="zh-TW" dirty="0" smtClean="0"/>
              <a:t>~</a:t>
            </a:r>
          </a:p>
          <a:p>
            <a:r>
              <a:rPr lang="zh-TW" altLang="en-US" smtClean="0"/>
              <a:t>第一免試相關總表</a:t>
            </a:r>
            <a:endParaRPr lang="en-US" altLang="zh-TW" dirty="0" smtClean="0"/>
          </a:p>
          <a:p>
            <a:r>
              <a:rPr lang="zh-TW" altLang="en-US" smtClean="0"/>
              <a:t>第二黃色特殊生，需檢附身分證明文件</a:t>
            </a:r>
            <a:endParaRPr lang="en-US" altLang="zh-TW" dirty="0" smtClean="0"/>
          </a:p>
          <a:p>
            <a:r>
              <a:rPr lang="zh-TW" altLang="en-US" smtClean="0"/>
              <a:t>第三白色一般生</a:t>
            </a:r>
          </a:p>
        </p:txBody>
      </p:sp>
      <p:sp>
        <p:nvSpPr>
          <p:cNvPr id="18330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FFB6197-6C5F-4349-A14D-62435E42340C}" type="slidenum">
              <a:rPr kumimoji="0" lang="en-US" altLang="zh-TW" smtClean="0"/>
              <a:pPr/>
              <a:t>89</a:t>
            </a:fld>
            <a:endParaRPr kumimoji="0" lang="en-US" altLang="zh-TW" dirty="0" smtClean="0"/>
          </a:p>
        </p:txBody>
      </p:sp>
    </p:spTree>
    <p:extLst>
      <p:ext uri="{BB962C8B-B14F-4D97-AF65-F5344CB8AC3E}">
        <p14:creationId xmlns:p14="http://schemas.microsoft.com/office/powerpoint/2010/main" val="33254009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投影片圖像版面配置區 1"/>
          <p:cNvSpPr>
            <a:spLocks noGrp="1" noRot="1" noChangeAspect="1" noTextEdit="1"/>
          </p:cNvSpPr>
          <p:nvPr>
            <p:ph type="sldImg"/>
          </p:nvPr>
        </p:nvSpPr>
        <p:spPr>
          <a:xfrm>
            <a:off x="139700" y="768350"/>
            <a:ext cx="6819900" cy="3836988"/>
          </a:xfrm>
          <a:ln/>
        </p:spPr>
      </p:sp>
      <p:sp>
        <p:nvSpPr>
          <p:cNvPr id="18329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t>請分類三種樣式裝箱</a:t>
            </a:r>
            <a:r>
              <a:rPr lang="en-US" altLang="zh-TW" dirty="0" smtClean="0"/>
              <a:t>~</a:t>
            </a:r>
          </a:p>
          <a:p>
            <a:r>
              <a:rPr lang="zh-TW" altLang="en-US" smtClean="0"/>
              <a:t>第一免試相關總表</a:t>
            </a:r>
            <a:endParaRPr lang="en-US" altLang="zh-TW" dirty="0" smtClean="0"/>
          </a:p>
          <a:p>
            <a:r>
              <a:rPr lang="zh-TW" altLang="en-US" smtClean="0"/>
              <a:t>第二黃色特殊生，需檢附身分證明文件</a:t>
            </a:r>
            <a:endParaRPr lang="en-US" altLang="zh-TW" dirty="0" smtClean="0"/>
          </a:p>
          <a:p>
            <a:r>
              <a:rPr lang="zh-TW" altLang="en-US" smtClean="0"/>
              <a:t>第三白色一般生</a:t>
            </a:r>
          </a:p>
        </p:txBody>
      </p:sp>
      <p:sp>
        <p:nvSpPr>
          <p:cNvPr id="18330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FFB6197-6C5F-4349-A14D-62435E42340C}" type="slidenum">
              <a:rPr kumimoji="0" lang="en-US" altLang="zh-TW" smtClean="0"/>
              <a:pPr/>
              <a:t>90</a:t>
            </a:fld>
            <a:endParaRPr kumimoji="0" lang="en-US" altLang="zh-TW" dirty="0" smtClean="0"/>
          </a:p>
        </p:txBody>
      </p:sp>
    </p:spTree>
    <p:extLst>
      <p:ext uri="{BB962C8B-B14F-4D97-AF65-F5344CB8AC3E}">
        <p14:creationId xmlns:p14="http://schemas.microsoft.com/office/powerpoint/2010/main" val="4317042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42517050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01128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dirty="0"/>
          </a:p>
        </p:txBody>
      </p:sp>
    </p:spTree>
    <p:extLst>
      <p:ext uri="{BB962C8B-B14F-4D97-AF65-F5344CB8AC3E}">
        <p14:creationId xmlns:p14="http://schemas.microsoft.com/office/powerpoint/2010/main" val="26144084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4210675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39700" y="768350"/>
            <a:ext cx="6819900"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幾何圖形母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663189"/>
      </p:ext>
    </p:extLst>
  </p:cSld>
  <p:clrMapOvr>
    <a:masterClrMapping/>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9" y="457200"/>
            <a:ext cx="3932238" cy="1600200"/>
          </a:xfrm>
          <a:prstGeom prst="rect">
            <a:avLst/>
          </a:prstGeom>
        </p:spPr>
        <p:txBody>
          <a:bodyPr anchor="b"/>
          <a:lstStyle>
            <a:lvl1pPr>
              <a:defRPr sz="26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7"/>
            <a:ext cx="6172201" cy="4873625"/>
          </a:xfrm>
          <a:prstGeom prst="rect">
            <a:avLst/>
          </a:prstGeom>
        </p:spPr>
        <p:txBody>
          <a:bodyPr/>
          <a:lstStyle>
            <a:lvl1pPr marL="0" indent="0">
              <a:buNone/>
              <a:defRPr sz="2600"/>
            </a:lvl1pPr>
            <a:lvl2pPr marL="371464" indent="0">
              <a:buNone/>
              <a:defRPr sz="2275"/>
            </a:lvl2pPr>
            <a:lvl3pPr marL="742927" indent="0">
              <a:buNone/>
              <a:defRPr sz="1950"/>
            </a:lvl3pPr>
            <a:lvl4pPr marL="1114391" indent="0">
              <a:buNone/>
              <a:defRPr sz="1625"/>
            </a:lvl4pPr>
            <a:lvl5pPr marL="1485854" indent="0">
              <a:buNone/>
              <a:defRPr sz="1625"/>
            </a:lvl5pPr>
            <a:lvl6pPr marL="1857318" indent="0">
              <a:buNone/>
              <a:defRPr sz="1625"/>
            </a:lvl6pPr>
            <a:lvl7pPr marL="2228781" indent="0">
              <a:buNone/>
              <a:defRPr sz="1625"/>
            </a:lvl7pPr>
            <a:lvl8pPr marL="2600245" indent="0">
              <a:buNone/>
              <a:defRPr sz="1625"/>
            </a:lvl8pPr>
            <a:lvl9pPr marL="2971709" indent="0">
              <a:buNone/>
              <a:defRPr sz="1625"/>
            </a:lvl9pPr>
          </a:lstStyle>
          <a:p>
            <a:r>
              <a:rPr lang="zh-TW" altLang="en-US" smtClean="0"/>
              <a:t>按一下圖示以新增圖片</a:t>
            </a:r>
            <a:endParaRPr lang="zh-TW" altLang="en-US"/>
          </a:p>
        </p:txBody>
      </p:sp>
      <p:sp>
        <p:nvSpPr>
          <p:cNvPr id="4" name="文字版面配置區 3"/>
          <p:cNvSpPr>
            <a:spLocks noGrp="1"/>
          </p:cNvSpPr>
          <p:nvPr>
            <p:ph type="body" sz="half" idx="2"/>
          </p:nvPr>
        </p:nvSpPr>
        <p:spPr>
          <a:xfrm>
            <a:off x="839789" y="2057401"/>
            <a:ext cx="3932238" cy="3811588"/>
          </a:xfrm>
          <a:prstGeom prst="rect">
            <a:avLst/>
          </a:prstGeom>
        </p:spPr>
        <p:txBody>
          <a:bodyPr/>
          <a:lstStyle>
            <a:lvl1pPr marL="0" indent="0">
              <a:buNone/>
              <a:defRPr sz="1300"/>
            </a:lvl1pPr>
            <a:lvl2pPr marL="371464" indent="0">
              <a:buNone/>
              <a:defRPr sz="1137"/>
            </a:lvl2pPr>
            <a:lvl3pPr marL="742927" indent="0">
              <a:buNone/>
              <a:defRPr sz="975"/>
            </a:lvl3pPr>
            <a:lvl4pPr marL="1114391" indent="0">
              <a:buNone/>
              <a:defRPr sz="812"/>
            </a:lvl4pPr>
            <a:lvl5pPr marL="1485854" indent="0">
              <a:buNone/>
              <a:defRPr sz="812"/>
            </a:lvl5pPr>
            <a:lvl6pPr marL="1857318" indent="0">
              <a:buNone/>
              <a:defRPr sz="812"/>
            </a:lvl6pPr>
            <a:lvl7pPr marL="2228781" indent="0">
              <a:buNone/>
              <a:defRPr sz="812"/>
            </a:lvl7pPr>
            <a:lvl8pPr marL="2600245" indent="0">
              <a:buNone/>
              <a:defRPr sz="812"/>
            </a:lvl8pPr>
            <a:lvl9pPr marL="2971709" indent="0">
              <a:buNone/>
              <a:defRPr sz="812"/>
            </a:lvl9pPr>
          </a:lstStyle>
          <a:p>
            <a:pPr lvl="0"/>
            <a:r>
              <a:rPr lang="zh-TW" altLang="en-US" smtClean="0"/>
              <a:t>編輯母片文字樣式</a:t>
            </a:r>
          </a:p>
        </p:txBody>
      </p:sp>
      <p:sp>
        <p:nvSpPr>
          <p:cNvPr id="5" name="日期版面配置區 4"/>
          <p:cNvSpPr>
            <a:spLocks noGrp="1"/>
          </p:cNvSpPr>
          <p:nvPr>
            <p:ph type="dt" sz="half" idx="10"/>
          </p:nvPr>
        </p:nvSpPr>
        <p:spPr>
          <a:xfrm>
            <a:off x="838201" y="6356352"/>
            <a:ext cx="2743200" cy="365125"/>
          </a:xfrm>
          <a:prstGeom prst="rect">
            <a:avLst/>
          </a:prstGeom>
        </p:spPr>
        <p:txBody>
          <a:bodyPr/>
          <a:lstStyle/>
          <a:p>
            <a:endParaRPr lang="zh-TW" altLang="en-US"/>
          </a:p>
        </p:txBody>
      </p:sp>
      <p:sp>
        <p:nvSpPr>
          <p:cNvPr id="8" name="投影片編號版面配置區 1"/>
          <p:cNvSpPr>
            <a:spLocks noGrp="1"/>
          </p:cNvSpPr>
          <p:nvPr>
            <p:ph type="sldNum" sz="quarter" idx="4"/>
          </p:nvPr>
        </p:nvSpPr>
        <p:spPr>
          <a:xfrm>
            <a:off x="11625329" y="6491819"/>
            <a:ext cx="566671" cy="366183"/>
          </a:xfrm>
          <a:prstGeom prst="rect">
            <a:avLst/>
          </a:prstGeom>
        </p:spPr>
        <p:txBody>
          <a:bodyPr vert="horz" lIns="91440" tIns="45720" rIns="91440" bIns="45720" rtlCol="0" anchor="ctr"/>
          <a:lstStyle>
            <a:lvl1pPr>
              <a:defRPr lang="zh-TW" altLang="en-US" sz="1517" smtClean="0">
                <a:latin typeface="Arial" panose="020B0604020202020204" pitchFamily="34" charset="0"/>
                <a:cs typeface="Arial" panose="020B0604020202020204" pitchFamily="34" charset="0"/>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3048969341"/>
      </p:ext>
    </p:extLst>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838201" y="365126"/>
            <a:ext cx="10515600" cy="1325563"/>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1" y="1825625"/>
            <a:ext cx="10515600" cy="4351339"/>
          </a:xfrm>
          <a:prstGeom prst="rect">
            <a:avLst/>
          </a:prstGeo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838201" y="6356352"/>
            <a:ext cx="2743200" cy="365125"/>
          </a:xfrm>
          <a:prstGeom prst="rect">
            <a:avLst/>
          </a:prstGeom>
        </p:spPr>
        <p:txBody>
          <a:bodyPr/>
          <a:lstStyle/>
          <a:p>
            <a:endParaRPr lang="zh-TW" altLang="en-US"/>
          </a:p>
        </p:txBody>
      </p:sp>
      <p:sp>
        <p:nvSpPr>
          <p:cNvPr id="7" name="投影片編號版面配置區 1"/>
          <p:cNvSpPr>
            <a:spLocks noGrp="1"/>
          </p:cNvSpPr>
          <p:nvPr>
            <p:ph type="sldNum" sz="quarter" idx="4"/>
          </p:nvPr>
        </p:nvSpPr>
        <p:spPr>
          <a:xfrm>
            <a:off x="11625329" y="6491819"/>
            <a:ext cx="566671" cy="366183"/>
          </a:xfrm>
          <a:prstGeom prst="rect">
            <a:avLst/>
          </a:prstGeom>
        </p:spPr>
        <p:txBody>
          <a:bodyPr vert="horz" lIns="91440" tIns="45720" rIns="91440" bIns="45720" rtlCol="0" anchor="ctr"/>
          <a:lstStyle>
            <a:lvl1pPr>
              <a:defRPr lang="zh-TW" altLang="en-US" sz="1517" smtClean="0">
                <a:latin typeface="Arial" panose="020B0604020202020204" pitchFamily="34" charset="0"/>
                <a:cs typeface="Arial" panose="020B0604020202020204" pitchFamily="34" charset="0"/>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3842483577"/>
      </p:ext>
    </p:extLst>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1" y="365127"/>
            <a:ext cx="2628900" cy="5811839"/>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1" y="365127"/>
            <a:ext cx="7734300" cy="5811839"/>
          </a:xfrm>
          <a:prstGeom prst="rect">
            <a:avLst/>
          </a:prstGeo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838201" y="6356352"/>
            <a:ext cx="2743200" cy="365125"/>
          </a:xfrm>
          <a:prstGeom prst="rect">
            <a:avLst/>
          </a:prstGeom>
        </p:spPr>
        <p:txBody>
          <a:bodyPr/>
          <a:lstStyle/>
          <a:p>
            <a:endParaRPr lang="zh-TW" altLang="en-US"/>
          </a:p>
        </p:txBody>
      </p:sp>
      <p:sp>
        <p:nvSpPr>
          <p:cNvPr id="7" name="投影片編號版面配置區 1"/>
          <p:cNvSpPr>
            <a:spLocks noGrp="1"/>
          </p:cNvSpPr>
          <p:nvPr>
            <p:ph type="sldNum" sz="quarter" idx="4"/>
          </p:nvPr>
        </p:nvSpPr>
        <p:spPr>
          <a:xfrm>
            <a:off x="11625329" y="6491819"/>
            <a:ext cx="566671" cy="366183"/>
          </a:xfrm>
          <a:prstGeom prst="rect">
            <a:avLst/>
          </a:prstGeom>
        </p:spPr>
        <p:txBody>
          <a:bodyPr vert="horz" lIns="91440" tIns="45720" rIns="91440" bIns="45720" rtlCol="0" anchor="ctr"/>
          <a:lstStyle>
            <a:lvl1pPr>
              <a:defRPr lang="zh-TW" altLang="en-US" sz="1517" smtClean="0">
                <a:latin typeface="Arial" panose="020B0604020202020204" pitchFamily="34" charset="0"/>
                <a:cs typeface="Arial" panose="020B0604020202020204" pitchFamily="34" charset="0"/>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3600647369"/>
      </p:ext>
    </p:extLst>
  </p:cSld>
  <p:clrMapOvr>
    <a:masterClrMapping/>
  </p:clrMapOvr>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1841668" y="1230224"/>
            <a:ext cx="5171200" cy="5808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35" name="Google Shape;35;p6"/>
          <p:cNvSpPr txBox="1">
            <a:spLocks noGrp="1"/>
          </p:cNvSpPr>
          <p:nvPr>
            <p:ph type="body" idx="1"/>
          </p:nvPr>
        </p:nvSpPr>
        <p:spPr>
          <a:xfrm>
            <a:off x="1841668" y="2158267"/>
            <a:ext cx="4567200" cy="4308000"/>
          </a:xfrm>
          <a:prstGeom prst="rect">
            <a:avLst/>
          </a:prstGeom>
        </p:spPr>
        <p:txBody>
          <a:bodyPr spcFirstLastPara="1" wrap="square" lIns="91425" tIns="91425" rIns="91425" bIns="91425" anchor="t" anchorCtr="0"/>
          <a:lstStyle>
            <a:lvl1pPr marL="457178" lvl="0" indent="-355582">
              <a:spcBef>
                <a:spcPts val="600"/>
              </a:spcBef>
              <a:spcAft>
                <a:spcPts val="0"/>
              </a:spcAft>
              <a:buSzPts val="2000"/>
              <a:buChar char="◉"/>
              <a:defRPr sz="2000"/>
            </a:lvl1pPr>
            <a:lvl2pPr marL="914354" lvl="1" indent="-355582">
              <a:spcBef>
                <a:spcPts val="0"/>
              </a:spcBef>
              <a:spcAft>
                <a:spcPts val="0"/>
              </a:spcAft>
              <a:buSzPts val="2000"/>
              <a:buChar char="○"/>
              <a:defRPr/>
            </a:lvl2pPr>
            <a:lvl3pPr marL="1371532" lvl="2" indent="-355582">
              <a:spcBef>
                <a:spcPts val="0"/>
              </a:spcBef>
              <a:spcAft>
                <a:spcPts val="0"/>
              </a:spcAft>
              <a:buSzPts val="2000"/>
              <a:buChar char="■"/>
              <a:defRPr/>
            </a:lvl3pPr>
            <a:lvl4pPr marL="1828709" lvl="3" indent="-355582">
              <a:spcBef>
                <a:spcPts val="0"/>
              </a:spcBef>
              <a:spcAft>
                <a:spcPts val="0"/>
              </a:spcAft>
              <a:buSzPts val="2000"/>
              <a:buChar char="●"/>
              <a:defRPr sz="2000"/>
            </a:lvl4pPr>
            <a:lvl5pPr marL="2285886" lvl="4" indent="-355582">
              <a:spcBef>
                <a:spcPts val="0"/>
              </a:spcBef>
              <a:spcAft>
                <a:spcPts val="0"/>
              </a:spcAft>
              <a:buSzPts val="2000"/>
              <a:buChar char="○"/>
              <a:defRPr sz="2000"/>
            </a:lvl5pPr>
            <a:lvl6pPr marL="2743062" lvl="5" indent="-355582">
              <a:spcBef>
                <a:spcPts val="0"/>
              </a:spcBef>
              <a:spcAft>
                <a:spcPts val="0"/>
              </a:spcAft>
              <a:buSzPts val="2000"/>
              <a:buChar char="■"/>
              <a:defRPr sz="2000"/>
            </a:lvl6pPr>
            <a:lvl7pPr marL="3200240" lvl="6" indent="-355582">
              <a:spcBef>
                <a:spcPts val="0"/>
              </a:spcBef>
              <a:spcAft>
                <a:spcPts val="0"/>
              </a:spcAft>
              <a:buSzPts val="2000"/>
              <a:buChar char="●"/>
              <a:defRPr sz="2000"/>
            </a:lvl7pPr>
            <a:lvl8pPr marL="3657418" lvl="7" indent="-355582">
              <a:spcBef>
                <a:spcPts val="0"/>
              </a:spcBef>
              <a:spcAft>
                <a:spcPts val="0"/>
              </a:spcAft>
              <a:buSzPts val="2000"/>
              <a:buChar char="○"/>
              <a:defRPr sz="2000"/>
            </a:lvl8pPr>
            <a:lvl9pPr marL="4114594" lvl="8" indent="-355582">
              <a:spcBef>
                <a:spcPts val="0"/>
              </a:spcBef>
              <a:spcAft>
                <a:spcPts val="0"/>
              </a:spcAft>
              <a:buSzPts val="2000"/>
              <a:buChar char="■"/>
              <a:defRPr sz="2000"/>
            </a:lvl9pPr>
          </a:lstStyle>
          <a:p>
            <a:endParaRPr/>
          </a:p>
        </p:txBody>
      </p:sp>
      <p:sp>
        <p:nvSpPr>
          <p:cNvPr id="36" name="Google Shape;36;p6"/>
          <p:cNvSpPr txBox="1">
            <a:spLocks noGrp="1"/>
          </p:cNvSpPr>
          <p:nvPr>
            <p:ph type="body" idx="2"/>
          </p:nvPr>
        </p:nvSpPr>
        <p:spPr>
          <a:xfrm>
            <a:off x="6683888" y="2158267"/>
            <a:ext cx="4567200" cy="4308000"/>
          </a:xfrm>
          <a:prstGeom prst="rect">
            <a:avLst/>
          </a:prstGeom>
        </p:spPr>
        <p:txBody>
          <a:bodyPr spcFirstLastPara="1" wrap="square" lIns="91425" tIns="91425" rIns="91425" bIns="91425" anchor="t" anchorCtr="0"/>
          <a:lstStyle>
            <a:lvl1pPr marL="457178" lvl="0" indent="-355582">
              <a:spcBef>
                <a:spcPts val="600"/>
              </a:spcBef>
              <a:spcAft>
                <a:spcPts val="0"/>
              </a:spcAft>
              <a:buSzPts val="2000"/>
              <a:buChar char="◉"/>
              <a:defRPr sz="2000"/>
            </a:lvl1pPr>
            <a:lvl2pPr marL="914354" lvl="1" indent="-355582">
              <a:spcBef>
                <a:spcPts val="0"/>
              </a:spcBef>
              <a:spcAft>
                <a:spcPts val="0"/>
              </a:spcAft>
              <a:buSzPts val="2000"/>
              <a:buChar char="○"/>
              <a:defRPr/>
            </a:lvl2pPr>
            <a:lvl3pPr marL="1371532" lvl="2" indent="-355582">
              <a:spcBef>
                <a:spcPts val="0"/>
              </a:spcBef>
              <a:spcAft>
                <a:spcPts val="0"/>
              </a:spcAft>
              <a:buSzPts val="2000"/>
              <a:buChar char="■"/>
              <a:defRPr/>
            </a:lvl3pPr>
            <a:lvl4pPr marL="1828709" lvl="3" indent="-355582">
              <a:spcBef>
                <a:spcPts val="0"/>
              </a:spcBef>
              <a:spcAft>
                <a:spcPts val="0"/>
              </a:spcAft>
              <a:buSzPts val="2000"/>
              <a:buChar char="●"/>
              <a:defRPr sz="2000"/>
            </a:lvl4pPr>
            <a:lvl5pPr marL="2285886" lvl="4" indent="-355582">
              <a:spcBef>
                <a:spcPts val="0"/>
              </a:spcBef>
              <a:spcAft>
                <a:spcPts val="0"/>
              </a:spcAft>
              <a:buSzPts val="2000"/>
              <a:buChar char="○"/>
              <a:defRPr sz="2000"/>
            </a:lvl5pPr>
            <a:lvl6pPr marL="2743062" lvl="5" indent="-355582">
              <a:spcBef>
                <a:spcPts val="0"/>
              </a:spcBef>
              <a:spcAft>
                <a:spcPts val="0"/>
              </a:spcAft>
              <a:buSzPts val="2000"/>
              <a:buChar char="■"/>
              <a:defRPr sz="2000"/>
            </a:lvl6pPr>
            <a:lvl7pPr marL="3200240" lvl="6" indent="-355582">
              <a:spcBef>
                <a:spcPts val="0"/>
              </a:spcBef>
              <a:spcAft>
                <a:spcPts val="0"/>
              </a:spcAft>
              <a:buSzPts val="2000"/>
              <a:buChar char="●"/>
              <a:defRPr sz="2000"/>
            </a:lvl7pPr>
            <a:lvl8pPr marL="3657418" lvl="7" indent="-355582">
              <a:spcBef>
                <a:spcPts val="0"/>
              </a:spcBef>
              <a:spcAft>
                <a:spcPts val="0"/>
              </a:spcAft>
              <a:buSzPts val="2000"/>
              <a:buChar char="○"/>
              <a:defRPr sz="2000"/>
            </a:lvl8pPr>
            <a:lvl9pPr marL="4114594" lvl="8" indent="-355582">
              <a:spcBef>
                <a:spcPts val="0"/>
              </a:spcBef>
              <a:spcAft>
                <a:spcPts val="0"/>
              </a:spcAft>
              <a:buSzPts val="2000"/>
              <a:buChar char="■"/>
              <a:defRPr sz="2000"/>
            </a:lvl9pPr>
          </a:lstStyle>
          <a:p>
            <a:endParaRPr/>
          </a:p>
        </p:txBody>
      </p:sp>
      <p:sp>
        <p:nvSpPr>
          <p:cNvPr id="40" name="Google Shape;40;p6"/>
          <p:cNvSpPr txBox="1">
            <a:spLocks noGrp="1"/>
          </p:cNvSpPr>
          <p:nvPr>
            <p:ph type="sldNum" idx="12"/>
          </p:nvPr>
        </p:nvSpPr>
        <p:spPr>
          <a:xfrm>
            <a:off x="11390970"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43603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6"/>
        <p:cNvGrpSpPr/>
        <p:nvPr/>
      </p:nvGrpSpPr>
      <p:grpSpPr>
        <a:xfrm>
          <a:off x="0" y="0"/>
          <a:ext cx="0" cy="0"/>
          <a:chOff x="0" y="0"/>
          <a:chExt cx="0" cy="0"/>
        </a:xfrm>
      </p:grpSpPr>
      <p:sp>
        <p:nvSpPr>
          <p:cNvPr id="29" name="Google Shape;29;p5"/>
          <p:cNvSpPr txBox="1">
            <a:spLocks noGrp="1"/>
          </p:cNvSpPr>
          <p:nvPr>
            <p:ph type="title"/>
          </p:nvPr>
        </p:nvSpPr>
        <p:spPr>
          <a:xfrm>
            <a:off x="1841668" y="1230224"/>
            <a:ext cx="5171200" cy="580800"/>
          </a:xfrm>
          <a:prstGeom prst="rect">
            <a:avLst/>
          </a:prstGeom>
        </p:spPr>
        <p:txBody>
          <a:bodyPr spcFirstLastPara="1" wrap="square" lIns="91425" tIns="91425" rIns="91425" bIns="91425" anchor="ctr" anchorCtr="0"/>
          <a:lstStyle>
            <a:lvl1pPr lvl="0" rtl="0">
              <a:spcBef>
                <a:spcPts val="0"/>
              </a:spcBef>
              <a:spcAft>
                <a:spcPts val="0"/>
              </a:spcAft>
              <a:buSzPts val="2000"/>
              <a:buFont typeface="Lora"/>
              <a:buNone/>
              <a:defRPr sz="2000" b="1">
                <a:latin typeface="Lora"/>
                <a:ea typeface="Lora"/>
                <a:cs typeface="Lora"/>
                <a:sym typeface="Lora"/>
              </a:defRPr>
            </a:lvl1pPr>
            <a:lvl2pPr lvl="1" rtl="0">
              <a:spcBef>
                <a:spcPts val="0"/>
              </a:spcBef>
              <a:spcAft>
                <a:spcPts val="0"/>
              </a:spcAft>
              <a:buSzPts val="2000"/>
              <a:buFont typeface="Lora"/>
              <a:buNone/>
              <a:defRPr sz="2000" b="1">
                <a:highlight>
                  <a:srgbClr val="FFFFFF"/>
                </a:highlight>
                <a:latin typeface="Lora"/>
                <a:ea typeface="Lora"/>
                <a:cs typeface="Lora"/>
                <a:sym typeface="Lora"/>
              </a:defRPr>
            </a:lvl2pPr>
            <a:lvl3pPr lvl="2" rtl="0">
              <a:spcBef>
                <a:spcPts val="0"/>
              </a:spcBef>
              <a:spcAft>
                <a:spcPts val="0"/>
              </a:spcAft>
              <a:buSzPts val="2000"/>
              <a:buFont typeface="Lora"/>
              <a:buNone/>
              <a:defRPr sz="2000" b="1">
                <a:highlight>
                  <a:srgbClr val="FFFFFF"/>
                </a:highlight>
                <a:latin typeface="Lora"/>
                <a:ea typeface="Lora"/>
                <a:cs typeface="Lora"/>
                <a:sym typeface="Lora"/>
              </a:defRPr>
            </a:lvl3pPr>
            <a:lvl4pPr lvl="3" rtl="0">
              <a:spcBef>
                <a:spcPts val="0"/>
              </a:spcBef>
              <a:spcAft>
                <a:spcPts val="0"/>
              </a:spcAft>
              <a:buSzPts val="2000"/>
              <a:buFont typeface="Lora"/>
              <a:buNone/>
              <a:defRPr sz="2000" b="1">
                <a:highlight>
                  <a:srgbClr val="FFFFFF"/>
                </a:highlight>
                <a:latin typeface="Lora"/>
                <a:ea typeface="Lora"/>
                <a:cs typeface="Lora"/>
                <a:sym typeface="Lora"/>
              </a:defRPr>
            </a:lvl4pPr>
            <a:lvl5pPr lvl="4" rtl="0">
              <a:spcBef>
                <a:spcPts val="0"/>
              </a:spcBef>
              <a:spcAft>
                <a:spcPts val="0"/>
              </a:spcAft>
              <a:buSzPts val="2000"/>
              <a:buFont typeface="Lora"/>
              <a:buNone/>
              <a:defRPr sz="2000" b="1">
                <a:highlight>
                  <a:srgbClr val="FFFFFF"/>
                </a:highlight>
                <a:latin typeface="Lora"/>
                <a:ea typeface="Lora"/>
                <a:cs typeface="Lora"/>
                <a:sym typeface="Lora"/>
              </a:defRPr>
            </a:lvl5pPr>
            <a:lvl6pPr lvl="5" rtl="0">
              <a:spcBef>
                <a:spcPts val="0"/>
              </a:spcBef>
              <a:spcAft>
                <a:spcPts val="0"/>
              </a:spcAft>
              <a:buSzPts val="2000"/>
              <a:buFont typeface="Lora"/>
              <a:buNone/>
              <a:defRPr sz="2000" b="1">
                <a:highlight>
                  <a:srgbClr val="FFFFFF"/>
                </a:highlight>
                <a:latin typeface="Lora"/>
                <a:ea typeface="Lora"/>
                <a:cs typeface="Lora"/>
                <a:sym typeface="Lora"/>
              </a:defRPr>
            </a:lvl6pPr>
            <a:lvl7pPr lvl="6" rtl="0">
              <a:spcBef>
                <a:spcPts val="0"/>
              </a:spcBef>
              <a:spcAft>
                <a:spcPts val="0"/>
              </a:spcAft>
              <a:buSzPts val="2000"/>
              <a:buFont typeface="Lora"/>
              <a:buNone/>
              <a:defRPr sz="2000" b="1">
                <a:highlight>
                  <a:srgbClr val="FFFFFF"/>
                </a:highlight>
                <a:latin typeface="Lora"/>
                <a:ea typeface="Lora"/>
                <a:cs typeface="Lora"/>
                <a:sym typeface="Lora"/>
              </a:defRPr>
            </a:lvl7pPr>
            <a:lvl8pPr lvl="7" rtl="0">
              <a:spcBef>
                <a:spcPts val="0"/>
              </a:spcBef>
              <a:spcAft>
                <a:spcPts val="0"/>
              </a:spcAft>
              <a:buSzPts val="2000"/>
              <a:buFont typeface="Lora"/>
              <a:buNone/>
              <a:defRPr sz="2000" b="1">
                <a:highlight>
                  <a:srgbClr val="FFFFFF"/>
                </a:highlight>
                <a:latin typeface="Lora"/>
                <a:ea typeface="Lora"/>
                <a:cs typeface="Lora"/>
                <a:sym typeface="Lora"/>
              </a:defRPr>
            </a:lvl8pPr>
            <a:lvl9pPr lvl="8" rtl="0">
              <a:spcBef>
                <a:spcPts val="0"/>
              </a:spcBef>
              <a:spcAft>
                <a:spcPts val="0"/>
              </a:spcAft>
              <a:buSzPts val="2000"/>
              <a:buFont typeface="Lora"/>
              <a:buNone/>
              <a:defRPr sz="2000" b="1">
                <a:highlight>
                  <a:srgbClr val="FFFFFF"/>
                </a:highlight>
                <a:latin typeface="Lora"/>
                <a:ea typeface="Lora"/>
                <a:cs typeface="Lora"/>
                <a:sym typeface="Lora"/>
              </a:defRPr>
            </a:lvl9pPr>
          </a:lstStyle>
          <a:p>
            <a:endParaRPr/>
          </a:p>
        </p:txBody>
      </p:sp>
      <p:sp>
        <p:nvSpPr>
          <p:cNvPr id="30" name="Google Shape;30;p5"/>
          <p:cNvSpPr txBox="1">
            <a:spLocks noGrp="1"/>
          </p:cNvSpPr>
          <p:nvPr>
            <p:ph type="body" idx="1"/>
          </p:nvPr>
        </p:nvSpPr>
        <p:spPr>
          <a:xfrm>
            <a:off x="1841670" y="2155293"/>
            <a:ext cx="9079600" cy="4149600"/>
          </a:xfrm>
          <a:prstGeom prst="rect">
            <a:avLst/>
          </a:prstGeom>
        </p:spPr>
        <p:txBody>
          <a:bodyPr spcFirstLastPara="1" wrap="square" lIns="91425" tIns="91425" rIns="91425" bIns="91425" anchor="t" anchorCtr="0"/>
          <a:lstStyle>
            <a:lvl1pPr marL="457178" lvl="0" indent="-380981" rtl="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354" lvl="1" indent="-355582"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marL="1371532" lvl="2" indent="-355582"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marL="1828709" lvl="3" indent="-342882"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marL="2285886" lvl="4" indent="-342882"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marL="2743062" lvl="5" indent="-342882"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marL="3200240" lvl="6" indent="-342882"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marL="3657418" lvl="7" indent="-342882"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marL="4114594" lvl="8" indent="-342882"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a:endParaRPr/>
          </a:p>
        </p:txBody>
      </p:sp>
      <p:sp>
        <p:nvSpPr>
          <p:cNvPr id="32" name="Google Shape;32;p5"/>
          <p:cNvSpPr txBox="1">
            <a:spLocks noGrp="1"/>
          </p:cNvSpPr>
          <p:nvPr>
            <p:ph type="sldNum" idx="12"/>
          </p:nvPr>
        </p:nvSpPr>
        <p:spPr>
          <a:xfrm>
            <a:off x="11390970"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184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4" name="Google Shape;64;p10"/>
          <p:cNvSpPr txBox="1">
            <a:spLocks noGrp="1"/>
          </p:cNvSpPr>
          <p:nvPr>
            <p:ph type="sldNum" idx="12"/>
          </p:nvPr>
        </p:nvSpPr>
        <p:spPr>
          <a:xfrm>
            <a:off x="5730202" y="6389200"/>
            <a:ext cx="731600" cy="468800"/>
          </a:xfrm>
          <a:prstGeom prst="rect">
            <a:avLst/>
          </a:prstGeom>
        </p:spPr>
        <p:txBody>
          <a:bodyPr spcFirstLastPara="1" wrap="square" lIns="91425" tIns="91425" rIns="91425" bIns="91425" anchor="ctr" anchorCtr="0">
            <a:noAutofit/>
          </a:bodyPr>
          <a:lstStyle>
            <a:lvl1pPr lvl="0" algn="ctr" rtl="0">
              <a:buNone/>
              <a:defRPr>
                <a:latin typeface="Lora"/>
                <a:ea typeface="Lora"/>
                <a:cs typeface="Lora"/>
                <a:sym typeface="Lora"/>
              </a:defRPr>
            </a:lvl1pPr>
            <a:lvl2pPr lvl="1" algn="ctr" rtl="0">
              <a:buNone/>
              <a:defRPr>
                <a:latin typeface="Lora"/>
                <a:ea typeface="Lora"/>
                <a:cs typeface="Lora"/>
                <a:sym typeface="Lora"/>
              </a:defRPr>
            </a:lvl2pPr>
            <a:lvl3pPr lvl="2" algn="ctr" rtl="0">
              <a:buNone/>
              <a:defRPr>
                <a:latin typeface="Lora"/>
                <a:ea typeface="Lora"/>
                <a:cs typeface="Lora"/>
                <a:sym typeface="Lora"/>
              </a:defRPr>
            </a:lvl3pPr>
            <a:lvl4pPr lvl="3" algn="ctr" rtl="0">
              <a:buNone/>
              <a:defRPr>
                <a:latin typeface="Lora"/>
                <a:ea typeface="Lora"/>
                <a:cs typeface="Lora"/>
                <a:sym typeface="Lora"/>
              </a:defRPr>
            </a:lvl4pPr>
            <a:lvl5pPr lvl="4" algn="ctr" rtl="0">
              <a:buNone/>
              <a:defRPr>
                <a:latin typeface="Lora"/>
                <a:ea typeface="Lora"/>
                <a:cs typeface="Lora"/>
                <a:sym typeface="Lora"/>
              </a:defRPr>
            </a:lvl5pPr>
            <a:lvl6pPr lvl="5" algn="ctr" rtl="0">
              <a:buNone/>
              <a:defRPr>
                <a:latin typeface="Lora"/>
                <a:ea typeface="Lora"/>
                <a:cs typeface="Lora"/>
                <a:sym typeface="Lora"/>
              </a:defRPr>
            </a:lvl6pPr>
            <a:lvl7pPr lvl="6" algn="ctr" rtl="0">
              <a:buNone/>
              <a:defRPr>
                <a:latin typeface="Lora"/>
                <a:ea typeface="Lora"/>
                <a:cs typeface="Lora"/>
                <a:sym typeface="Lora"/>
              </a:defRPr>
            </a:lvl7pPr>
            <a:lvl8pPr lvl="7" algn="ctr" rtl="0">
              <a:buNone/>
              <a:defRPr>
                <a:latin typeface="Lora"/>
                <a:ea typeface="Lora"/>
                <a:cs typeface="Lora"/>
                <a:sym typeface="Lora"/>
              </a:defRPr>
            </a:lvl8pPr>
            <a:lvl9pPr lvl="8" algn="ctr" rtl="0">
              <a:buNone/>
              <a:defRPr>
                <a:latin typeface="Lora"/>
                <a:ea typeface="Lora"/>
                <a:cs typeface="Lora"/>
                <a:sym typeface="Lor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20934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65"/>
        <p:cNvGrpSpPr/>
        <p:nvPr/>
      </p:nvGrpSpPr>
      <p:grpSpPr>
        <a:xfrm>
          <a:off x="0" y="0"/>
          <a:ext cx="0" cy="0"/>
          <a:chOff x="0" y="0"/>
          <a:chExt cx="0" cy="0"/>
        </a:xfrm>
      </p:grpSpPr>
      <p:sp>
        <p:nvSpPr>
          <p:cNvPr id="66" name="Google Shape;66;p11"/>
          <p:cNvSpPr txBox="1">
            <a:spLocks noGrp="1"/>
          </p:cNvSpPr>
          <p:nvPr>
            <p:ph type="sldNum" idx="12"/>
          </p:nvPr>
        </p:nvSpPr>
        <p:spPr>
          <a:xfrm>
            <a:off x="11390970"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42558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1841668" y="1230224"/>
            <a:ext cx="5171200" cy="580800"/>
          </a:xfrm>
          <a:prstGeom prst="rect">
            <a:avLst/>
          </a:prstGeom>
        </p:spPr>
        <p:txBody>
          <a:bodyPr spcFirstLastPara="1" wrap="square" lIns="91425" tIns="91425" rIns="91425" bIns="91425" anchor="ctr"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43" name="Google Shape;43;p7"/>
          <p:cNvSpPr txBox="1">
            <a:spLocks noGrp="1"/>
          </p:cNvSpPr>
          <p:nvPr>
            <p:ph type="body" idx="1"/>
          </p:nvPr>
        </p:nvSpPr>
        <p:spPr>
          <a:xfrm>
            <a:off x="1841665" y="2201433"/>
            <a:ext cx="3112000" cy="4163200"/>
          </a:xfrm>
          <a:prstGeom prst="rect">
            <a:avLst/>
          </a:prstGeom>
        </p:spPr>
        <p:txBody>
          <a:bodyPr spcFirstLastPara="1" wrap="square" lIns="91425" tIns="91425" rIns="91425" bIns="91425" anchor="t" anchorCtr="0"/>
          <a:lstStyle>
            <a:lvl1pPr marL="457178" lvl="0" indent="-342882" rtl="0">
              <a:spcBef>
                <a:spcPts val="600"/>
              </a:spcBef>
              <a:spcAft>
                <a:spcPts val="0"/>
              </a:spcAft>
              <a:buSzPts val="1800"/>
              <a:buChar char="◉"/>
              <a:defRPr sz="1800"/>
            </a:lvl1pPr>
            <a:lvl2pPr marL="914354" lvl="1" indent="-342882" rtl="0">
              <a:spcBef>
                <a:spcPts val="0"/>
              </a:spcBef>
              <a:spcAft>
                <a:spcPts val="0"/>
              </a:spcAft>
              <a:buSzPts val="1800"/>
              <a:buChar char="○"/>
              <a:defRPr sz="1800"/>
            </a:lvl2pPr>
            <a:lvl3pPr marL="1371532" lvl="2" indent="-342882" rtl="0">
              <a:spcBef>
                <a:spcPts val="0"/>
              </a:spcBef>
              <a:spcAft>
                <a:spcPts val="0"/>
              </a:spcAft>
              <a:buSzPts val="1800"/>
              <a:buChar char="■"/>
              <a:defRPr sz="1800"/>
            </a:lvl3pPr>
            <a:lvl4pPr marL="1828709" lvl="3" indent="-342882" rtl="0">
              <a:spcBef>
                <a:spcPts val="0"/>
              </a:spcBef>
              <a:spcAft>
                <a:spcPts val="0"/>
              </a:spcAft>
              <a:buSzPts val="1800"/>
              <a:buChar char="●"/>
              <a:defRPr/>
            </a:lvl4pPr>
            <a:lvl5pPr marL="2285886" lvl="4" indent="-342882" rtl="0">
              <a:spcBef>
                <a:spcPts val="0"/>
              </a:spcBef>
              <a:spcAft>
                <a:spcPts val="0"/>
              </a:spcAft>
              <a:buSzPts val="1800"/>
              <a:buChar char="○"/>
              <a:defRPr/>
            </a:lvl5pPr>
            <a:lvl6pPr marL="2743062" lvl="5" indent="-342882" rtl="0">
              <a:spcBef>
                <a:spcPts val="0"/>
              </a:spcBef>
              <a:spcAft>
                <a:spcPts val="0"/>
              </a:spcAft>
              <a:buSzPts val="1800"/>
              <a:buChar char="■"/>
              <a:defRPr/>
            </a:lvl6pPr>
            <a:lvl7pPr marL="3200240" lvl="6" indent="-342882" rtl="0">
              <a:spcBef>
                <a:spcPts val="0"/>
              </a:spcBef>
              <a:spcAft>
                <a:spcPts val="0"/>
              </a:spcAft>
              <a:buSzPts val="1800"/>
              <a:buChar char="●"/>
              <a:defRPr/>
            </a:lvl7pPr>
            <a:lvl8pPr marL="3657418" lvl="7" indent="-342882" rtl="0">
              <a:spcBef>
                <a:spcPts val="0"/>
              </a:spcBef>
              <a:spcAft>
                <a:spcPts val="0"/>
              </a:spcAft>
              <a:buSzPts val="1800"/>
              <a:buChar char="○"/>
              <a:defRPr/>
            </a:lvl8pPr>
            <a:lvl9pPr marL="4114594" lvl="8" indent="-342882" rtl="0">
              <a:spcBef>
                <a:spcPts val="0"/>
              </a:spcBef>
              <a:spcAft>
                <a:spcPts val="0"/>
              </a:spcAft>
              <a:buSzPts val="1800"/>
              <a:buChar char="■"/>
              <a:defRPr/>
            </a:lvl9pPr>
          </a:lstStyle>
          <a:p>
            <a:endParaRPr/>
          </a:p>
        </p:txBody>
      </p:sp>
      <p:sp>
        <p:nvSpPr>
          <p:cNvPr id="44" name="Google Shape;44;p7"/>
          <p:cNvSpPr txBox="1">
            <a:spLocks noGrp="1"/>
          </p:cNvSpPr>
          <p:nvPr>
            <p:ph type="body" idx="2"/>
          </p:nvPr>
        </p:nvSpPr>
        <p:spPr>
          <a:xfrm>
            <a:off x="5113216" y="2201433"/>
            <a:ext cx="3112000" cy="4163200"/>
          </a:xfrm>
          <a:prstGeom prst="rect">
            <a:avLst/>
          </a:prstGeom>
        </p:spPr>
        <p:txBody>
          <a:bodyPr spcFirstLastPara="1" wrap="square" lIns="91425" tIns="91425" rIns="91425" bIns="91425" anchor="t" anchorCtr="0"/>
          <a:lstStyle>
            <a:lvl1pPr marL="457178" lvl="0" indent="-342882" rtl="0">
              <a:spcBef>
                <a:spcPts val="600"/>
              </a:spcBef>
              <a:spcAft>
                <a:spcPts val="0"/>
              </a:spcAft>
              <a:buSzPts val="1800"/>
              <a:buChar char="◉"/>
              <a:defRPr sz="1800"/>
            </a:lvl1pPr>
            <a:lvl2pPr marL="914354" lvl="1" indent="-342882" rtl="0">
              <a:spcBef>
                <a:spcPts val="0"/>
              </a:spcBef>
              <a:spcAft>
                <a:spcPts val="0"/>
              </a:spcAft>
              <a:buSzPts val="1800"/>
              <a:buChar char="○"/>
              <a:defRPr sz="1800"/>
            </a:lvl2pPr>
            <a:lvl3pPr marL="1371532" lvl="2" indent="-342882" rtl="0">
              <a:spcBef>
                <a:spcPts val="0"/>
              </a:spcBef>
              <a:spcAft>
                <a:spcPts val="0"/>
              </a:spcAft>
              <a:buSzPts val="1800"/>
              <a:buChar char="■"/>
              <a:defRPr sz="1800"/>
            </a:lvl3pPr>
            <a:lvl4pPr marL="1828709" lvl="3" indent="-342882" rtl="0">
              <a:spcBef>
                <a:spcPts val="0"/>
              </a:spcBef>
              <a:spcAft>
                <a:spcPts val="0"/>
              </a:spcAft>
              <a:buSzPts val="1800"/>
              <a:buChar char="●"/>
              <a:defRPr/>
            </a:lvl4pPr>
            <a:lvl5pPr marL="2285886" lvl="4" indent="-342882" rtl="0">
              <a:spcBef>
                <a:spcPts val="0"/>
              </a:spcBef>
              <a:spcAft>
                <a:spcPts val="0"/>
              </a:spcAft>
              <a:buSzPts val="1800"/>
              <a:buChar char="○"/>
              <a:defRPr/>
            </a:lvl5pPr>
            <a:lvl6pPr marL="2743062" lvl="5" indent="-342882" rtl="0">
              <a:spcBef>
                <a:spcPts val="0"/>
              </a:spcBef>
              <a:spcAft>
                <a:spcPts val="0"/>
              </a:spcAft>
              <a:buSzPts val="1800"/>
              <a:buChar char="■"/>
              <a:defRPr/>
            </a:lvl6pPr>
            <a:lvl7pPr marL="3200240" lvl="6" indent="-342882" rtl="0">
              <a:spcBef>
                <a:spcPts val="0"/>
              </a:spcBef>
              <a:spcAft>
                <a:spcPts val="0"/>
              </a:spcAft>
              <a:buSzPts val="1800"/>
              <a:buChar char="●"/>
              <a:defRPr/>
            </a:lvl7pPr>
            <a:lvl8pPr marL="3657418" lvl="7" indent="-342882" rtl="0">
              <a:spcBef>
                <a:spcPts val="0"/>
              </a:spcBef>
              <a:spcAft>
                <a:spcPts val="0"/>
              </a:spcAft>
              <a:buSzPts val="1800"/>
              <a:buChar char="○"/>
              <a:defRPr/>
            </a:lvl8pPr>
            <a:lvl9pPr marL="4114594" lvl="8" indent="-342882" rtl="0">
              <a:spcBef>
                <a:spcPts val="0"/>
              </a:spcBef>
              <a:spcAft>
                <a:spcPts val="0"/>
              </a:spcAft>
              <a:buSzPts val="1800"/>
              <a:buChar char="■"/>
              <a:defRPr/>
            </a:lvl9pPr>
          </a:lstStyle>
          <a:p>
            <a:endParaRPr/>
          </a:p>
        </p:txBody>
      </p:sp>
      <p:sp>
        <p:nvSpPr>
          <p:cNvPr id="45" name="Google Shape;45;p7"/>
          <p:cNvSpPr txBox="1">
            <a:spLocks noGrp="1"/>
          </p:cNvSpPr>
          <p:nvPr>
            <p:ph type="body" idx="3"/>
          </p:nvPr>
        </p:nvSpPr>
        <p:spPr>
          <a:xfrm>
            <a:off x="8384764" y="2201433"/>
            <a:ext cx="3112000" cy="4163200"/>
          </a:xfrm>
          <a:prstGeom prst="rect">
            <a:avLst/>
          </a:prstGeom>
        </p:spPr>
        <p:txBody>
          <a:bodyPr spcFirstLastPara="1" wrap="square" lIns="91425" tIns="91425" rIns="91425" bIns="91425" anchor="t" anchorCtr="0"/>
          <a:lstStyle>
            <a:lvl1pPr marL="457178" lvl="0" indent="-342882" rtl="0">
              <a:spcBef>
                <a:spcPts val="600"/>
              </a:spcBef>
              <a:spcAft>
                <a:spcPts val="0"/>
              </a:spcAft>
              <a:buSzPts val="1800"/>
              <a:buChar char="◉"/>
              <a:defRPr sz="1800"/>
            </a:lvl1pPr>
            <a:lvl2pPr marL="914354" lvl="1" indent="-342882" rtl="0">
              <a:spcBef>
                <a:spcPts val="0"/>
              </a:spcBef>
              <a:spcAft>
                <a:spcPts val="0"/>
              </a:spcAft>
              <a:buSzPts val="1800"/>
              <a:buChar char="○"/>
              <a:defRPr sz="1800"/>
            </a:lvl2pPr>
            <a:lvl3pPr marL="1371532" lvl="2" indent="-342882" rtl="0">
              <a:spcBef>
                <a:spcPts val="0"/>
              </a:spcBef>
              <a:spcAft>
                <a:spcPts val="0"/>
              </a:spcAft>
              <a:buSzPts val="1800"/>
              <a:buChar char="■"/>
              <a:defRPr sz="1800"/>
            </a:lvl3pPr>
            <a:lvl4pPr marL="1828709" lvl="3" indent="-342882" rtl="0">
              <a:spcBef>
                <a:spcPts val="0"/>
              </a:spcBef>
              <a:spcAft>
                <a:spcPts val="0"/>
              </a:spcAft>
              <a:buSzPts val="1800"/>
              <a:buChar char="●"/>
              <a:defRPr/>
            </a:lvl4pPr>
            <a:lvl5pPr marL="2285886" lvl="4" indent="-342882" rtl="0">
              <a:spcBef>
                <a:spcPts val="0"/>
              </a:spcBef>
              <a:spcAft>
                <a:spcPts val="0"/>
              </a:spcAft>
              <a:buSzPts val="1800"/>
              <a:buChar char="○"/>
              <a:defRPr/>
            </a:lvl5pPr>
            <a:lvl6pPr marL="2743062" lvl="5" indent="-342882" rtl="0">
              <a:spcBef>
                <a:spcPts val="0"/>
              </a:spcBef>
              <a:spcAft>
                <a:spcPts val="0"/>
              </a:spcAft>
              <a:buSzPts val="1800"/>
              <a:buChar char="■"/>
              <a:defRPr/>
            </a:lvl6pPr>
            <a:lvl7pPr marL="3200240" lvl="6" indent="-342882" rtl="0">
              <a:spcBef>
                <a:spcPts val="0"/>
              </a:spcBef>
              <a:spcAft>
                <a:spcPts val="0"/>
              </a:spcAft>
              <a:buSzPts val="1800"/>
              <a:buChar char="●"/>
              <a:defRPr/>
            </a:lvl7pPr>
            <a:lvl8pPr marL="3657418" lvl="7" indent="-342882" rtl="0">
              <a:spcBef>
                <a:spcPts val="0"/>
              </a:spcBef>
              <a:spcAft>
                <a:spcPts val="0"/>
              </a:spcAft>
              <a:buSzPts val="1800"/>
              <a:buChar char="○"/>
              <a:defRPr/>
            </a:lvl8pPr>
            <a:lvl9pPr marL="4114594" lvl="8" indent="-342882" rtl="0">
              <a:spcBef>
                <a:spcPts val="0"/>
              </a:spcBef>
              <a:spcAft>
                <a:spcPts val="0"/>
              </a:spcAft>
              <a:buSzPts val="1800"/>
              <a:buChar char="■"/>
              <a:defRPr/>
            </a:lvl9pPr>
          </a:lstStyle>
          <a:p>
            <a:endParaRPr/>
          </a:p>
        </p:txBody>
      </p:sp>
      <p:sp>
        <p:nvSpPr>
          <p:cNvPr id="49" name="Google Shape;49;p7"/>
          <p:cNvSpPr txBox="1">
            <a:spLocks noGrp="1"/>
          </p:cNvSpPr>
          <p:nvPr>
            <p:ph type="sldNum" idx="12"/>
          </p:nvPr>
        </p:nvSpPr>
        <p:spPr>
          <a:xfrm>
            <a:off x="11390970"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19936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38126"/>
            <a:ext cx="8636000" cy="868363"/>
          </a:xfrm>
        </p:spPr>
        <p:txBody>
          <a:bodyPr/>
          <a:lstStyle/>
          <a:p>
            <a:r>
              <a:rPr lang="zh-TW" altLang="en-US"/>
              <a:t>按一下以編輯母片標題樣式</a:t>
            </a:r>
          </a:p>
        </p:txBody>
      </p:sp>
      <p:sp>
        <p:nvSpPr>
          <p:cNvPr id="3" name="文字版面配置區 2"/>
          <p:cNvSpPr>
            <a:spLocks noGrp="1"/>
          </p:cNvSpPr>
          <p:nvPr>
            <p:ph type="body" sz="half" idx="1"/>
          </p:nvPr>
        </p:nvSpPr>
        <p:spPr>
          <a:xfrm>
            <a:off x="609600" y="1438277"/>
            <a:ext cx="5384800" cy="47339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438277"/>
            <a:ext cx="5384800" cy="47339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a:ln/>
        </p:spPr>
        <p:txBody>
          <a:bodyPr/>
          <a:lstStyle>
            <a:lvl1pPr>
              <a:defRPr/>
            </a:lvl1pPr>
          </a:lstStyle>
          <a:p>
            <a:pPr>
              <a:defRPr/>
            </a:pPr>
            <a:fld id="{683141F1-1F60-496B-AE66-93EBF90C3ECB}" type="slidenum">
              <a:rPr lang="en-US" altLang="zh-TW"/>
              <a:pPr>
                <a:defRPr/>
              </a:pPr>
              <a:t>‹#›</a:t>
            </a:fld>
            <a:endParaRPr lang="en-US" altLang="zh-TW" dirty="0"/>
          </a:p>
        </p:txBody>
      </p:sp>
    </p:spTree>
    <p:extLst>
      <p:ext uri="{BB962C8B-B14F-4D97-AF65-F5344CB8AC3E}">
        <p14:creationId xmlns:p14="http://schemas.microsoft.com/office/powerpoint/2010/main" val="2239882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幾何圖形母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lgn="r">
              <a:defRPr sz="1867">
                <a:solidFill>
                  <a:schemeClr val="tx1">
                    <a:tint val="75000"/>
                  </a:schemeClr>
                </a:solidFill>
                <a:latin typeface="Arial" panose="020B0604020202020204" pitchFamily="34" charset="0"/>
                <a:cs typeface="Arial" panose="020B0604020202020204" pitchFamily="34" charset="0"/>
              </a:defRPr>
            </a:lvl1pPr>
          </a:lstStyle>
          <a:p>
            <a:pPr defTabSz="914377">
              <a:buClrTx/>
            </a:pPr>
            <a:fld id="{7FE602F6-2A3A-468B-9D96-CB2E1F33B865}" type="slidenum">
              <a:rPr lang="en-US" altLang="zh-TW" smtClean="0">
                <a:solidFill>
                  <a:prstClr val="black">
                    <a:tint val="75000"/>
                  </a:prstClr>
                </a:solidFill>
                <a:ea typeface="新細明體" panose="02020500000000000000" pitchFamily="18" charset="-120"/>
              </a:rPr>
              <a:pPr defTabSz="914377">
                <a:buClrTx/>
              </a:pPr>
              <a:t>‹#›</a:t>
            </a:fld>
            <a:endParaRPr lang="zh-TW" altLang="en-US" dirty="0">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3220626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標題及物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2"/>
          <p:cNvSpPr txBox="1"/>
          <p:nvPr/>
        </p:nvSpPr>
        <p:spPr>
          <a:xfrm>
            <a:off x="4885316" y="1856240"/>
            <a:ext cx="2149998" cy="842538"/>
          </a:xfrm>
          <a:prstGeom prst="rect">
            <a:avLst/>
          </a:prstGeom>
          <a:effectLst/>
        </p:spPr>
        <p:txBody>
          <a:bodyPr wrap="square">
            <a:spAutoFit/>
          </a:bodyPr>
          <a:lstStyle>
            <a:defPPr>
              <a:defRPr lang="zh-CN"/>
            </a:defPPr>
            <a:lvl1pPr algn="just" fontAlgn="auto">
              <a:spcBef>
                <a:spcPts val="0"/>
              </a:spcBef>
              <a:spcAft>
                <a:spcPts val="0"/>
              </a:spcAft>
              <a:defRPr sz="2400" b="0">
                <a:solidFill>
                  <a:schemeClr val="tx2">
                    <a:alpha val="91000"/>
                  </a:schemeClr>
                </a:solidFill>
                <a:latin typeface="Impact" panose="020B0806030902050204" pitchFamily="34" charset="0"/>
                <a:ea typeface="微软雅黑" panose="020B0503020204020204" pitchFamily="34" charset="-122"/>
                <a:cs typeface="方正豪体简体" panose="03000509000000000000" pitchFamily="65" charset="-122"/>
              </a:defRPr>
            </a:lvl1pPr>
          </a:lstStyle>
          <a:p>
            <a:r>
              <a:rPr lang="en-US" altLang="zh-CN" sz="2925" dirty="0">
                <a:solidFill>
                  <a:schemeClr val="tx1">
                    <a:lumMod val="65000"/>
                    <a:lumOff val="35000"/>
                    <a:alpha val="40000"/>
                  </a:schemeClr>
                </a:solidFill>
              </a:rPr>
              <a:t>CONTENTS</a:t>
            </a:r>
          </a:p>
          <a:p>
            <a:endParaRPr lang="en-US" altLang="zh-CN" sz="1950" dirty="0">
              <a:solidFill>
                <a:schemeClr val="tx1">
                  <a:lumMod val="65000"/>
                  <a:lumOff val="35000"/>
                  <a:alpha val="40000"/>
                </a:schemeClr>
              </a:solidFill>
            </a:endParaRPr>
          </a:p>
        </p:txBody>
      </p:sp>
      <p:sp>
        <p:nvSpPr>
          <p:cNvPr id="8" name="矩形 7"/>
          <p:cNvSpPr/>
          <p:nvPr/>
        </p:nvSpPr>
        <p:spPr>
          <a:xfrm>
            <a:off x="6997213" y="1554484"/>
            <a:ext cx="3124719" cy="767454"/>
          </a:xfrm>
          <a:prstGeom prst="rect">
            <a:avLst/>
          </a:prstGeom>
          <a:effectLst/>
        </p:spPr>
        <p:txBody>
          <a:bodyPr wrap="square">
            <a:spAutoFit/>
          </a:bodyPr>
          <a:lstStyle/>
          <a:p>
            <a:pPr algn="just" fontAlgn="auto">
              <a:spcBef>
                <a:spcPts val="0"/>
              </a:spcBef>
              <a:spcAft>
                <a:spcPts val="0"/>
              </a:spcAft>
              <a:defRPr/>
            </a:pPr>
            <a:r>
              <a:rPr lang="zh-TW" altLang="en-US" sz="4387" b="1" dirty="0" smtClean="0">
                <a:solidFill>
                  <a:schemeClr val="tx1">
                    <a:lumMod val="65000"/>
                    <a:lumOff val="35000"/>
                    <a:alpha val="91000"/>
                  </a:schemeClr>
                </a:solidFill>
                <a:latin typeface="微软雅黑" panose="020B0503020204020204" pitchFamily="34" charset="-122"/>
                <a:ea typeface="微软雅黑" panose="020B0503020204020204" pitchFamily="34" charset="-122"/>
              </a:rPr>
              <a:t>操作說</a:t>
            </a:r>
            <a:r>
              <a:rPr lang="zh-TW" altLang="en-US" sz="4387" b="1" dirty="0">
                <a:solidFill>
                  <a:schemeClr val="tx1">
                    <a:lumMod val="65000"/>
                    <a:lumOff val="35000"/>
                    <a:alpha val="91000"/>
                  </a:schemeClr>
                </a:solidFill>
                <a:latin typeface="微软雅黑" panose="020B0503020204020204" pitchFamily="34" charset="-122"/>
                <a:ea typeface="微软雅黑" panose="020B0503020204020204" pitchFamily="34" charset="-122"/>
              </a:rPr>
              <a:t>明</a:t>
            </a:r>
            <a:endParaRPr lang="en-US" altLang="zh-CN" sz="4387" b="1" dirty="0">
              <a:solidFill>
                <a:schemeClr val="tx1">
                  <a:lumMod val="65000"/>
                  <a:lumOff val="35000"/>
                  <a:alpha val="91000"/>
                </a:schemeClr>
              </a:solidFill>
              <a:latin typeface="微软雅黑" panose="020B0503020204020204" pitchFamily="34" charset="-122"/>
              <a:ea typeface="微软雅黑" panose="020B0503020204020204" pitchFamily="34" charset="-122"/>
            </a:endParaRPr>
          </a:p>
        </p:txBody>
      </p:sp>
      <p:cxnSp>
        <p:nvCxnSpPr>
          <p:cNvPr id="9" name="直接连接符 5"/>
          <p:cNvCxnSpPr/>
          <p:nvPr/>
        </p:nvCxnSpPr>
        <p:spPr>
          <a:xfrm flipH="1">
            <a:off x="2133601" y="2438249"/>
            <a:ext cx="769672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等腰三角形 10"/>
          <p:cNvSpPr/>
          <p:nvPr/>
        </p:nvSpPr>
        <p:spPr>
          <a:xfrm rot="18035669">
            <a:off x="9978321" y="818489"/>
            <a:ext cx="495119" cy="426827"/>
          </a:xfrm>
          <a:prstGeom prst="triangle">
            <a:avLst/>
          </a:prstGeom>
          <a:solidFill>
            <a:srgbClr val="A3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97"/>
          </a:p>
        </p:txBody>
      </p:sp>
      <p:sp>
        <p:nvSpPr>
          <p:cNvPr id="12" name="等腰三角形 11"/>
          <p:cNvSpPr/>
          <p:nvPr/>
        </p:nvSpPr>
        <p:spPr>
          <a:xfrm rot="21283757">
            <a:off x="10499641" y="1394118"/>
            <a:ext cx="263958" cy="227551"/>
          </a:xfrm>
          <a:prstGeom prst="triangle">
            <a:avLst/>
          </a:prstGeom>
          <a:solidFill>
            <a:srgbClr val="4EC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97"/>
          </a:p>
        </p:txBody>
      </p:sp>
      <p:sp>
        <p:nvSpPr>
          <p:cNvPr id="13" name="等腰三角形 12"/>
          <p:cNvSpPr/>
          <p:nvPr/>
        </p:nvSpPr>
        <p:spPr>
          <a:xfrm rot="15968008">
            <a:off x="10954666" y="1480582"/>
            <a:ext cx="418535" cy="312651"/>
          </a:xfrm>
          <a:prstGeom prst="triangle">
            <a:avLst/>
          </a:prstGeom>
          <a:solidFill>
            <a:srgbClr val="E6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97"/>
          </a:p>
        </p:txBody>
      </p:sp>
    </p:spTree>
    <p:extLst>
      <p:ext uri="{BB962C8B-B14F-4D97-AF65-F5344CB8AC3E}">
        <p14:creationId xmlns:p14="http://schemas.microsoft.com/office/powerpoint/2010/main" val="150684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8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22" presetClass="entr" presetSubtype="2" fill="hold" nodeType="withEffect">
                                  <p:stCondLst>
                                    <p:cond delay="12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par>
                          <p:cTn id="17" fill="hold">
                            <p:stCondLst>
                              <p:cond delay="1700"/>
                            </p:stCondLst>
                            <p:childTnLst>
                              <p:par>
                                <p:cTn id="18" presetID="2" presetClass="entr" presetSubtype="3"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100" fill="hold"/>
                                        <p:tgtEl>
                                          <p:spTgt spid="11"/>
                                        </p:tgtEl>
                                        <p:attrNameLst>
                                          <p:attrName>ppt_x</p:attrName>
                                        </p:attrNameLst>
                                      </p:cBhvr>
                                      <p:tavLst>
                                        <p:tav tm="0">
                                          <p:val>
                                            <p:strVal val="1+#ppt_w/2"/>
                                          </p:val>
                                        </p:tav>
                                        <p:tav tm="100000">
                                          <p:val>
                                            <p:strVal val="#ppt_x"/>
                                          </p:val>
                                        </p:tav>
                                      </p:tavLst>
                                    </p:anim>
                                    <p:anim calcmode="lin" valueType="num">
                                      <p:cBhvr additive="base">
                                        <p:cTn id="21" dur="1100" fill="hold"/>
                                        <p:tgtEl>
                                          <p:spTgt spid="11"/>
                                        </p:tgtEl>
                                        <p:attrNameLst>
                                          <p:attrName>ppt_y</p:attrName>
                                        </p:attrNameLst>
                                      </p:cBhvr>
                                      <p:tavLst>
                                        <p:tav tm="0">
                                          <p:val>
                                            <p:strVal val="0-#ppt_h/2"/>
                                          </p:val>
                                        </p:tav>
                                        <p:tav tm="100000">
                                          <p:val>
                                            <p:strVal val="#ppt_y"/>
                                          </p:val>
                                        </p:tav>
                                      </p:tavLst>
                                    </p:anim>
                                  </p:childTnLst>
                                </p:cTn>
                              </p:par>
                              <p:par>
                                <p:cTn id="22" presetID="8" presetClass="emph" presetSubtype="0" fill="hold" grpId="1" nodeType="withEffect">
                                  <p:stCondLst>
                                    <p:cond delay="0"/>
                                  </p:stCondLst>
                                  <p:childTnLst>
                                    <p:animRot by="21600000">
                                      <p:cBhvr>
                                        <p:cTn id="23" dur="1100" fill="hold"/>
                                        <p:tgtEl>
                                          <p:spTgt spid="11"/>
                                        </p:tgtEl>
                                        <p:attrNameLst>
                                          <p:attrName>r</p:attrName>
                                        </p:attrNameLst>
                                      </p:cBhvr>
                                    </p:animRot>
                                  </p:childTnLst>
                                </p:cTn>
                              </p:par>
                              <p:par>
                                <p:cTn id="24" presetID="2" presetClass="entr" presetSubtype="3" fill="hold" grpId="0" nodeType="withEffect">
                                  <p:stCondLst>
                                    <p:cond delay="60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100" fill="hold"/>
                                        <p:tgtEl>
                                          <p:spTgt spid="12"/>
                                        </p:tgtEl>
                                        <p:attrNameLst>
                                          <p:attrName>ppt_x</p:attrName>
                                        </p:attrNameLst>
                                      </p:cBhvr>
                                      <p:tavLst>
                                        <p:tav tm="0">
                                          <p:val>
                                            <p:strVal val="1+#ppt_w/2"/>
                                          </p:val>
                                        </p:tav>
                                        <p:tav tm="100000">
                                          <p:val>
                                            <p:strVal val="#ppt_x"/>
                                          </p:val>
                                        </p:tav>
                                      </p:tavLst>
                                    </p:anim>
                                    <p:anim calcmode="lin" valueType="num">
                                      <p:cBhvr additive="base">
                                        <p:cTn id="27" dur="1100" fill="hold"/>
                                        <p:tgtEl>
                                          <p:spTgt spid="12"/>
                                        </p:tgtEl>
                                        <p:attrNameLst>
                                          <p:attrName>ppt_y</p:attrName>
                                        </p:attrNameLst>
                                      </p:cBhvr>
                                      <p:tavLst>
                                        <p:tav tm="0">
                                          <p:val>
                                            <p:strVal val="0-#ppt_h/2"/>
                                          </p:val>
                                        </p:tav>
                                        <p:tav tm="100000">
                                          <p:val>
                                            <p:strVal val="#ppt_y"/>
                                          </p:val>
                                        </p:tav>
                                      </p:tavLst>
                                    </p:anim>
                                  </p:childTnLst>
                                </p:cTn>
                              </p:par>
                              <p:par>
                                <p:cTn id="28" presetID="8" presetClass="emph" presetSubtype="0" fill="hold" grpId="1" nodeType="withEffect">
                                  <p:stCondLst>
                                    <p:cond delay="600"/>
                                  </p:stCondLst>
                                  <p:childTnLst>
                                    <p:animRot by="21600000">
                                      <p:cBhvr>
                                        <p:cTn id="29" dur="1100" fill="hold"/>
                                        <p:tgtEl>
                                          <p:spTgt spid="12"/>
                                        </p:tgtEl>
                                        <p:attrNameLst>
                                          <p:attrName>r</p:attrName>
                                        </p:attrNameLst>
                                      </p:cBhvr>
                                    </p:animRot>
                                  </p:childTnLst>
                                </p:cTn>
                              </p:par>
                              <p:par>
                                <p:cTn id="30" presetID="2" presetClass="entr" presetSubtype="3" fill="hold" grpId="0" nodeType="withEffect">
                                  <p:stCondLst>
                                    <p:cond delay="120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1100" fill="hold"/>
                                        <p:tgtEl>
                                          <p:spTgt spid="13"/>
                                        </p:tgtEl>
                                        <p:attrNameLst>
                                          <p:attrName>ppt_x</p:attrName>
                                        </p:attrNameLst>
                                      </p:cBhvr>
                                      <p:tavLst>
                                        <p:tav tm="0">
                                          <p:val>
                                            <p:strVal val="1+#ppt_w/2"/>
                                          </p:val>
                                        </p:tav>
                                        <p:tav tm="100000">
                                          <p:val>
                                            <p:strVal val="#ppt_x"/>
                                          </p:val>
                                        </p:tav>
                                      </p:tavLst>
                                    </p:anim>
                                    <p:anim calcmode="lin" valueType="num">
                                      <p:cBhvr additive="base">
                                        <p:cTn id="33" dur="1100" fill="hold"/>
                                        <p:tgtEl>
                                          <p:spTgt spid="13"/>
                                        </p:tgtEl>
                                        <p:attrNameLst>
                                          <p:attrName>ppt_y</p:attrName>
                                        </p:attrNameLst>
                                      </p:cBhvr>
                                      <p:tavLst>
                                        <p:tav tm="0">
                                          <p:val>
                                            <p:strVal val="0-#ppt_h/2"/>
                                          </p:val>
                                        </p:tav>
                                        <p:tav tm="100000">
                                          <p:val>
                                            <p:strVal val="#ppt_y"/>
                                          </p:val>
                                        </p:tav>
                                      </p:tavLst>
                                    </p:anim>
                                  </p:childTnLst>
                                </p:cTn>
                              </p:par>
                              <p:par>
                                <p:cTn id="34" presetID="8" presetClass="emph" presetSubtype="0" fill="hold" grpId="1" nodeType="withEffect">
                                  <p:stCondLst>
                                    <p:cond delay="1200"/>
                                  </p:stCondLst>
                                  <p:childTnLst>
                                    <p:animRot by="21600000">
                                      <p:cBhvr>
                                        <p:cTn id="35" dur="11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1" grpId="1" animBg="1"/>
      <p:bldP spid="12" grpId="0" animBg="1"/>
      <p:bldP spid="12" grpId="1" animBg="1"/>
      <p:bldP spid="13" grpId="0" animBg="1"/>
      <p:bldP spid="13" grpId="1" animBg="1"/>
    </p:bld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標題及物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2"/>
          <p:cNvSpPr txBox="1"/>
          <p:nvPr/>
        </p:nvSpPr>
        <p:spPr>
          <a:xfrm>
            <a:off x="4885316" y="1856240"/>
            <a:ext cx="2149997" cy="1015663"/>
          </a:xfrm>
          <a:prstGeom prst="rect">
            <a:avLst/>
          </a:prstGeom>
          <a:effectLst/>
        </p:spPr>
        <p:txBody>
          <a:bodyPr wrap="square">
            <a:spAutoFit/>
          </a:bodyPr>
          <a:lstStyle>
            <a:defPPr>
              <a:defRPr lang="zh-CN"/>
            </a:defPPr>
            <a:lvl1pPr algn="just" fontAlgn="auto">
              <a:spcBef>
                <a:spcPts val="0"/>
              </a:spcBef>
              <a:spcAft>
                <a:spcPts val="0"/>
              </a:spcAft>
              <a:defRPr sz="2400" b="0">
                <a:solidFill>
                  <a:schemeClr val="tx2">
                    <a:alpha val="91000"/>
                  </a:schemeClr>
                </a:solidFill>
                <a:latin typeface="Impact" panose="020B0806030902050204" pitchFamily="34" charset="0"/>
                <a:ea typeface="微软雅黑" panose="020B0503020204020204" pitchFamily="34" charset="-122"/>
                <a:cs typeface="方正豪体简体" panose="03000509000000000000" pitchFamily="65" charset="-122"/>
              </a:defRPr>
            </a:lvl1p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lumMod val="65000"/>
                    <a:lumOff val="35000"/>
                    <a:alpha val="40000"/>
                  </a:prstClr>
                </a:solidFill>
                <a:effectLst/>
                <a:uLnTx/>
                <a:uFillTx/>
                <a:latin typeface="Impact" panose="020B0806030902050204" pitchFamily="34" charset="0"/>
                <a:ea typeface="微软雅黑" panose="020B0503020204020204" pitchFamily="34" charset="-122"/>
              </a:rPr>
              <a:t>CONTENTS</a:t>
            </a: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black">
                  <a:lumMod val="65000"/>
                  <a:lumOff val="35000"/>
                  <a:alpha val="40000"/>
                </a:prstClr>
              </a:solidFill>
              <a:effectLst/>
              <a:uLnTx/>
              <a:uFillTx/>
              <a:latin typeface="Impact" panose="020B0806030902050204" pitchFamily="34" charset="0"/>
              <a:ea typeface="微软雅黑" panose="020B0503020204020204" pitchFamily="34" charset="-122"/>
            </a:endParaRPr>
          </a:p>
        </p:txBody>
      </p:sp>
      <p:sp>
        <p:nvSpPr>
          <p:cNvPr id="8" name="矩形 7"/>
          <p:cNvSpPr/>
          <p:nvPr/>
        </p:nvSpPr>
        <p:spPr>
          <a:xfrm>
            <a:off x="6997215" y="1554484"/>
            <a:ext cx="3124719" cy="923330"/>
          </a:xfrm>
          <a:prstGeom prst="rect">
            <a:avLst/>
          </a:prstGeom>
          <a:effectLst/>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zh-TW" altLang="en-US" sz="5400" b="1" i="0" u="none" strike="noStrike" kern="1200" cap="none" spc="0" normalizeH="0" baseline="0" noProof="0" dirty="0" smtClean="0">
                <a:ln>
                  <a:noFill/>
                </a:ln>
                <a:solidFill>
                  <a:prstClr val="black">
                    <a:lumMod val="65000"/>
                    <a:lumOff val="35000"/>
                    <a:alpha val="91000"/>
                  </a:prstClr>
                </a:solidFill>
                <a:effectLst/>
                <a:uLnTx/>
                <a:uFillTx/>
                <a:latin typeface="微软雅黑" panose="020B0503020204020204" pitchFamily="34" charset="-122"/>
                <a:ea typeface="微软雅黑" panose="020B0503020204020204" pitchFamily="34" charset="-122"/>
                <a:cs typeface="+mn-cs"/>
              </a:rPr>
              <a:t>操作說</a:t>
            </a:r>
            <a:r>
              <a:rPr kumimoji="0" lang="zh-TW" altLang="en-US" sz="5400" b="1" i="0" u="none" strike="noStrike" kern="1200" cap="none" spc="0" normalizeH="0" baseline="0" noProof="0" dirty="0">
                <a:ln>
                  <a:noFill/>
                </a:ln>
                <a:solidFill>
                  <a:prstClr val="black">
                    <a:lumMod val="65000"/>
                    <a:lumOff val="35000"/>
                    <a:alpha val="91000"/>
                  </a:prstClr>
                </a:solidFill>
                <a:effectLst/>
                <a:uLnTx/>
                <a:uFillTx/>
                <a:latin typeface="微软雅黑" panose="020B0503020204020204" pitchFamily="34" charset="-122"/>
                <a:ea typeface="微软雅黑" panose="020B0503020204020204" pitchFamily="34" charset="-122"/>
                <a:cs typeface="+mn-cs"/>
              </a:rPr>
              <a:t>明</a:t>
            </a:r>
            <a:endParaRPr kumimoji="0" lang="en-US" altLang="zh-CN" sz="5400" b="1" i="0" u="none" strike="noStrike" kern="1200" cap="none" spc="0" normalizeH="0" baseline="0" noProof="0" dirty="0">
              <a:ln>
                <a:noFill/>
              </a:ln>
              <a:solidFill>
                <a:prstClr val="black">
                  <a:lumMod val="65000"/>
                  <a:lumOff val="35000"/>
                  <a:alpha val="91000"/>
                </a:prstClr>
              </a:solidFill>
              <a:effectLst/>
              <a:uLnTx/>
              <a:uFillTx/>
              <a:latin typeface="微软雅黑" panose="020B0503020204020204" pitchFamily="34" charset="-122"/>
              <a:ea typeface="微软雅黑" panose="020B0503020204020204" pitchFamily="34" charset="-122"/>
              <a:cs typeface="+mn-cs"/>
            </a:endParaRPr>
          </a:p>
        </p:txBody>
      </p:sp>
      <p:cxnSp>
        <p:nvCxnSpPr>
          <p:cNvPr id="9" name="直接连接符 5"/>
          <p:cNvCxnSpPr/>
          <p:nvPr/>
        </p:nvCxnSpPr>
        <p:spPr>
          <a:xfrm flipH="1">
            <a:off x="2133600" y="2438249"/>
            <a:ext cx="769672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等腰三角形 10"/>
          <p:cNvSpPr/>
          <p:nvPr/>
        </p:nvSpPr>
        <p:spPr>
          <a:xfrm rot="18035669">
            <a:off x="9978322" y="818489"/>
            <a:ext cx="495119" cy="426827"/>
          </a:xfrm>
          <a:prstGeom prst="triangle">
            <a:avLst/>
          </a:prstGeom>
          <a:solidFill>
            <a:srgbClr val="A3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2" name="等腰三角形 11"/>
          <p:cNvSpPr/>
          <p:nvPr/>
        </p:nvSpPr>
        <p:spPr>
          <a:xfrm rot="21283757">
            <a:off x="10499642" y="1394118"/>
            <a:ext cx="263959" cy="227551"/>
          </a:xfrm>
          <a:prstGeom prst="triangle">
            <a:avLst/>
          </a:prstGeom>
          <a:solidFill>
            <a:srgbClr val="4EC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3" name="等腰三角形 12"/>
          <p:cNvSpPr/>
          <p:nvPr/>
        </p:nvSpPr>
        <p:spPr>
          <a:xfrm rot="15968008">
            <a:off x="10954667" y="1480581"/>
            <a:ext cx="418535" cy="312651"/>
          </a:xfrm>
          <a:prstGeom prst="triangle">
            <a:avLst/>
          </a:prstGeom>
          <a:solidFill>
            <a:srgbClr val="E6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0"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defRPr lang="zh-TW" altLang="en-US" sz="1867" smtClean="0">
                <a:latin typeface="Arial" panose="020B0604020202020204" pitchFamily="34" charset="0"/>
                <a:cs typeface="Arial" panose="020B0604020202020204" pitchFamily="34" charset="0"/>
              </a:defRPr>
            </a:lvl1pPr>
          </a:lstStyle>
          <a:p>
            <a:pPr defTabSz="914377">
              <a:buClrTx/>
            </a:pPr>
            <a:fld id="{7FE602F6-2A3A-468B-9D96-CB2E1F33B865}" type="slidenum">
              <a:rPr lang="en-US" altLang="zh-TW" smtClean="0">
                <a:solidFill>
                  <a:prstClr val="black">
                    <a:tint val="75000"/>
                  </a:prstClr>
                </a:solidFill>
              </a:rPr>
              <a:pPr defTabSz="914377">
                <a:buClrTx/>
              </a:pPr>
              <a:t>‹#›</a:t>
            </a:fld>
            <a:endParaRPr lang="en-US" dirty="0">
              <a:solidFill>
                <a:prstClr val="black">
                  <a:tint val="75000"/>
                </a:prstClr>
              </a:solidFill>
            </a:endParaRPr>
          </a:p>
        </p:txBody>
      </p:sp>
    </p:spTree>
    <p:extLst>
      <p:ext uri="{BB962C8B-B14F-4D97-AF65-F5344CB8AC3E}">
        <p14:creationId xmlns:p14="http://schemas.microsoft.com/office/powerpoint/2010/main" val="98620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8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22" presetClass="entr" presetSubtype="2" fill="hold" nodeType="withEffect">
                                  <p:stCondLst>
                                    <p:cond delay="12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par>
                          <p:cTn id="17" fill="hold">
                            <p:stCondLst>
                              <p:cond delay="1700"/>
                            </p:stCondLst>
                            <p:childTnLst>
                              <p:par>
                                <p:cTn id="18" presetID="2" presetClass="entr" presetSubtype="3"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100" fill="hold"/>
                                        <p:tgtEl>
                                          <p:spTgt spid="11"/>
                                        </p:tgtEl>
                                        <p:attrNameLst>
                                          <p:attrName>ppt_x</p:attrName>
                                        </p:attrNameLst>
                                      </p:cBhvr>
                                      <p:tavLst>
                                        <p:tav tm="0">
                                          <p:val>
                                            <p:strVal val="1+#ppt_w/2"/>
                                          </p:val>
                                        </p:tav>
                                        <p:tav tm="100000">
                                          <p:val>
                                            <p:strVal val="#ppt_x"/>
                                          </p:val>
                                        </p:tav>
                                      </p:tavLst>
                                    </p:anim>
                                    <p:anim calcmode="lin" valueType="num">
                                      <p:cBhvr additive="base">
                                        <p:cTn id="21" dur="1100" fill="hold"/>
                                        <p:tgtEl>
                                          <p:spTgt spid="11"/>
                                        </p:tgtEl>
                                        <p:attrNameLst>
                                          <p:attrName>ppt_y</p:attrName>
                                        </p:attrNameLst>
                                      </p:cBhvr>
                                      <p:tavLst>
                                        <p:tav tm="0">
                                          <p:val>
                                            <p:strVal val="0-#ppt_h/2"/>
                                          </p:val>
                                        </p:tav>
                                        <p:tav tm="100000">
                                          <p:val>
                                            <p:strVal val="#ppt_y"/>
                                          </p:val>
                                        </p:tav>
                                      </p:tavLst>
                                    </p:anim>
                                  </p:childTnLst>
                                </p:cTn>
                              </p:par>
                              <p:par>
                                <p:cTn id="22" presetID="8" presetClass="emph" presetSubtype="0" fill="hold" grpId="1" nodeType="withEffect">
                                  <p:stCondLst>
                                    <p:cond delay="0"/>
                                  </p:stCondLst>
                                  <p:childTnLst>
                                    <p:animRot by="21600000">
                                      <p:cBhvr>
                                        <p:cTn id="23" dur="1100" fill="hold"/>
                                        <p:tgtEl>
                                          <p:spTgt spid="11"/>
                                        </p:tgtEl>
                                        <p:attrNameLst>
                                          <p:attrName>r</p:attrName>
                                        </p:attrNameLst>
                                      </p:cBhvr>
                                    </p:animRot>
                                  </p:childTnLst>
                                </p:cTn>
                              </p:par>
                              <p:par>
                                <p:cTn id="24" presetID="2" presetClass="entr" presetSubtype="3" fill="hold" grpId="0" nodeType="withEffect">
                                  <p:stCondLst>
                                    <p:cond delay="60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100" fill="hold"/>
                                        <p:tgtEl>
                                          <p:spTgt spid="12"/>
                                        </p:tgtEl>
                                        <p:attrNameLst>
                                          <p:attrName>ppt_x</p:attrName>
                                        </p:attrNameLst>
                                      </p:cBhvr>
                                      <p:tavLst>
                                        <p:tav tm="0">
                                          <p:val>
                                            <p:strVal val="1+#ppt_w/2"/>
                                          </p:val>
                                        </p:tav>
                                        <p:tav tm="100000">
                                          <p:val>
                                            <p:strVal val="#ppt_x"/>
                                          </p:val>
                                        </p:tav>
                                      </p:tavLst>
                                    </p:anim>
                                    <p:anim calcmode="lin" valueType="num">
                                      <p:cBhvr additive="base">
                                        <p:cTn id="27" dur="1100" fill="hold"/>
                                        <p:tgtEl>
                                          <p:spTgt spid="12"/>
                                        </p:tgtEl>
                                        <p:attrNameLst>
                                          <p:attrName>ppt_y</p:attrName>
                                        </p:attrNameLst>
                                      </p:cBhvr>
                                      <p:tavLst>
                                        <p:tav tm="0">
                                          <p:val>
                                            <p:strVal val="0-#ppt_h/2"/>
                                          </p:val>
                                        </p:tav>
                                        <p:tav tm="100000">
                                          <p:val>
                                            <p:strVal val="#ppt_y"/>
                                          </p:val>
                                        </p:tav>
                                      </p:tavLst>
                                    </p:anim>
                                  </p:childTnLst>
                                </p:cTn>
                              </p:par>
                              <p:par>
                                <p:cTn id="28" presetID="8" presetClass="emph" presetSubtype="0" fill="hold" grpId="1" nodeType="withEffect">
                                  <p:stCondLst>
                                    <p:cond delay="600"/>
                                  </p:stCondLst>
                                  <p:childTnLst>
                                    <p:animRot by="21600000">
                                      <p:cBhvr>
                                        <p:cTn id="29" dur="1100" fill="hold"/>
                                        <p:tgtEl>
                                          <p:spTgt spid="12"/>
                                        </p:tgtEl>
                                        <p:attrNameLst>
                                          <p:attrName>r</p:attrName>
                                        </p:attrNameLst>
                                      </p:cBhvr>
                                    </p:animRot>
                                  </p:childTnLst>
                                </p:cTn>
                              </p:par>
                              <p:par>
                                <p:cTn id="30" presetID="2" presetClass="entr" presetSubtype="3" fill="hold" grpId="0" nodeType="withEffect">
                                  <p:stCondLst>
                                    <p:cond delay="120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1100" fill="hold"/>
                                        <p:tgtEl>
                                          <p:spTgt spid="13"/>
                                        </p:tgtEl>
                                        <p:attrNameLst>
                                          <p:attrName>ppt_x</p:attrName>
                                        </p:attrNameLst>
                                      </p:cBhvr>
                                      <p:tavLst>
                                        <p:tav tm="0">
                                          <p:val>
                                            <p:strVal val="1+#ppt_w/2"/>
                                          </p:val>
                                        </p:tav>
                                        <p:tav tm="100000">
                                          <p:val>
                                            <p:strVal val="#ppt_x"/>
                                          </p:val>
                                        </p:tav>
                                      </p:tavLst>
                                    </p:anim>
                                    <p:anim calcmode="lin" valueType="num">
                                      <p:cBhvr additive="base">
                                        <p:cTn id="33" dur="1100" fill="hold"/>
                                        <p:tgtEl>
                                          <p:spTgt spid="13"/>
                                        </p:tgtEl>
                                        <p:attrNameLst>
                                          <p:attrName>ppt_y</p:attrName>
                                        </p:attrNameLst>
                                      </p:cBhvr>
                                      <p:tavLst>
                                        <p:tav tm="0">
                                          <p:val>
                                            <p:strVal val="0-#ppt_h/2"/>
                                          </p:val>
                                        </p:tav>
                                        <p:tav tm="100000">
                                          <p:val>
                                            <p:strVal val="#ppt_y"/>
                                          </p:val>
                                        </p:tav>
                                      </p:tavLst>
                                    </p:anim>
                                  </p:childTnLst>
                                </p:cTn>
                              </p:par>
                              <p:par>
                                <p:cTn id="34" presetID="8" presetClass="emph" presetSubtype="0" fill="hold" grpId="1" nodeType="withEffect">
                                  <p:stCondLst>
                                    <p:cond delay="1200"/>
                                  </p:stCondLst>
                                  <p:childTnLst>
                                    <p:animRot by="21600000">
                                      <p:cBhvr>
                                        <p:cTn id="35" dur="11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1" grpId="1" animBg="1"/>
      <p:bldP spid="12" grpId="0" animBg="1"/>
      <p:bldP spid="12" grpId="1" animBg="1"/>
      <p:bldP spid="13" grpId="0" animBg="1"/>
      <p:bldP spid="13"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等腰三角形 4"/>
          <p:cNvSpPr/>
          <p:nvPr/>
        </p:nvSpPr>
        <p:spPr>
          <a:xfrm rot="18035669">
            <a:off x="2559611" y="1723586"/>
            <a:ext cx="592367" cy="510660"/>
          </a:xfrm>
          <a:prstGeom prst="triangle">
            <a:avLst/>
          </a:prstGeom>
          <a:solidFill>
            <a:srgbClr val="E66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panose="020F0502020204030204"/>
              <a:cs typeface="+mn-cs"/>
            </a:endParaRPr>
          </a:p>
        </p:txBody>
      </p:sp>
      <p:sp>
        <p:nvSpPr>
          <p:cNvPr id="6" name="等腰三角形 5"/>
          <p:cNvSpPr/>
          <p:nvPr/>
        </p:nvSpPr>
        <p:spPr>
          <a:xfrm rot="21283757">
            <a:off x="2347228" y="2078486"/>
            <a:ext cx="315803" cy="272244"/>
          </a:xfrm>
          <a:prstGeom prst="triangle">
            <a:avLst/>
          </a:prstGeom>
          <a:solidFill>
            <a:srgbClr val="E4B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panose="020F0502020204030204"/>
              <a:cs typeface="+mn-cs"/>
            </a:endParaRPr>
          </a:p>
        </p:txBody>
      </p:sp>
      <p:sp>
        <p:nvSpPr>
          <p:cNvPr id="7" name="等腰三角形 6"/>
          <p:cNvSpPr/>
          <p:nvPr/>
        </p:nvSpPr>
        <p:spPr>
          <a:xfrm rot="15968008">
            <a:off x="1822676" y="2582018"/>
            <a:ext cx="500739" cy="374057"/>
          </a:xfrm>
          <a:prstGeom prst="triangle">
            <a:avLst/>
          </a:prstGeom>
          <a:solidFill>
            <a:srgbClr val="4EC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panose="020F0502020204030204"/>
              <a:cs typeface="+mn-cs"/>
            </a:endParaRPr>
          </a:p>
        </p:txBody>
      </p:sp>
      <p:cxnSp>
        <p:nvCxnSpPr>
          <p:cNvPr id="12" name="直接连接符 10"/>
          <p:cNvCxnSpPr/>
          <p:nvPr/>
        </p:nvCxnSpPr>
        <p:spPr>
          <a:xfrm>
            <a:off x="5605600" y="3768520"/>
            <a:ext cx="4111477"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defRPr lang="zh-TW" altLang="en-US" sz="1867" smtClean="0">
                <a:latin typeface="Arial" panose="020B0604020202020204" pitchFamily="34" charset="0"/>
                <a:cs typeface="Arial" panose="020B0604020202020204" pitchFamily="34" charset="0"/>
              </a:defRPr>
            </a:lvl1pPr>
          </a:lstStyle>
          <a:p>
            <a:pPr defTabSz="914377">
              <a:buClrTx/>
            </a:pPr>
            <a:fld id="{7FE602F6-2A3A-468B-9D96-CB2E1F33B865}" type="slidenum">
              <a:rPr lang="en-US" altLang="zh-TW" smtClean="0">
                <a:solidFill>
                  <a:prstClr val="black">
                    <a:tint val="75000"/>
                  </a:prstClr>
                </a:solidFill>
              </a:rPr>
              <a:pPr defTabSz="914377">
                <a:buClrTx/>
              </a:pPr>
              <a:t>‹#›</a:t>
            </a:fld>
            <a:endParaRPr lang="en-US" altLang="zh-TW" dirty="0">
              <a:solidFill>
                <a:prstClr val="black">
                  <a:tint val="75000"/>
                </a:prstClr>
              </a:solidFill>
            </a:endParaRPr>
          </a:p>
        </p:txBody>
      </p:sp>
    </p:spTree>
    <p:extLst>
      <p:ext uri="{BB962C8B-B14F-4D97-AF65-F5344CB8AC3E}">
        <p14:creationId xmlns:p14="http://schemas.microsoft.com/office/powerpoint/2010/main" val="272999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100" fill="hold"/>
                                        <p:tgtEl>
                                          <p:spTgt spid="5"/>
                                        </p:tgtEl>
                                        <p:attrNameLst>
                                          <p:attrName>ppt_x</p:attrName>
                                        </p:attrNameLst>
                                      </p:cBhvr>
                                      <p:tavLst>
                                        <p:tav tm="0">
                                          <p:val>
                                            <p:strVal val="0-#ppt_w/2"/>
                                          </p:val>
                                        </p:tav>
                                        <p:tav tm="100000">
                                          <p:val>
                                            <p:strVal val="#ppt_x"/>
                                          </p:val>
                                        </p:tav>
                                      </p:tavLst>
                                    </p:anim>
                                    <p:anim calcmode="lin" valueType="num">
                                      <p:cBhvr additive="base">
                                        <p:cTn id="8" dur="11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fill="hold" grpId="1" nodeType="withEffect">
                                  <p:stCondLst>
                                    <p:cond delay="0"/>
                                  </p:stCondLst>
                                  <p:childTnLst>
                                    <p:animRot by="21600000">
                                      <p:cBhvr>
                                        <p:cTn id="10" dur="1100" fill="hold"/>
                                        <p:tgtEl>
                                          <p:spTgt spid="5"/>
                                        </p:tgtEl>
                                        <p:attrNameLst>
                                          <p:attrName>r</p:attrName>
                                        </p:attrNameLst>
                                      </p:cBhvr>
                                    </p:animRot>
                                  </p:childTnLst>
                                </p:cTn>
                              </p:par>
                              <p:par>
                                <p:cTn id="11" presetID="2" presetClass="entr" presetSubtype="9" fill="hold" grpId="0" nodeType="withEffect">
                                  <p:stCondLst>
                                    <p:cond delay="6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100" fill="hold"/>
                                        <p:tgtEl>
                                          <p:spTgt spid="6"/>
                                        </p:tgtEl>
                                        <p:attrNameLst>
                                          <p:attrName>ppt_x</p:attrName>
                                        </p:attrNameLst>
                                      </p:cBhvr>
                                      <p:tavLst>
                                        <p:tav tm="0">
                                          <p:val>
                                            <p:strVal val="0-#ppt_w/2"/>
                                          </p:val>
                                        </p:tav>
                                        <p:tav tm="100000">
                                          <p:val>
                                            <p:strVal val="#ppt_x"/>
                                          </p:val>
                                        </p:tav>
                                      </p:tavLst>
                                    </p:anim>
                                    <p:anim calcmode="lin" valueType="num">
                                      <p:cBhvr additive="base">
                                        <p:cTn id="14" dur="1100" fill="hold"/>
                                        <p:tgtEl>
                                          <p:spTgt spid="6"/>
                                        </p:tgtEl>
                                        <p:attrNameLst>
                                          <p:attrName>ppt_y</p:attrName>
                                        </p:attrNameLst>
                                      </p:cBhvr>
                                      <p:tavLst>
                                        <p:tav tm="0">
                                          <p:val>
                                            <p:strVal val="0-#ppt_h/2"/>
                                          </p:val>
                                        </p:tav>
                                        <p:tav tm="100000">
                                          <p:val>
                                            <p:strVal val="#ppt_y"/>
                                          </p:val>
                                        </p:tav>
                                      </p:tavLst>
                                    </p:anim>
                                  </p:childTnLst>
                                </p:cTn>
                              </p:par>
                              <p:par>
                                <p:cTn id="15" presetID="8" presetClass="emph" presetSubtype="0" fill="hold" grpId="1" nodeType="withEffect">
                                  <p:stCondLst>
                                    <p:cond delay="600"/>
                                  </p:stCondLst>
                                  <p:childTnLst>
                                    <p:animRot by="21600000">
                                      <p:cBhvr>
                                        <p:cTn id="16" dur="1100" fill="hold"/>
                                        <p:tgtEl>
                                          <p:spTgt spid="6"/>
                                        </p:tgtEl>
                                        <p:attrNameLst>
                                          <p:attrName>r</p:attrName>
                                        </p:attrNameLst>
                                      </p:cBhvr>
                                    </p:animRot>
                                  </p:childTnLst>
                                </p:cTn>
                              </p:par>
                              <p:par>
                                <p:cTn id="17" presetID="2" presetClass="entr" presetSubtype="9" fill="hold" grpId="0" nodeType="withEffect">
                                  <p:stCondLst>
                                    <p:cond delay="12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100" fill="hold"/>
                                        <p:tgtEl>
                                          <p:spTgt spid="7"/>
                                        </p:tgtEl>
                                        <p:attrNameLst>
                                          <p:attrName>ppt_x</p:attrName>
                                        </p:attrNameLst>
                                      </p:cBhvr>
                                      <p:tavLst>
                                        <p:tav tm="0">
                                          <p:val>
                                            <p:strVal val="0-#ppt_w/2"/>
                                          </p:val>
                                        </p:tav>
                                        <p:tav tm="100000">
                                          <p:val>
                                            <p:strVal val="#ppt_x"/>
                                          </p:val>
                                        </p:tav>
                                      </p:tavLst>
                                    </p:anim>
                                    <p:anim calcmode="lin" valueType="num">
                                      <p:cBhvr additive="base">
                                        <p:cTn id="20" dur="1100" fill="hold"/>
                                        <p:tgtEl>
                                          <p:spTgt spid="7"/>
                                        </p:tgtEl>
                                        <p:attrNameLst>
                                          <p:attrName>ppt_y</p:attrName>
                                        </p:attrNameLst>
                                      </p:cBhvr>
                                      <p:tavLst>
                                        <p:tav tm="0">
                                          <p:val>
                                            <p:strVal val="0-#ppt_h/2"/>
                                          </p:val>
                                        </p:tav>
                                        <p:tav tm="100000">
                                          <p:val>
                                            <p:strVal val="#ppt_y"/>
                                          </p:val>
                                        </p:tav>
                                      </p:tavLst>
                                    </p:anim>
                                  </p:childTnLst>
                                </p:cTn>
                              </p:par>
                              <p:par>
                                <p:cTn id="21" presetID="8" presetClass="emph" presetSubtype="0" fill="hold" grpId="1" nodeType="withEffect">
                                  <p:stCondLst>
                                    <p:cond delay="1200"/>
                                  </p:stCondLst>
                                  <p:childTnLst>
                                    <p:animRot by="21600000">
                                      <p:cBhvr>
                                        <p:cTn id="22" dur="1100" fill="hold"/>
                                        <p:tgtEl>
                                          <p:spTgt spid="7"/>
                                        </p:tgtEl>
                                        <p:attrNameLst>
                                          <p:attrName>r</p:attrName>
                                        </p:attrNameLst>
                                      </p:cBhvr>
                                    </p:animRot>
                                  </p:childTnLst>
                                </p:cTn>
                              </p:par>
                            </p:childTnLst>
                          </p:cTn>
                        </p:par>
                        <p:par>
                          <p:cTn id="23" fill="hold">
                            <p:stCondLst>
                              <p:cond delay="2300"/>
                            </p:stCondLst>
                            <p:childTnLst>
                              <p:par>
                                <p:cTn id="24" presetID="2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章節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831851" y="1638300"/>
            <a:ext cx="10515600" cy="4451351"/>
          </a:xfrm>
          <a:prstGeom prst="rect">
            <a:avLst/>
          </a:prstGeo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TW" altLang="en-US" smtClean="0"/>
              <a:t>編輯母片文字樣式</a:t>
            </a:r>
          </a:p>
        </p:txBody>
      </p:sp>
      <p:sp>
        <p:nvSpPr>
          <p:cNvPr id="4"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defRPr lang="zh-TW" altLang="en-US" sz="1867" smtClean="0">
                <a:latin typeface="Arial" panose="020B0604020202020204" pitchFamily="34" charset="0"/>
                <a:cs typeface="Arial" panose="020B0604020202020204" pitchFamily="34" charset="0"/>
              </a:defRPr>
            </a:lvl1pPr>
          </a:lstStyle>
          <a:p>
            <a:pPr defTabSz="914377">
              <a:buClrTx/>
            </a:pPr>
            <a:fld id="{7FE602F6-2A3A-468B-9D96-CB2E1F33B865}" type="slidenum">
              <a:rPr lang="en-US" altLang="zh-TW" smtClean="0">
                <a:solidFill>
                  <a:prstClr val="black">
                    <a:tint val="75000"/>
                  </a:prstClr>
                </a:solidFill>
              </a:rPr>
              <a:pPr defTabSz="914377">
                <a:buClrTx/>
              </a:pPr>
              <a:t>‹#›</a:t>
            </a:fld>
            <a:endParaRPr lang="en-US" altLang="zh-TW" dirty="0">
              <a:solidFill>
                <a:prstClr val="black">
                  <a:tint val="75000"/>
                </a:prstClr>
              </a:solidFill>
            </a:endParaRPr>
          </a:p>
        </p:txBody>
      </p:sp>
    </p:spTree>
    <p:extLst>
      <p:ext uri="{BB962C8B-B14F-4D97-AF65-F5344CB8AC3E}">
        <p14:creationId xmlns:p14="http://schemas.microsoft.com/office/powerpoint/2010/main" val="63891315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章節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831851" y="1638300"/>
            <a:ext cx="10515600" cy="4451351"/>
          </a:xfrm>
          <a:prstGeom prst="rect">
            <a:avLst/>
          </a:prstGeo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TW" altLang="en-US" smtClean="0"/>
              <a:t>編輯母片文字樣式</a:t>
            </a:r>
          </a:p>
        </p:txBody>
      </p:sp>
      <p:sp>
        <p:nvSpPr>
          <p:cNvPr id="4"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defRPr lang="zh-TW" altLang="en-US" sz="1867" smtClean="0">
                <a:latin typeface="Arial" panose="020B0604020202020204" pitchFamily="34" charset="0"/>
                <a:cs typeface="Arial" panose="020B0604020202020204" pitchFamily="34" charset="0"/>
              </a:defRPr>
            </a:lvl1pPr>
          </a:lstStyle>
          <a:p>
            <a:pPr defTabSz="914377">
              <a:buClrTx/>
            </a:pPr>
            <a:fld id="{7FE602F6-2A3A-468B-9D96-CB2E1F33B865}" type="slidenum">
              <a:rPr lang="en-US" altLang="zh-TW" smtClean="0">
                <a:solidFill>
                  <a:prstClr val="black">
                    <a:tint val="75000"/>
                  </a:prstClr>
                </a:solidFill>
              </a:rPr>
              <a:pPr defTabSz="914377">
                <a:buClrTx/>
              </a:pPr>
              <a:t>‹#›</a:t>
            </a:fld>
            <a:endParaRPr lang="en-US" altLang="zh-TW" dirty="0">
              <a:solidFill>
                <a:prstClr val="black">
                  <a:tint val="75000"/>
                </a:prstClr>
              </a:solidFill>
            </a:endParaRPr>
          </a:p>
        </p:txBody>
      </p:sp>
    </p:spTree>
    <p:extLst>
      <p:ext uri="{BB962C8B-B14F-4D97-AF65-F5344CB8AC3E}">
        <p14:creationId xmlns:p14="http://schemas.microsoft.com/office/powerpoint/2010/main" val="216153872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1325563"/>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9"/>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9"/>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a:xfrm>
            <a:off x="838200" y="6356352"/>
            <a:ext cx="2743200" cy="365125"/>
          </a:xfrm>
          <a:prstGeom prst="rect">
            <a:avLst/>
          </a:prstGeom>
        </p:spPr>
        <p:txBody>
          <a:bodyPr/>
          <a:lstStyle/>
          <a:p>
            <a:pPr defTabSz="914377">
              <a:buClrTx/>
            </a:pPr>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6" name="頁尾版面配置區 5"/>
          <p:cNvSpPr>
            <a:spLocks noGrp="1"/>
          </p:cNvSpPr>
          <p:nvPr>
            <p:ph type="ftr" sz="quarter" idx="11"/>
          </p:nvPr>
        </p:nvSpPr>
        <p:spPr>
          <a:xfrm>
            <a:off x="11419267" y="6492876"/>
            <a:ext cx="772732" cy="365125"/>
          </a:xfrm>
          <a:prstGeom prst="rect">
            <a:avLst/>
          </a:prstGeom>
        </p:spPr>
        <p:txBody>
          <a:bodyPr/>
          <a:lstStyle/>
          <a:p>
            <a:pPr defTabSz="914377">
              <a:buClrTx/>
            </a:pPr>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7" name="投影片編號版面配置區 6"/>
          <p:cNvSpPr>
            <a:spLocks noGrp="1"/>
          </p:cNvSpPr>
          <p:nvPr>
            <p:ph type="sldNum" sz="quarter" idx="12"/>
          </p:nvPr>
        </p:nvSpPr>
        <p:spPr>
          <a:xfrm>
            <a:off x="8610600" y="6356352"/>
            <a:ext cx="2743200" cy="365125"/>
          </a:xfrm>
          <a:prstGeom prst="rect">
            <a:avLst/>
          </a:prstGeom>
        </p:spPr>
        <p:txBody>
          <a:bodyPr/>
          <a:lstStyle/>
          <a:p>
            <a:pPr defTabSz="914377">
              <a:buClrTx/>
            </a:pPr>
            <a:fld id="{F323905D-5223-4A5C-874E-DAFCC43A41E8}" type="slidenum">
              <a:rPr lang="en-US" altLang="zh-TW" smtClean="0">
                <a:solidFill>
                  <a:prstClr val="black">
                    <a:tint val="75000"/>
                  </a:prstClr>
                </a:solidFill>
                <a:ea typeface="新細明體" panose="02020500000000000000" pitchFamily="18" charset="-120"/>
              </a:rPr>
              <a:pPr defTabSz="914377">
                <a:buClrTx/>
              </a:pPr>
              <a:t>‹#›</a:t>
            </a:fld>
            <a:endParaRPr lang="zh-TW" altLang="en-US">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19856375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a:prstGeom prst="rect">
            <a:avLst/>
          </a:prstGeo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TW" altLang="en-US" smtClean="0"/>
              <a:t>編輯母片文字樣式</a:t>
            </a:r>
          </a:p>
        </p:txBody>
      </p:sp>
      <p:sp>
        <p:nvSpPr>
          <p:cNvPr id="4" name="內容版面配置區 3"/>
          <p:cNvSpPr>
            <a:spLocks noGrp="1"/>
          </p:cNvSpPr>
          <p:nvPr>
            <p:ph sz="half" idx="2"/>
          </p:nvPr>
        </p:nvSpPr>
        <p:spPr>
          <a:xfrm>
            <a:off x="839789" y="2505075"/>
            <a:ext cx="5157787" cy="3684588"/>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TW" altLang="en-US" smtClean="0"/>
              <a:t>編輯母片文字樣式</a:t>
            </a:r>
          </a:p>
        </p:txBody>
      </p:sp>
      <p:sp>
        <p:nvSpPr>
          <p:cNvPr id="6" name="內容版面配置區 5"/>
          <p:cNvSpPr>
            <a:spLocks noGrp="1"/>
          </p:cNvSpPr>
          <p:nvPr>
            <p:ph sz="quarter" idx="4"/>
          </p:nvPr>
        </p:nvSpPr>
        <p:spPr>
          <a:xfrm>
            <a:off x="6172202" y="2505075"/>
            <a:ext cx="5183188" cy="3684588"/>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838200" y="6356352"/>
            <a:ext cx="2743200" cy="365125"/>
          </a:xfrm>
          <a:prstGeom prst="rect">
            <a:avLst/>
          </a:prstGeom>
        </p:spPr>
        <p:txBody>
          <a:bodyPr/>
          <a:lstStyle/>
          <a:p>
            <a:pPr defTabSz="914377">
              <a:buClrTx/>
            </a:pPr>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8" name="頁尾版面配置區 7"/>
          <p:cNvSpPr>
            <a:spLocks noGrp="1"/>
          </p:cNvSpPr>
          <p:nvPr>
            <p:ph type="ftr" sz="quarter" idx="11"/>
          </p:nvPr>
        </p:nvSpPr>
        <p:spPr>
          <a:xfrm>
            <a:off x="11419267" y="6492876"/>
            <a:ext cx="772732" cy="365125"/>
          </a:xfrm>
          <a:prstGeom prst="rect">
            <a:avLst/>
          </a:prstGeom>
        </p:spPr>
        <p:txBody>
          <a:bodyPr/>
          <a:lstStyle/>
          <a:p>
            <a:pPr defTabSz="914377">
              <a:buClrTx/>
            </a:pPr>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9" name="投影片編號版面配置區 8"/>
          <p:cNvSpPr>
            <a:spLocks noGrp="1"/>
          </p:cNvSpPr>
          <p:nvPr>
            <p:ph type="sldNum" sz="quarter" idx="12"/>
          </p:nvPr>
        </p:nvSpPr>
        <p:spPr>
          <a:xfrm>
            <a:off x="8610600" y="6356352"/>
            <a:ext cx="2743200" cy="365125"/>
          </a:xfrm>
          <a:prstGeom prst="rect">
            <a:avLst/>
          </a:prstGeom>
        </p:spPr>
        <p:txBody>
          <a:bodyPr/>
          <a:lstStyle/>
          <a:p>
            <a:pPr defTabSz="914377">
              <a:buClrTx/>
            </a:pPr>
            <a:fld id="{F323905D-5223-4A5C-874E-DAFCC43A41E8}" type="slidenum">
              <a:rPr lang="en-US" altLang="zh-TW" smtClean="0">
                <a:solidFill>
                  <a:prstClr val="black">
                    <a:tint val="75000"/>
                  </a:prstClr>
                </a:solidFill>
                <a:ea typeface="新細明體" panose="02020500000000000000" pitchFamily="18" charset="-120"/>
              </a:rPr>
              <a:pPr defTabSz="914377">
                <a:buClrTx/>
              </a:pPr>
              <a:t>‹#›</a:t>
            </a:fld>
            <a:endParaRPr lang="zh-TW" altLang="en-US">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415167458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1325563"/>
          </a:xfrm>
          <a:prstGeom prst="rect">
            <a:avLst/>
          </a:prstGeom>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a:xfrm>
            <a:off x="838200" y="6356352"/>
            <a:ext cx="2743200" cy="365125"/>
          </a:xfrm>
          <a:prstGeom prst="rect">
            <a:avLst/>
          </a:prstGeom>
        </p:spPr>
        <p:txBody>
          <a:bodyPr/>
          <a:lstStyle/>
          <a:p>
            <a:pPr defTabSz="914377">
              <a:buClrTx/>
            </a:pPr>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4" name="頁尾版面配置區 3"/>
          <p:cNvSpPr>
            <a:spLocks noGrp="1"/>
          </p:cNvSpPr>
          <p:nvPr>
            <p:ph type="ftr" sz="quarter" idx="11"/>
          </p:nvPr>
        </p:nvSpPr>
        <p:spPr>
          <a:xfrm>
            <a:off x="11419267" y="6492876"/>
            <a:ext cx="772732" cy="365125"/>
          </a:xfrm>
          <a:prstGeom prst="rect">
            <a:avLst/>
          </a:prstGeom>
        </p:spPr>
        <p:txBody>
          <a:bodyPr/>
          <a:lstStyle/>
          <a:p>
            <a:pPr defTabSz="914377">
              <a:buClrTx/>
            </a:pPr>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5" name="投影片編號版面配置區 4"/>
          <p:cNvSpPr>
            <a:spLocks noGrp="1"/>
          </p:cNvSpPr>
          <p:nvPr>
            <p:ph type="sldNum" sz="quarter" idx="12"/>
          </p:nvPr>
        </p:nvSpPr>
        <p:spPr>
          <a:xfrm>
            <a:off x="8610600" y="6356352"/>
            <a:ext cx="2743200" cy="365125"/>
          </a:xfrm>
          <a:prstGeom prst="rect">
            <a:avLst/>
          </a:prstGeom>
        </p:spPr>
        <p:txBody>
          <a:bodyPr/>
          <a:lstStyle/>
          <a:p>
            <a:pPr defTabSz="914377">
              <a:buClrTx/>
            </a:pPr>
            <a:fld id="{F323905D-5223-4A5C-874E-DAFCC43A41E8}" type="slidenum">
              <a:rPr lang="en-US" altLang="zh-TW" smtClean="0">
                <a:solidFill>
                  <a:prstClr val="black">
                    <a:tint val="75000"/>
                  </a:prstClr>
                </a:solidFill>
                <a:ea typeface="新細明體" panose="02020500000000000000" pitchFamily="18" charset="-120"/>
              </a:rPr>
              <a:pPr defTabSz="914377">
                <a:buClrTx/>
              </a:pPr>
              <a:t>‹#›</a:t>
            </a:fld>
            <a:endParaRPr lang="zh-TW" altLang="en-US">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232342226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a:prstGeom prst="rect">
            <a:avLst/>
          </a:prstGeo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a:xfrm>
            <a:off x="838200" y="6356352"/>
            <a:ext cx="2743200" cy="365125"/>
          </a:xfrm>
          <a:prstGeom prst="rect">
            <a:avLst/>
          </a:prstGeom>
        </p:spPr>
        <p:txBody>
          <a:bodyPr/>
          <a:lstStyle/>
          <a:p>
            <a:pPr defTabSz="914377">
              <a:buClrTx/>
            </a:pPr>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6" name="頁尾版面配置區 5"/>
          <p:cNvSpPr>
            <a:spLocks noGrp="1"/>
          </p:cNvSpPr>
          <p:nvPr>
            <p:ph type="ftr" sz="quarter" idx="11"/>
          </p:nvPr>
        </p:nvSpPr>
        <p:spPr>
          <a:xfrm>
            <a:off x="11419267" y="6492876"/>
            <a:ext cx="772732" cy="365125"/>
          </a:xfrm>
          <a:prstGeom prst="rect">
            <a:avLst/>
          </a:prstGeom>
        </p:spPr>
        <p:txBody>
          <a:bodyPr/>
          <a:lstStyle/>
          <a:p>
            <a:pPr defTabSz="914377">
              <a:buClrTx/>
            </a:pPr>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7" name="投影片編號版面配置區 6"/>
          <p:cNvSpPr>
            <a:spLocks noGrp="1"/>
          </p:cNvSpPr>
          <p:nvPr>
            <p:ph type="sldNum" sz="quarter" idx="12"/>
          </p:nvPr>
        </p:nvSpPr>
        <p:spPr>
          <a:xfrm>
            <a:off x="8610600" y="6356352"/>
            <a:ext cx="2743200" cy="365125"/>
          </a:xfrm>
          <a:prstGeom prst="rect">
            <a:avLst/>
          </a:prstGeom>
        </p:spPr>
        <p:txBody>
          <a:bodyPr/>
          <a:lstStyle/>
          <a:p>
            <a:pPr defTabSz="914377">
              <a:buClrTx/>
            </a:pPr>
            <a:fld id="{F323905D-5223-4A5C-874E-DAFCC43A41E8}" type="slidenum">
              <a:rPr lang="en-US" altLang="zh-TW" smtClean="0">
                <a:solidFill>
                  <a:prstClr val="black">
                    <a:tint val="75000"/>
                  </a:prstClr>
                </a:solidFill>
                <a:ea typeface="新細明體" panose="02020500000000000000" pitchFamily="18" charset="-120"/>
              </a:rPr>
              <a:pPr defTabSz="914377">
                <a:buClrTx/>
              </a:pPr>
              <a:t>‹#›</a:t>
            </a:fld>
            <a:endParaRPr lang="zh-TW" altLang="en-US">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73981196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a:prstGeom prst="rect">
            <a:avLst/>
          </a:prstGeo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zh-TW" altLang="en-US" smtClean="0"/>
              <a:t>按一下圖示以新增圖片</a:t>
            </a:r>
            <a:endParaRPr lang="zh-TW" altLang="en-US"/>
          </a:p>
        </p:txBody>
      </p:sp>
      <p:sp>
        <p:nvSpPr>
          <p:cNvPr id="4" name="文字版面配置區 3"/>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a:xfrm>
            <a:off x="838200" y="6356352"/>
            <a:ext cx="2743200" cy="365125"/>
          </a:xfrm>
          <a:prstGeom prst="rect">
            <a:avLst/>
          </a:prstGeom>
        </p:spPr>
        <p:txBody>
          <a:bodyPr/>
          <a:lstStyle/>
          <a:p>
            <a:pPr defTabSz="914377">
              <a:buClrTx/>
            </a:pPr>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6" name="頁尾版面配置區 5"/>
          <p:cNvSpPr>
            <a:spLocks noGrp="1"/>
          </p:cNvSpPr>
          <p:nvPr>
            <p:ph type="ftr" sz="quarter" idx="11"/>
          </p:nvPr>
        </p:nvSpPr>
        <p:spPr>
          <a:xfrm>
            <a:off x="11419267" y="6492876"/>
            <a:ext cx="772732" cy="365125"/>
          </a:xfrm>
          <a:prstGeom prst="rect">
            <a:avLst/>
          </a:prstGeom>
        </p:spPr>
        <p:txBody>
          <a:bodyPr/>
          <a:lstStyle/>
          <a:p>
            <a:pPr defTabSz="914377">
              <a:buClrTx/>
            </a:pPr>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7" name="投影片編號版面配置區 6"/>
          <p:cNvSpPr>
            <a:spLocks noGrp="1"/>
          </p:cNvSpPr>
          <p:nvPr>
            <p:ph type="sldNum" sz="quarter" idx="12"/>
          </p:nvPr>
        </p:nvSpPr>
        <p:spPr>
          <a:xfrm>
            <a:off x="8610600" y="6356352"/>
            <a:ext cx="2743200" cy="365125"/>
          </a:xfrm>
          <a:prstGeom prst="rect">
            <a:avLst/>
          </a:prstGeom>
        </p:spPr>
        <p:txBody>
          <a:bodyPr/>
          <a:lstStyle/>
          <a:p>
            <a:pPr defTabSz="914377">
              <a:buClrTx/>
            </a:pPr>
            <a:fld id="{F323905D-5223-4A5C-874E-DAFCC43A41E8}" type="slidenum">
              <a:rPr lang="en-US" altLang="zh-TW" smtClean="0">
                <a:solidFill>
                  <a:prstClr val="black">
                    <a:tint val="75000"/>
                  </a:prstClr>
                </a:solidFill>
                <a:ea typeface="新細明體" panose="02020500000000000000" pitchFamily="18" charset="-120"/>
              </a:rPr>
              <a:pPr defTabSz="914377">
                <a:buClrTx/>
              </a:pPr>
              <a:t>‹#›</a:t>
            </a:fld>
            <a:endParaRPr lang="zh-TW" altLang="en-US">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2472153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1325563"/>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1825625"/>
            <a:ext cx="10515600" cy="4351339"/>
          </a:xfrm>
          <a:prstGeom prst="rect">
            <a:avLst/>
          </a:prstGeo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838200" y="6356352"/>
            <a:ext cx="2743200" cy="365125"/>
          </a:xfrm>
          <a:prstGeom prst="rect">
            <a:avLst/>
          </a:prstGeom>
        </p:spPr>
        <p:txBody>
          <a:bodyPr/>
          <a:lstStyle/>
          <a:p>
            <a:pPr defTabSz="914377">
              <a:buClrTx/>
            </a:pPr>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a:xfrm>
            <a:off x="11419267" y="6492876"/>
            <a:ext cx="772732" cy="365125"/>
          </a:xfrm>
          <a:prstGeom prst="rect">
            <a:avLst/>
          </a:prstGeom>
        </p:spPr>
        <p:txBody>
          <a:bodyPr/>
          <a:lstStyle/>
          <a:p>
            <a:pPr defTabSz="914377">
              <a:buClrTx/>
            </a:pPr>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a:xfrm>
            <a:off x="8610600" y="6356352"/>
            <a:ext cx="2743200" cy="365125"/>
          </a:xfrm>
          <a:prstGeom prst="rect">
            <a:avLst/>
          </a:prstGeom>
        </p:spPr>
        <p:txBody>
          <a:bodyPr/>
          <a:lstStyle/>
          <a:p>
            <a:pPr defTabSz="914377">
              <a:buClrTx/>
            </a:pPr>
            <a:fld id="{F323905D-5223-4A5C-874E-DAFCC43A41E8}" type="slidenum">
              <a:rPr lang="en-US" altLang="zh-TW" smtClean="0">
                <a:solidFill>
                  <a:prstClr val="black">
                    <a:tint val="75000"/>
                  </a:prstClr>
                </a:solidFill>
                <a:ea typeface="新細明體" panose="02020500000000000000" pitchFamily="18" charset="-120"/>
              </a:rPr>
              <a:pPr defTabSz="914377">
                <a:buClrTx/>
              </a:pPr>
              <a:t>‹#›</a:t>
            </a:fld>
            <a:endParaRPr lang="zh-TW" altLang="en-US">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1130931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等腰三角形 4"/>
          <p:cNvSpPr/>
          <p:nvPr/>
        </p:nvSpPr>
        <p:spPr>
          <a:xfrm rot="18035669">
            <a:off x="2559611" y="1723585"/>
            <a:ext cx="592367" cy="510660"/>
          </a:xfrm>
          <a:prstGeom prst="triangle">
            <a:avLst/>
          </a:prstGeom>
          <a:solidFill>
            <a:srgbClr val="E66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97"/>
          </a:p>
        </p:txBody>
      </p:sp>
      <p:sp>
        <p:nvSpPr>
          <p:cNvPr id="6" name="等腰三角形 5"/>
          <p:cNvSpPr/>
          <p:nvPr/>
        </p:nvSpPr>
        <p:spPr>
          <a:xfrm rot="21283757">
            <a:off x="2347227" y="2078485"/>
            <a:ext cx="315803" cy="272244"/>
          </a:xfrm>
          <a:prstGeom prst="triangle">
            <a:avLst/>
          </a:prstGeom>
          <a:solidFill>
            <a:srgbClr val="E4B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97"/>
          </a:p>
        </p:txBody>
      </p:sp>
      <p:sp>
        <p:nvSpPr>
          <p:cNvPr id="7" name="等腰三角形 6"/>
          <p:cNvSpPr/>
          <p:nvPr/>
        </p:nvSpPr>
        <p:spPr>
          <a:xfrm rot="15968008">
            <a:off x="1822675" y="2582016"/>
            <a:ext cx="500739" cy="374058"/>
          </a:xfrm>
          <a:prstGeom prst="triangle">
            <a:avLst/>
          </a:prstGeom>
          <a:solidFill>
            <a:srgbClr val="4EC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97"/>
          </a:p>
        </p:txBody>
      </p:sp>
      <p:cxnSp>
        <p:nvCxnSpPr>
          <p:cNvPr id="12" name="直接连接符 10"/>
          <p:cNvCxnSpPr/>
          <p:nvPr/>
        </p:nvCxnSpPr>
        <p:spPr>
          <a:xfrm>
            <a:off x="5605601" y="3768520"/>
            <a:ext cx="4111477"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04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100" fill="hold"/>
                                        <p:tgtEl>
                                          <p:spTgt spid="5"/>
                                        </p:tgtEl>
                                        <p:attrNameLst>
                                          <p:attrName>ppt_x</p:attrName>
                                        </p:attrNameLst>
                                      </p:cBhvr>
                                      <p:tavLst>
                                        <p:tav tm="0">
                                          <p:val>
                                            <p:strVal val="0-#ppt_w/2"/>
                                          </p:val>
                                        </p:tav>
                                        <p:tav tm="100000">
                                          <p:val>
                                            <p:strVal val="#ppt_x"/>
                                          </p:val>
                                        </p:tav>
                                      </p:tavLst>
                                    </p:anim>
                                    <p:anim calcmode="lin" valueType="num">
                                      <p:cBhvr additive="base">
                                        <p:cTn id="8" dur="11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fill="hold" grpId="1" nodeType="withEffect">
                                  <p:stCondLst>
                                    <p:cond delay="0"/>
                                  </p:stCondLst>
                                  <p:childTnLst>
                                    <p:animRot by="21600000">
                                      <p:cBhvr>
                                        <p:cTn id="10" dur="1100" fill="hold"/>
                                        <p:tgtEl>
                                          <p:spTgt spid="5"/>
                                        </p:tgtEl>
                                        <p:attrNameLst>
                                          <p:attrName>r</p:attrName>
                                        </p:attrNameLst>
                                      </p:cBhvr>
                                    </p:animRot>
                                  </p:childTnLst>
                                </p:cTn>
                              </p:par>
                              <p:par>
                                <p:cTn id="11" presetID="2" presetClass="entr" presetSubtype="9" fill="hold" grpId="0" nodeType="withEffect">
                                  <p:stCondLst>
                                    <p:cond delay="6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100" fill="hold"/>
                                        <p:tgtEl>
                                          <p:spTgt spid="6"/>
                                        </p:tgtEl>
                                        <p:attrNameLst>
                                          <p:attrName>ppt_x</p:attrName>
                                        </p:attrNameLst>
                                      </p:cBhvr>
                                      <p:tavLst>
                                        <p:tav tm="0">
                                          <p:val>
                                            <p:strVal val="0-#ppt_w/2"/>
                                          </p:val>
                                        </p:tav>
                                        <p:tav tm="100000">
                                          <p:val>
                                            <p:strVal val="#ppt_x"/>
                                          </p:val>
                                        </p:tav>
                                      </p:tavLst>
                                    </p:anim>
                                    <p:anim calcmode="lin" valueType="num">
                                      <p:cBhvr additive="base">
                                        <p:cTn id="14" dur="1100" fill="hold"/>
                                        <p:tgtEl>
                                          <p:spTgt spid="6"/>
                                        </p:tgtEl>
                                        <p:attrNameLst>
                                          <p:attrName>ppt_y</p:attrName>
                                        </p:attrNameLst>
                                      </p:cBhvr>
                                      <p:tavLst>
                                        <p:tav tm="0">
                                          <p:val>
                                            <p:strVal val="0-#ppt_h/2"/>
                                          </p:val>
                                        </p:tav>
                                        <p:tav tm="100000">
                                          <p:val>
                                            <p:strVal val="#ppt_y"/>
                                          </p:val>
                                        </p:tav>
                                      </p:tavLst>
                                    </p:anim>
                                  </p:childTnLst>
                                </p:cTn>
                              </p:par>
                              <p:par>
                                <p:cTn id="15" presetID="8" presetClass="emph" presetSubtype="0" fill="hold" grpId="1" nodeType="withEffect">
                                  <p:stCondLst>
                                    <p:cond delay="600"/>
                                  </p:stCondLst>
                                  <p:childTnLst>
                                    <p:animRot by="21600000">
                                      <p:cBhvr>
                                        <p:cTn id="16" dur="1100" fill="hold"/>
                                        <p:tgtEl>
                                          <p:spTgt spid="6"/>
                                        </p:tgtEl>
                                        <p:attrNameLst>
                                          <p:attrName>r</p:attrName>
                                        </p:attrNameLst>
                                      </p:cBhvr>
                                    </p:animRot>
                                  </p:childTnLst>
                                </p:cTn>
                              </p:par>
                              <p:par>
                                <p:cTn id="17" presetID="2" presetClass="entr" presetSubtype="9" fill="hold" grpId="0" nodeType="withEffect">
                                  <p:stCondLst>
                                    <p:cond delay="12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100" fill="hold"/>
                                        <p:tgtEl>
                                          <p:spTgt spid="7"/>
                                        </p:tgtEl>
                                        <p:attrNameLst>
                                          <p:attrName>ppt_x</p:attrName>
                                        </p:attrNameLst>
                                      </p:cBhvr>
                                      <p:tavLst>
                                        <p:tav tm="0">
                                          <p:val>
                                            <p:strVal val="0-#ppt_w/2"/>
                                          </p:val>
                                        </p:tav>
                                        <p:tav tm="100000">
                                          <p:val>
                                            <p:strVal val="#ppt_x"/>
                                          </p:val>
                                        </p:tav>
                                      </p:tavLst>
                                    </p:anim>
                                    <p:anim calcmode="lin" valueType="num">
                                      <p:cBhvr additive="base">
                                        <p:cTn id="20" dur="1100" fill="hold"/>
                                        <p:tgtEl>
                                          <p:spTgt spid="7"/>
                                        </p:tgtEl>
                                        <p:attrNameLst>
                                          <p:attrName>ppt_y</p:attrName>
                                        </p:attrNameLst>
                                      </p:cBhvr>
                                      <p:tavLst>
                                        <p:tav tm="0">
                                          <p:val>
                                            <p:strVal val="0-#ppt_h/2"/>
                                          </p:val>
                                        </p:tav>
                                        <p:tav tm="100000">
                                          <p:val>
                                            <p:strVal val="#ppt_y"/>
                                          </p:val>
                                        </p:tav>
                                      </p:tavLst>
                                    </p:anim>
                                  </p:childTnLst>
                                </p:cTn>
                              </p:par>
                              <p:par>
                                <p:cTn id="21" presetID="8" presetClass="emph" presetSubtype="0" fill="hold" grpId="1" nodeType="withEffect">
                                  <p:stCondLst>
                                    <p:cond delay="1200"/>
                                  </p:stCondLst>
                                  <p:childTnLst>
                                    <p:animRot by="21600000">
                                      <p:cBhvr>
                                        <p:cTn id="22" dur="1100" fill="hold"/>
                                        <p:tgtEl>
                                          <p:spTgt spid="7"/>
                                        </p:tgtEl>
                                        <p:attrNameLst>
                                          <p:attrName>r</p:attrName>
                                        </p:attrNameLst>
                                      </p:cBhvr>
                                    </p:animRot>
                                  </p:childTnLst>
                                </p:cTn>
                              </p:par>
                            </p:childTnLst>
                          </p:cTn>
                        </p:par>
                        <p:par>
                          <p:cTn id="23" fill="hold">
                            <p:stCondLst>
                              <p:cond delay="2300"/>
                            </p:stCondLst>
                            <p:childTnLst>
                              <p:par>
                                <p:cTn id="24" presetID="2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Lst>
  </p:timing>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2" y="365127"/>
            <a:ext cx="2628900" cy="5811839"/>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2" y="365127"/>
            <a:ext cx="7734300" cy="5811839"/>
          </a:xfrm>
          <a:prstGeom prst="rect">
            <a:avLst/>
          </a:prstGeo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838200" y="6356352"/>
            <a:ext cx="2743200" cy="365125"/>
          </a:xfrm>
          <a:prstGeom prst="rect">
            <a:avLst/>
          </a:prstGeom>
        </p:spPr>
        <p:txBody>
          <a:bodyPr/>
          <a:lstStyle/>
          <a:p>
            <a:pPr defTabSz="914377">
              <a:buClrTx/>
            </a:pPr>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a:xfrm>
            <a:off x="11419267" y="6492876"/>
            <a:ext cx="772732" cy="365125"/>
          </a:xfrm>
          <a:prstGeom prst="rect">
            <a:avLst/>
          </a:prstGeom>
        </p:spPr>
        <p:txBody>
          <a:bodyPr/>
          <a:lstStyle/>
          <a:p>
            <a:pPr defTabSz="914377">
              <a:buClrTx/>
            </a:pPr>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a:xfrm>
            <a:off x="8610600" y="6356352"/>
            <a:ext cx="2743200" cy="365125"/>
          </a:xfrm>
          <a:prstGeom prst="rect">
            <a:avLst/>
          </a:prstGeom>
        </p:spPr>
        <p:txBody>
          <a:bodyPr/>
          <a:lstStyle/>
          <a:p>
            <a:pPr defTabSz="914377">
              <a:buClrTx/>
            </a:pPr>
            <a:fld id="{F323905D-5223-4A5C-874E-DAFCC43A41E8}" type="slidenum">
              <a:rPr lang="en-US" altLang="zh-TW" smtClean="0">
                <a:solidFill>
                  <a:prstClr val="black">
                    <a:tint val="75000"/>
                  </a:prstClr>
                </a:solidFill>
                <a:ea typeface="新細明體" panose="02020500000000000000" pitchFamily="18" charset="-120"/>
              </a:rPr>
              <a:pPr defTabSz="914377">
                <a:buClrTx/>
              </a:pPr>
              <a:t>‹#›</a:t>
            </a:fld>
            <a:endParaRPr lang="zh-TW" altLang="en-US">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117552374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54" name="矩形 53"/>
          <p:cNvSpPr/>
          <p:nvPr/>
        </p:nvSpPr>
        <p:spPr>
          <a:xfrm>
            <a:off x="0" y="0"/>
            <a:ext cx="12192000" cy="6858000"/>
          </a:xfrm>
          <a:prstGeom prst="rect">
            <a:avLst/>
          </a:prstGeom>
          <a:solidFill>
            <a:srgbClr val="FD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panose="020F0502020204030204"/>
              <a:cs typeface="+mn-cs"/>
            </a:endParaRPr>
          </a:p>
        </p:txBody>
      </p:sp>
      <p:sp>
        <p:nvSpPr>
          <p:cNvPr id="51" name="任意多边形 50"/>
          <p:cNvSpPr>
            <a:spLocks noChangeArrowheads="1"/>
          </p:cNvSpPr>
          <p:nvPr/>
        </p:nvSpPr>
        <p:spPr bwMode="auto">
          <a:xfrm>
            <a:off x="0" y="1"/>
            <a:ext cx="6426200" cy="5861055"/>
          </a:xfrm>
          <a:custGeom>
            <a:avLst/>
            <a:gdLst>
              <a:gd name="connsiteX0" fmla="*/ 0 w 6426200"/>
              <a:gd name="connsiteY0" fmla="*/ 0 h 5861054"/>
              <a:gd name="connsiteX1" fmla="*/ 6202018 w 6426200"/>
              <a:gd name="connsiteY1" fmla="*/ 0 h 5861054"/>
              <a:gd name="connsiteX2" fmla="*/ 6225541 w 6426200"/>
              <a:gd name="connsiteY2" fmla="*/ 69532 h 5861054"/>
              <a:gd name="connsiteX3" fmla="*/ 6426200 w 6426200"/>
              <a:gd name="connsiteY3" fmla="*/ 1397004 h 5861054"/>
              <a:gd name="connsiteX4" fmla="*/ 1962943 w 6426200"/>
              <a:gd name="connsiteY4" fmla="*/ 5861054 h 5861054"/>
              <a:gd name="connsiteX5" fmla="*/ 27937 w 6426200"/>
              <a:gd name="connsiteY5" fmla="*/ 5420851 h 5861054"/>
              <a:gd name="connsiteX6" fmla="*/ 0 w 6426200"/>
              <a:gd name="connsiteY6" fmla="*/ 5406540 h 586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6200" h="5861054">
                <a:moveTo>
                  <a:pt x="0" y="0"/>
                </a:moveTo>
                <a:lnTo>
                  <a:pt x="6202018" y="0"/>
                </a:lnTo>
                <a:lnTo>
                  <a:pt x="6225541" y="69532"/>
                </a:lnTo>
                <a:cubicBezTo>
                  <a:pt x="6355948" y="488880"/>
                  <a:pt x="6426200" y="934737"/>
                  <a:pt x="6426200" y="1397004"/>
                </a:cubicBezTo>
                <a:cubicBezTo>
                  <a:pt x="6426200" y="3862431"/>
                  <a:pt x="4427932" y="5861054"/>
                  <a:pt x="1962943" y="5861054"/>
                </a:cubicBezTo>
                <a:cubicBezTo>
                  <a:pt x="1269665" y="5861054"/>
                  <a:pt x="613305" y="5702960"/>
                  <a:pt x="27937" y="5420851"/>
                </a:cubicBezTo>
                <a:lnTo>
                  <a:pt x="0" y="5406540"/>
                </a:lnTo>
                <a:close/>
              </a:path>
            </a:pathLst>
          </a:custGeom>
          <a:solidFill>
            <a:srgbClr val="E5B8B7">
              <a:alpha val="9999"/>
            </a:srgbClr>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wrap="square"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zh-CN" sz="1351"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53" name="任意多边形 52"/>
          <p:cNvSpPr>
            <a:spLocks noChangeArrowheads="1"/>
          </p:cNvSpPr>
          <p:nvPr/>
        </p:nvSpPr>
        <p:spPr bwMode="auto">
          <a:xfrm>
            <a:off x="2" y="1"/>
            <a:ext cx="4662117" cy="4096657"/>
          </a:xfrm>
          <a:custGeom>
            <a:avLst/>
            <a:gdLst>
              <a:gd name="connsiteX0" fmla="*/ 0 w 4662117"/>
              <a:gd name="connsiteY0" fmla="*/ 0 h 4096657"/>
              <a:gd name="connsiteX1" fmla="*/ 4269417 w 4662117"/>
              <a:gd name="connsiteY1" fmla="*/ 0 h 4096657"/>
              <a:gd name="connsiteX2" fmla="*/ 4336341 w 4662117"/>
              <a:gd name="connsiteY2" fmla="*/ 110179 h 4096657"/>
              <a:gd name="connsiteX3" fmla="*/ 4662117 w 4662117"/>
              <a:gd name="connsiteY3" fmla="*/ 1396997 h 4096657"/>
              <a:gd name="connsiteX4" fmla="*/ 1962937 w 4662117"/>
              <a:gd name="connsiteY4" fmla="*/ 4096657 h 4096657"/>
              <a:gd name="connsiteX5" fmla="*/ 54329 w 4662117"/>
              <a:gd name="connsiteY5" fmla="*/ 3305945 h 4096657"/>
              <a:gd name="connsiteX6" fmla="*/ 0 w 4662117"/>
              <a:gd name="connsiteY6" fmla="*/ 3246158 h 409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2117" h="4096657">
                <a:moveTo>
                  <a:pt x="0" y="0"/>
                </a:moveTo>
                <a:lnTo>
                  <a:pt x="4269417" y="0"/>
                </a:lnTo>
                <a:lnTo>
                  <a:pt x="4336341" y="110179"/>
                </a:lnTo>
                <a:cubicBezTo>
                  <a:pt x="4544103" y="492703"/>
                  <a:pt x="4662117" y="931066"/>
                  <a:pt x="4662117" y="1396997"/>
                </a:cubicBezTo>
                <a:cubicBezTo>
                  <a:pt x="4662117" y="2887978"/>
                  <a:pt x="3453653" y="4096657"/>
                  <a:pt x="1962937" y="4096657"/>
                </a:cubicBezTo>
                <a:cubicBezTo>
                  <a:pt x="1217579" y="4096657"/>
                  <a:pt x="542784" y="3794487"/>
                  <a:pt x="54329" y="3305945"/>
                </a:cubicBezTo>
                <a:lnTo>
                  <a:pt x="0" y="3246158"/>
                </a:lnTo>
                <a:close/>
              </a:path>
            </a:pathLst>
          </a:custGeom>
          <a:solidFill>
            <a:srgbClr val="D78F8D">
              <a:alpha val="9999"/>
            </a:srgbClr>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wrap="square"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zh-CN" sz="1351"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34" name="椭圆 4"/>
          <p:cNvSpPr>
            <a:spLocks noChangeArrowheads="1"/>
          </p:cNvSpPr>
          <p:nvPr/>
        </p:nvSpPr>
        <p:spPr bwMode="auto">
          <a:xfrm>
            <a:off x="9937751" y="2166943"/>
            <a:ext cx="625475" cy="625475"/>
          </a:xfrm>
          <a:prstGeom prst="ellipse">
            <a:avLst/>
          </a:prstGeom>
          <a:solidFill>
            <a:srgbClr val="ECCBCA"/>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zh-CN" sz="1351"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35" name="椭圆 5"/>
          <p:cNvSpPr>
            <a:spLocks noChangeArrowheads="1"/>
          </p:cNvSpPr>
          <p:nvPr/>
        </p:nvSpPr>
        <p:spPr bwMode="auto">
          <a:xfrm>
            <a:off x="10061358" y="2290550"/>
            <a:ext cx="378260" cy="378260"/>
          </a:xfrm>
          <a:prstGeom prst="ellipse">
            <a:avLst/>
          </a:prstGeom>
          <a:solidFill>
            <a:srgbClr val="D78F8D"/>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zh-CN" sz="1351"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36" name="椭圆 8"/>
          <p:cNvSpPr>
            <a:spLocks noChangeArrowheads="1"/>
          </p:cNvSpPr>
          <p:nvPr/>
        </p:nvSpPr>
        <p:spPr bwMode="auto">
          <a:xfrm>
            <a:off x="7072313" y="4116393"/>
            <a:ext cx="625475" cy="625475"/>
          </a:xfrm>
          <a:prstGeom prst="ellipse">
            <a:avLst/>
          </a:prstGeom>
          <a:solidFill>
            <a:srgbClr val="ECCBCA"/>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zh-CN" sz="1351"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37" name="椭圆 7"/>
          <p:cNvSpPr>
            <a:spLocks noChangeArrowheads="1"/>
          </p:cNvSpPr>
          <p:nvPr/>
        </p:nvSpPr>
        <p:spPr bwMode="auto">
          <a:xfrm>
            <a:off x="7342189" y="1954217"/>
            <a:ext cx="2860675" cy="2860675"/>
          </a:xfrm>
          <a:prstGeom prst="ellipse">
            <a:avLst/>
          </a:prstGeom>
          <a:solidFill>
            <a:srgbClr val="D78F8E"/>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zh-CN" sz="1351"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38" name="椭圆 9"/>
          <p:cNvSpPr>
            <a:spLocks noChangeArrowheads="1"/>
          </p:cNvSpPr>
          <p:nvPr/>
        </p:nvSpPr>
        <p:spPr bwMode="auto">
          <a:xfrm>
            <a:off x="7542214" y="4741869"/>
            <a:ext cx="312737" cy="312737"/>
          </a:xfrm>
          <a:prstGeom prst="ellipse">
            <a:avLst/>
          </a:prstGeom>
          <a:solidFill>
            <a:srgbClr val="ECCBCA"/>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zh-CN" sz="1351"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40" name="椭圆 29"/>
          <p:cNvSpPr>
            <a:spLocks noChangeArrowheads="1"/>
          </p:cNvSpPr>
          <p:nvPr/>
        </p:nvSpPr>
        <p:spPr bwMode="auto">
          <a:xfrm>
            <a:off x="10453688" y="5392743"/>
            <a:ext cx="341312" cy="341312"/>
          </a:xfrm>
          <a:prstGeom prst="ellipse">
            <a:avLst/>
          </a:prstGeom>
          <a:solidFill>
            <a:srgbClr val="E5B8B7"/>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zh-CN" sz="1351"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41" name="椭圆 30"/>
          <p:cNvSpPr>
            <a:spLocks noChangeArrowheads="1"/>
          </p:cNvSpPr>
          <p:nvPr/>
        </p:nvSpPr>
        <p:spPr bwMode="auto">
          <a:xfrm>
            <a:off x="10521139" y="5460193"/>
            <a:ext cx="206411" cy="206411"/>
          </a:xfrm>
          <a:prstGeom prst="ellipse">
            <a:avLst/>
          </a:prstGeom>
          <a:solidFill>
            <a:srgbClr val="D78F8D"/>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zh-CN" sz="1351"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43" name="椭圆 32"/>
          <p:cNvSpPr>
            <a:spLocks noChangeArrowheads="1"/>
          </p:cNvSpPr>
          <p:nvPr/>
        </p:nvSpPr>
        <p:spPr bwMode="auto">
          <a:xfrm>
            <a:off x="9353551" y="5314953"/>
            <a:ext cx="169863" cy="171451"/>
          </a:xfrm>
          <a:prstGeom prst="ellipse">
            <a:avLst/>
          </a:prstGeom>
          <a:solidFill>
            <a:srgbClr val="E5B8B7"/>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zh-CN" sz="1351"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44" name="椭圆 33"/>
          <p:cNvSpPr>
            <a:spLocks noChangeArrowheads="1"/>
          </p:cNvSpPr>
          <p:nvPr/>
        </p:nvSpPr>
        <p:spPr bwMode="auto">
          <a:xfrm>
            <a:off x="9387119" y="5348836"/>
            <a:ext cx="102727" cy="103685"/>
          </a:xfrm>
          <a:prstGeom prst="ellipse">
            <a:avLst/>
          </a:prstGeom>
          <a:solidFill>
            <a:srgbClr val="D78F8D"/>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zh-CN" sz="1351"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46" name="椭圆 39"/>
          <p:cNvSpPr>
            <a:spLocks noChangeArrowheads="1"/>
          </p:cNvSpPr>
          <p:nvPr/>
        </p:nvSpPr>
        <p:spPr bwMode="auto">
          <a:xfrm>
            <a:off x="4803775" y="4756153"/>
            <a:ext cx="298451" cy="298451"/>
          </a:xfrm>
          <a:prstGeom prst="ellipse">
            <a:avLst/>
          </a:prstGeom>
          <a:solidFill>
            <a:srgbClr val="E5B8B7"/>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zh-CN" sz="1351"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47" name="椭圆 40"/>
          <p:cNvSpPr>
            <a:spLocks noChangeArrowheads="1"/>
          </p:cNvSpPr>
          <p:nvPr/>
        </p:nvSpPr>
        <p:spPr bwMode="auto">
          <a:xfrm>
            <a:off x="4862757" y="4815136"/>
            <a:ext cx="180489" cy="180489"/>
          </a:xfrm>
          <a:prstGeom prst="ellipse">
            <a:avLst/>
          </a:prstGeom>
          <a:solidFill>
            <a:srgbClr val="D78F8D"/>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zh-CN" sz="1351"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Tree>
    <p:extLst>
      <p:ext uri="{BB962C8B-B14F-4D97-AF65-F5344CB8AC3E}">
        <p14:creationId xmlns:p14="http://schemas.microsoft.com/office/powerpoint/2010/main" val="2869459481"/>
      </p:ext>
    </p:extLst>
  </p:cSld>
  <p:clrMapOvr>
    <a:masterClrMapping/>
  </p:clrMapOvr>
  <p:extLst mod="1">
    <p:ext uri="{DCECCB84-F9BA-43D5-87BE-67443E8EF086}">
      <p15:sldGuideLst xmlns:p15="http://schemas.microsoft.com/office/powerpoint/2012/main">
        <p15:guide id="1" pos="3725">
          <p15:clr>
            <a:srgbClr val="FBAE40"/>
          </p15:clr>
        </p15:guide>
        <p15:guide id="2" orient="horz" pos="1620">
          <p15:clr>
            <a:srgbClr val="FBAE40"/>
          </p15:clr>
        </p15:guide>
        <p15:guide id="3" pos="496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487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1841668" y="1230224"/>
            <a:ext cx="5171200" cy="5808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35" name="Google Shape;35;p6"/>
          <p:cNvSpPr txBox="1">
            <a:spLocks noGrp="1"/>
          </p:cNvSpPr>
          <p:nvPr>
            <p:ph type="body" idx="1"/>
          </p:nvPr>
        </p:nvSpPr>
        <p:spPr>
          <a:xfrm>
            <a:off x="1841668" y="2158267"/>
            <a:ext cx="4567200" cy="4308000"/>
          </a:xfrm>
          <a:prstGeom prst="rect">
            <a:avLst/>
          </a:prstGeom>
        </p:spPr>
        <p:txBody>
          <a:bodyPr spcFirstLastPara="1" wrap="square" lIns="91425" tIns="91425" rIns="91425" bIns="91425" anchor="t" anchorCtr="0"/>
          <a:lstStyle>
            <a:lvl1pPr marL="457155" lvl="0" indent="-355566">
              <a:spcBef>
                <a:spcPts val="600"/>
              </a:spcBef>
              <a:spcAft>
                <a:spcPts val="0"/>
              </a:spcAft>
              <a:buSzPts val="2000"/>
              <a:buChar char="◉"/>
              <a:defRPr sz="2000"/>
            </a:lvl1pPr>
            <a:lvl2pPr marL="914309" lvl="1" indent="-355566">
              <a:spcBef>
                <a:spcPts val="0"/>
              </a:spcBef>
              <a:spcAft>
                <a:spcPts val="0"/>
              </a:spcAft>
              <a:buSzPts val="2000"/>
              <a:buChar char="○"/>
              <a:defRPr/>
            </a:lvl2pPr>
            <a:lvl3pPr marL="1371464" lvl="2" indent="-355566">
              <a:spcBef>
                <a:spcPts val="0"/>
              </a:spcBef>
              <a:spcAft>
                <a:spcPts val="0"/>
              </a:spcAft>
              <a:buSzPts val="2000"/>
              <a:buChar char="■"/>
              <a:defRPr/>
            </a:lvl3pPr>
            <a:lvl4pPr marL="1828618" lvl="3" indent="-355566">
              <a:spcBef>
                <a:spcPts val="0"/>
              </a:spcBef>
              <a:spcAft>
                <a:spcPts val="0"/>
              </a:spcAft>
              <a:buSzPts val="2000"/>
              <a:buChar char="●"/>
              <a:defRPr sz="2000"/>
            </a:lvl4pPr>
            <a:lvl5pPr marL="2285774" lvl="4" indent="-355566">
              <a:spcBef>
                <a:spcPts val="0"/>
              </a:spcBef>
              <a:spcAft>
                <a:spcPts val="0"/>
              </a:spcAft>
              <a:buSzPts val="2000"/>
              <a:buChar char="○"/>
              <a:defRPr sz="2000"/>
            </a:lvl5pPr>
            <a:lvl6pPr marL="2742926" lvl="5" indent="-355566">
              <a:spcBef>
                <a:spcPts val="0"/>
              </a:spcBef>
              <a:spcAft>
                <a:spcPts val="0"/>
              </a:spcAft>
              <a:buSzPts val="2000"/>
              <a:buChar char="■"/>
              <a:defRPr sz="2000"/>
            </a:lvl6pPr>
            <a:lvl7pPr marL="3200080" lvl="6" indent="-355566">
              <a:spcBef>
                <a:spcPts val="0"/>
              </a:spcBef>
              <a:spcAft>
                <a:spcPts val="0"/>
              </a:spcAft>
              <a:buSzPts val="2000"/>
              <a:buChar char="●"/>
              <a:defRPr sz="2000"/>
            </a:lvl7pPr>
            <a:lvl8pPr marL="3657235" lvl="7" indent="-355566">
              <a:spcBef>
                <a:spcPts val="0"/>
              </a:spcBef>
              <a:spcAft>
                <a:spcPts val="0"/>
              </a:spcAft>
              <a:buSzPts val="2000"/>
              <a:buChar char="○"/>
              <a:defRPr sz="2000"/>
            </a:lvl8pPr>
            <a:lvl9pPr marL="4114389" lvl="8" indent="-355566">
              <a:spcBef>
                <a:spcPts val="0"/>
              </a:spcBef>
              <a:spcAft>
                <a:spcPts val="0"/>
              </a:spcAft>
              <a:buSzPts val="2000"/>
              <a:buChar char="■"/>
              <a:defRPr sz="2000"/>
            </a:lvl9pPr>
          </a:lstStyle>
          <a:p>
            <a:endParaRPr/>
          </a:p>
        </p:txBody>
      </p:sp>
      <p:sp>
        <p:nvSpPr>
          <p:cNvPr id="36" name="Google Shape;36;p6"/>
          <p:cNvSpPr txBox="1">
            <a:spLocks noGrp="1"/>
          </p:cNvSpPr>
          <p:nvPr>
            <p:ph type="body" idx="2"/>
          </p:nvPr>
        </p:nvSpPr>
        <p:spPr>
          <a:xfrm>
            <a:off x="6683888" y="2158267"/>
            <a:ext cx="4567200" cy="4308000"/>
          </a:xfrm>
          <a:prstGeom prst="rect">
            <a:avLst/>
          </a:prstGeom>
        </p:spPr>
        <p:txBody>
          <a:bodyPr spcFirstLastPara="1" wrap="square" lIns="91425" tIns="91425" rIns="91425" bIns="91425" anchor="t" anchorCtr="0"/>
          <a:lstStyle>
            <a:lvl1pPr marL="457155" lvl="0" indent="-355566">
              <a:spcBef>
                <a:spcPts val="600"/>
              </a:spcBef>
              <a:spcAft>
                <a:spcPts val="0"/>
              </a:spcAft>
              <a:buSzPts val="2000"/>
              <a:buChar char="◉"/>
              <a:defRPr sz="2000"/>
            </a:lvl1pPr>
            <a:lvl2pPr marL="914309" lvl="1" indent="-355566">
              <a:spcBef>
                <a:spcPts val="0"/>
              </a:spcBef>
              <a:spcAft>
                <a:spcPts val="0"/>
              </a:spcAft>
              <a:buSzPts val="2000"/>
              <a:buChar char="○"/>
              <a:defRPr/>
            </a:lvl2pPr>
            <a:lvl3pPr marL="1371464" lvl="2" indent="-355566">
              <a:spcBef>
                <a:spcPts val="0"/>
              </a:spcBef>
              <a:spcAft>
                <a:spcPts val="0"/>
              </a:spcAft>
              <a:buSzPts val="2000"/>
              <a:buChar char="■"/>
              <a:defRPr/>
            </a:lvl3pPr>
            <a:lvl4pPr marL="1828618" lvl="3" indent="-355566">
              <a:spcBef>
                <a:spcPts val="0"/>
              </a:spcBef>
              <a:spcAft>
                <a:spcPts val="0"/>
              </a:spcAft>
              <a:buSzPts val="2000"/>
              <a:buChar char="●"/>
              <a:defRPr sz="2000"/>
            </a:lvl4pPr>
            <a:lvl5pPr marL="2285774" lvl="4" indent="-355566">
              <a:spcBef>
                <a:spcPts val="0"/>
              </a:spcBef>
              <a:spcAft>
                <a:spcPts val="0"/>
              </a:spcAft>
              <a:buSzPts val="2000"/>
              <a:buChar char="○"/>
              <a:defRPr sz="2000"/>
            </a:lvl5pPr>
            <a:lvl6pPr marL="2742926" lvl="5" indent="-355566">
              <a:spcBef>
                <a:spcPts val="0"/>
              </a:spcBef>
              <a:spcAft>
                <a:spcPts val="0"/>
              </a:spcAft>
              <a:buSzPts val="2000"/>
              <a:buChar char="■"/>
              <a:defRPr sz="2000"/>
            </a:lvl6pPr>
            <a:lvl7pPr marL="3200080" lvl="6" indent="-355566">
              <a:spcBef>
                <a:spcPts val="0"/>
              </a:spcBef>
              <a:spcAft>
                <a:spcPts val="0"/>
              </a:spcAft>
              <a:buSzPts val="2000"/>
              <a:buChar char="●"/>
              <a:defRPr sz="2000"/>
            </a:lvl7pPr>
            <a:lvl8pPr marL="3657235" lvl="7" indent="-355566">
              <a:spcBef>
                <a:spcPts val="0"/>
              </a:spcBef>
              <a:spcAft>
                <a:spcPts val="0"/>
              </a:spcAft>
              <a:buSzPts val="2000"/>
              <a:buChar char="○"/>
              <a:defRPr sz="2000"/>
            </a:lvl8pPr>
            <a:lvl9pPr marL="4114389" lvl="8" indent="-355566">
              <a:spcBef>
                <a:spcPts val="0"/>
              </a:spcBef>
              <a:spcAft>
                <a:spcPts val="0"/>
              </a:spcAft>
              <a:buSzPts val="2000"/>
              <a:buChar char="■"/>
              <a:defRPr sz="2000"/>
            </a:lvl9pPr>
          </a:lstStyle>
          <a:p>
            <a:endParaRPr/>
          </a:p>
        </p:txBody>
      </p:sp>
      <p:sp>
        <p:nvSpPr>
          <p:cNvPr id="40" name="Google Shape;40;p6"/>
          <p:cNvSpPr txBox="1">
            <a:spLocks noGrp="1"/>
          </p:cNvSpPr>
          <p:nvPr>
            <p:ph type="sldNum" idx="12"/>
          </p:nvPr>
        </p:nvSpPr>
        <p:spPr>
          <a:xfrm>
            <a:off x="11390972"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7">
              <a:buClrTx/>
            </a:pPr>
            <a:fld id="{00000000-1234-1234-1234-123412341234}" type="slidenum">
              <a:rPr lang="en" smtClean="0">
                <a:solidFill>
                  <a:prstClr val="black">
                    <a:tint val="75000"/>
                  </a:prstClr>
                </a:solidFill>
              </a:rPr>
              <a:pPr defTabSz="914377">
                <a:buClrTx/>
              </a:pPr>
              <a:t>‹#›</a:t>
            </a:fld>
            <a:endParaRPr lang="en">
              <a:solidFill>
                <a:prstClr val="black">
                  <a:tint val="75000"/>
                </a:prstClr>
              </a:solidFill>
            </a:endParaRPr>
          </a:p>
        </p:txBody>
      </p:sp>
    </p:spTree>
    <p:extLst>
      <p:ext uri="{BB962C8B-B14F-4D97-AF65-F5344CB8AC3E}">
        <p14:creationId xmlns:p14="http://schemas.microsoft.com/office/powerpoint/2010/main" val="1182230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6"/>
        <p:cNvGrpSpPr/>
        <p:nvPr/>
      </p:nvGrpSpPr>
      <p:grpSpPr>
        <a:xfrm>
          <a:off x="0" y="0"/>
          <a:ext cx="0" cy="0"/>
          <a:chOff x="0" y="0"/>
          <a:chExt cx="0" cy="0"/>
        </a:xfrm>
      </p:grpSpPr>
      <p:sp>
        <p:nvSpPr>
          <p:cNvPr id="29" name="Google Shape;29;p5"/>
          <p:cNvSpPr txBox="1">
            <a:spLocks noGrp="1"/>
          </p:cNvSpPr>
          <p:nvPr>
            <p:ph type="title"/>
          </p:nvPr>
        </p:nvSpPr>
        <p:spPr>
          <a:xfrm>
            <a:off x="1841668" y="1230224"/>
            <a:ext cx="5171200" cy="580800"/>
          </a:xfrm>
          <a:prstGeom prst="rect">
            <a:avLst/>
          </a:prstGeom>
        </p:spPr>
        <p:txBody>
          <a:bodyPr spcFirstLastPara="1" wrap="square" lIns="91425" tIns="91425" rIns="91425" bIns="91425" anchor="ctr" anchorCtr="0"/>
          <a:lstStyle>
            <a:lvl1pPr lvl="0" rtl="0">
              <a:spcBef>
                <a:spcPts val="0"/>
              </a:spcBef>
              <a:spcAft>
                <a:spcPts val="0"/>
              </a:spcAft>
              <a:buSzPts val="2000"/>
              <a:buFont typeface="Lora"/>
              <a:buNone/>
              <a:defRPr sz="2000" b="1">
                <a:latin typeface="Lora"/>
                <a:ea typeface="Lora"/>
                <a:cs typeface="Lora"/>
                <a:sym typeface="Lora"/>
              </a:defRPr>
            </a:lvl1pPr>
            <a:lvl2pPr lvl="1" rtl="0">
              <a:spcBef>
                <a:spcPts val="0"/>
              </a:spcBef>
              <a:spcAft>
                <a:spcPts val="0"/>
              </a:spcAft>
              <a:buSzPts val="2000"/>
              <a:buFont typeface="Lora"/>
              <a:buNone/>
              <a:defRPr sz="2000" b="1">
                <a:highlight>
                  <a:srgbClr val="FFFFFF"/>
                </a:highlight>
                <a:latin typeface="Lora"/>
                <a:ea typeface="Lora"/>
                <a:cs typeface="Lora"/>
                <a:sym typeface="Lora"/>
              </a:defRPr>
            </a:lvl2pPr>
            <a:lvl3pPr lvl="2" rtl="0">
              <a:spcBef>
                <a:spcPts val="0"/>
              </a:spcBef>
              <a:spcAft>
                <a:spcPts val="0"/>
              </a:spcAft>
              <a:buSzPts val="2000"/>
              <a:buFont typeface="Lora"/>
              <a:buNone/>
              <a:defRPr sz="2000" b="1">
                <a:highlight>
                  <a:srgbClr val="FFFFFF"/>
                </a:highlight>
                <a:latin typeface="Lora"/>
                <a:ea typeface="Lora"/>
                <a:cs typeface="Lora"/>
                <a:sym typeface="Lora"/>
              </a:defRPr>
            </a:lvl3pPr>
            <a:lvl4pPr lvl="3" rtl="0">
              <a:spcBef>
                <a:spcPts val="0"/>
              </a:spcBef>
              <a:spcAft>
                <a:spcPts val="0"/>
              </a:spcAft>
              <a:buSzPts val="2000"/>
              <a:buFont typeface="Lora"/>
              <a:buNone/>
              <a:defRPr sz="2000" b="1">
                <a:highlight>
                  <a:srgbClr val="FFFFFF"/>
                </a:highlight>
                <a:latin typeface="Lora"/>
                <a:ea typeface="Lora"/>
                <a:cs typeface="Lora"/>
                <a:sym typeface="Lora"/>
              </a:defRPr>
            </a:lvl4pPr>
            <a:lvl5pPr lvl="4" rtl="0">
              <a:spcBef>
                <a:spcPts val="0"/>
              </a:spcBef>
              <a:spcAft>
                <a:spcPts val="0"/>
              </a:spcAft>
              <a:buSzPts val="2000"/>
              <a:buFont typeface="Lora"/>
              <a:buNone/>
              <a:defRPr sz="2000" b="1">
                <a:highlight>
                  <a:srgbClr val="FFFFFF"/>
                </a:highlight>
                <a:latin typeface="Lora"/>
                <a:ea typeface="Lora"/>
                <a:cs typeface="Lora"/>
                <a:sym typeface="Lora"/>
              </a:defRPr>
            </a:lvl5pPr>
            <a:lvl6pPr lvl="5" rtl="0">
              <a:spcBef>
                <a:spcPts val="0"/>
              </a:spcBef>
              <a:spcAft>
                <a:spcPts val="0"/>
              </a:spcAft>
              <a:buSzPts val="2000"/>
              <a:buFont typeface="Lora"/>
              <a:buNone/>
              <a:defRPr sz="2000" b="1">
                <a:highlight>
                  <a:srgbClr val="FFFFFF"/>
                </a:highlight>
                <a:latin typeface="Lora"/>
                <a:ea typeface="Lora"/>
                <a:cs typeface="Lora"/>
                <a:sym typeface="Lora"/>
              </a:defRPr>
            </a:lvl6pPr>
            <a:lvl7pPr lvl="6" rtl="0">
              <a:spcBef>
                <a:spcPts val="0"/>
              </a:spcBef>
              <a:spcAft>
                <a:spcPts val="0"/>
              </a:spcAft>
              <a:buSzPts val="2000"/>
              <a:buFont typeface="Lora"/>
              <a:buNone/>
              <a:defRPr sz="2000" b="1">
                <a:highlight>
                  <a:srgbClr val="FFFFFF"/>
                </a:highlight>
                <a:latin typeface="Lora"/>
                <a:ea typeface="Lora"/>
                <a:cs typeface="Lora"/>
                <a:sym typeface="Lora"/>
              </a:defRPr>
            </a:lvl7pPr>
            <a:lvl8pPr lvl="7" rtl="0">
              <a:spcBef>
                <a:spcPts val="0"/>
              </a:spcBef>
              <a:spcAft>
                <a:spcPts val="0"/>
              </a:spcAft>
              <a:buSzPts val="2000"/>
              <a:buFont typeface="Lora"/>
              <a:buNone/>
              <a:defRPr sz="2000" b="1">
                <a:highlight>
                  <a:srgbClr val="FFFFFF"/>
                </a:highlight>
                <a:latin typeface="Lora"/>
                <a:ea typeface="Lora"/>
                <a:cs typeface="Lora"/>
                <a:sym typeface="Lora"/>
              </a:defRPr>
            </a:lvl8pPr>
            <a:lvl9pPr lvl="8" rtl="0">
              <a:spcBef>
                <a:spcPts val="0"/>
              </a:spcBef>
              <a:spcAft>
                <a:spcPts val="0"/>
              </a:spcAft>
              <a:buSzPts val="2000"/>
              <a:buFont typeface="Lora"/>
              <a:buNone/>
              <a:defRPr sz="2000" b="1">
                <a:highlight>
                  <a:srgbClr val="FFFFFF"/>
                </a:highlight>
                <a:latin typeface="Lora"/>
                <a:ea typeface="Lora"/>
                <a:cs typeface="Lora"/>
                <a:sym typeface="Lora"/>
              </a:defRPr>
            </a:lvl9pPr>
          </a:lstStyle>
          <a:p>
            <a:endParaRPr/>
          </a:p>
        </p:txBody>
      </p:sp>
      <p:sp>
        <p:nvSpPr>
          <p:cNvPr id="30" name="Google Shape;30;p5"/>
          <p:cNvSpPr txBox="1">
            <a:spLocks noGrp="1"/>
          </p:cNvSpPr>
          <p:nvPr>
            <p:ph type="body" idx="1"/>
          </p:nvPr>
        </p:nvSpPr>
        <p:spPr>
          <a:xfrm>
            <a:off x="1841671" y="2155293"/>
            <a:ext cx="9079600" cy="4149600"/>
          </a:xfrm>
          <a:prstGeom prst="rect">
            <a:avLst/>
          </a:prstGeom>
        </p:spPr>
        <p:txBody>
          <a:bodyPr spcFirstLastPara="1" wrap="square" lIns="91425" tIns="91425" rIns="91425" bIns="91425" anchor="t" anchorCtr="0"/>
          <a:lstStyle>
            <a:lvl1pPr marL="457155" lvl="0" indent="-380962" rtl="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309" lvl="1" indent="-355566"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marL="1371464" lvl="2" indent="-355566"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marL="1828618" lvl="3" indent="-342866"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marL="2285774" lvl="4" indent="-342866"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marL="2742926" lvl="5" indent="-342866"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marL="3200080" lvl="6" indent="-342866"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marL="3657235" lvl="7" indent="-342866"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marL="4114389" lvl="8" indent="-342866"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a:endParaRPr/>
          </a:p>
        </p:txBody>
      </p:sp>
      <p:sp>
        <p:nvSpPr>
          <p:cNvPr id="32" name="Google Shape;32;p5"/>
          <p:cNvSpPr txBox="1">
            <a:spLocks noGrp="1"/>
          </p:cNvSpPr>
          <p:nvPr>
            <p:ph type="sldNum" idx="12"/>
          </p:nvPr>
        </p:nvSpPr>
        <p:spPr>
          <a:xfrm>
            <a:off x="11390972"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7">
              <a:buClrTx/>
            </a:pPr>
            <a:fld id="{00000000-1234-1234-1234-123412341234}" type="slidenum">
              <a:rPr lang="en" smtClean="0">
                <a:solidFill>
                  <a:prstClr val="black">
                    <a:tint val="75000"/>
                  </a:prstClr>
                </a:solidFill>
              </a:rPr>
              <a:pPr defTabSz="914377">
                <a:buClrTx/>
              </a:pPr>
              <a:t>‹#›</a:t>
            </a:fld>
            <a:endParaRPr lang="en">
              <a:solidFill>
                <a:prstClr val="black">
                  <a:tint val="75000"/>
                </a:prstClr>
              </a:solidFill>
            </a:endParaRPr>
          </a:p>
        </p:txBody>
      </p:sp>
    </p:spTree>
    <p:extLst>
      <p:ext uri="{BB962C8B-B14F-4D97-AF65-F5344CB8AC3E}">
        <p14:creationId xmlns:p14="http://schemas.microsoft.com/office/powerpoint/2010/main" val="1895336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38125"/>
            <a:ext cx="8636000" cy="868363"/>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09600" y="1438276"/>
            <a:ext cx="5384800" cy="4733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438276"/>
            <a:ext cx="5384800" cy="4733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defTabSz="914377">
              <a:buClrTx/>
              <a:defRPr/>
            </a:pPr>
            <a:endParaRPr lang="en-US" altLang="zh-TW" sz="1800" kern="1200" dirty="0">
              <a:solidFill>
                <a:prstClr val="black"/>
              </a:solidFill>
              <a:latin typeface="Calibri" panose="020F0502020204030204"/>
              <a:ea typeface="新細明體" panose="02020500000000000000"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defTabSz="914377">
              <a:buClrTx/>
              <a:defRPr/>
            </a:pPr>
            <a:endParaRPr lang="en-US" altLang="zh-TW" sz="1800" kern="1200" dirty="0">
              <a:solidFill>
                <a:prstClr val="black"/>
              </a:solidFill>
              <a:latin typeface="Calibri" panose="020F0502020204030204"/>
              <a:ea typeface="新細明體" panose="02020500000000000000"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defTabSz="914377">
              <a:buClrTx/>
              <a:defRPr/>
            </a:pPr>
            <a:fld id="{683141F1-1F60-496B-AE66-93EBF90C3ECB}" type="slidenum">
              <a:rPr lang="en-US" altLang="zh-TW" smtClean="0">
                <a:solidFill>
                  <a:prstClr val="black">
                    <a:tint val="75000"/>
                  </a:prstClr>
                </a:solidFill>
              </a:rPr>
              <a:pPr defTabSz="914377">
                <a:buClrTx/>
                <a:defRPr/>
              </a:pPr>
              <a:t>‹#›</a:t>
            </a:fld>
            <a:endParaRPr lang="en-US" altLang="zh-TW" dirty="0">
              <a:solidFill>
                <a:prstClr val="black">
                  <a:tint val="75000"/>
                </a:prstClr>
              </a:solidFill>
            </a:endParaRPr>
          </a:p>
        </p:txBody>
      </p:sp>
    </p:spTree>
    <p:extLst>
      <p:ext uri="{BB962C8B-B14F-4D97-AF65-F5344CB8AC3E}">
        <p14:creationId xmlns:p14="http://schemas.microsoft.com/office/powerpoint/2010/main" val="3442238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1841668" y="1230224"/>
            <a:ext cx="5171200" cy="580800"/>
          </a:xfrm>
          <a:prstGeom prst="rect">
            <a:avLst/>
          </a:prstGeom>
        </p:spPr>
        <p:txBody>
          <a:bodyPr spcFirstLastPara="1" wrap="square" lIns="91425" tIns="91425" rIns="91425" bIns="91425" anchor="ctr"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43" name="Google Shape;43;p7"/>
          <p:cNvSpPr txBox="1">
            <a:spLocks noGrp="1"/>
          </p:cNvSpPr>
          <p:nvPr>
            <p:ph type="body" idx="1"/>
          </p:nvPr>
        </p:nvSpPr>
        <p:spPr>
          <a:xfrm>
            <a:off x="1841665" y="2201433"/>
            <a:ext cx="3112000" cy="4163200"/>
          </a:xfrm>
          <a:prstGeom prst="rect">
            <a:avLst/>
          </a:prstGeom>
        </p:spPr>
        <p:txBody>
          <a:bodyPr spcFirstLastPara="1" wrap="square" lIns="91425" tIns="91425" rIns="91425" bIns="91425" anchor="t" anchorCtr="0"/>
          <a:lstStyle>
            <a:lvl1pPr marL="457178" lvl="0" indent="-342882" rtl="0">
              <a:spcBef>
                <a:spcPts val="600"/>
              </a:spcBef>
              <a:spcAft>
                <a:spcPts val="0"/>
              </a:spcAft>
              <a:buSzPts val="1800"/>
              <a:buChar char="◉"/>
              <a:defRPr sz="1800"/>
            </a:lvl1pPr>
            <a:lvl2pPr marL="914354" lvl="1" indent="-342882" rtl="0">
              <a:spcBef>
                <a:spcPts val="0"/>
              </a:spcBef>
              <a:spcAft>
                <a:spcPts val="0"/>
              </a:spcAft>
              <a:buSzPts val="1800"/>
              <a:buChar char="○"/>
              <a:defRPr sz="1800"/>
            </a:lvl2pPr>
            <a:lvl3pPr marL="1371532" lvl="2" indent="-342882" rtl="0">
              <a:spcBef>
                <a:spcPts val="0"/>
              </a:spcBef>
              <a:spcAft>
                <a:spcPts val="0"/>
              </a:spcAft>
              <a:buSzPts val="1800"/>
              <a:buChar char="■"/>
              <a:defRPr sz="1800"/>
            </a:lvl3pPr>
            <a:lvl4pPr marL="1828709" lvl="3" indent="-342882" rtl="0">
              <a:spcBef>
                <a:spcPts val="0"/>
              </a:spcBef>
              <a:spcAft>
                <a:spcPts val="0"/>
              </a:spcAft>
              <a:buSzPts val="1800"/>
              <a:buChar char="●"/>
              <a:defRPr/>
            </a:lvl4pPr>
            <a:lvl5pPr marL="2285886" lvl="4" indent="-342882" rtl="0">
              <a:spcBef>
                <a:spcPts val="0"/>
              </a:spcBef>
              <a:spcAft>
                <a:spcPts val="0"/>
              </a:spcAft>
              <a:buSzPts val="1800"/>
              <a:buChar char="○"/>
              <a:defRPr/>
            </a:lvl5pPr>
            <a:lvl6pPr marL="2743062" lvl="5" indent="-342882" rtl="0">
              <a:spcBef>
                <a:spcPts val="0"/>
              </a:spcBef>
              <a:spcAft>
                <a:spcPts val="0"/>
              </a:spcAft>
              <a:buSzPts val="1800"/>
              <a:buChar char="■"/>
              <a:defRPr/>
            </a:lvl6pPr>
            <a:lvl7pPr marL="3200240" lvl="6" indent="-342882" rtl="0">
              <a:spcBef>
                <a:spcPts val="0"/>
              </a:spcBef>
              <a:spcAft>
                <a:spcPts val="0"/>
              </a:spcAft>
              <a:buSzPts val="1800"/>
              <a:buChar char="●"/>
              <a:defRPr/>
            </a:lvl7pPr>
            <a:lvl8pPr marL="3657418" lvl="7" indent="-342882" rtl="0">
              <a:spcBef>
                <a:spcPts val="0"/>
              </a:spcBef>
              <a:spcAft>
                <a:spcPts val="0"/>
              </a:spcAft>
              <a:buSzPts val="1800"/>
              <a:buChar char="○"/>
              <a:defRPr/>
            </a:lvl8pPr>
            <a:lvl9pPr marL="4114594" lvl="8" indent="-342882" rtl="0">
              <a:spcBef>
                <a:spcPts val="0"/>
              </a:spcBef>
              <a:spcAft>
                <a:spcPts val="0"/>
              </a:spcAft>
              <a:buSzPts val="1800"/>
              <a:buChar char="■"/>
              <a:defRPr/>
            </a:lvl9pPr>
          </a:lstStyle>
          <a:p>
            <a:endParaRPr/>
          </a:p>
        </p:txBody>
      </p:sp>
      <p:sp>
        <p:nvSpPr>
          <p:cNvPr id="44" name="Google Shape;44;p7"/>
          <p:cNvSpPr txBox="1">
            <a:spLocks noGrp="1"/>
          </p:cNvSpPr>
          <p:nvPr>
            <p:ph type="body" idx="2"/>
          </p:nvPr>
        </p:nvSpPr>
        <p:spPr>
          <a:xfrm>
            <a:off x="5113216" y="2201433"/>
            <a:ext cx="3112000" cy="4163200"/>
          </a:xfrm>
          <a:prstGeom prst="rect">
            <a:avLst/>
          </a:prstGeom>
        </p:spPr>
        <p:txBody>
          <a:bodyPr spcFirstLastPara="1" wrap="square" lIns="91425" tIns="91425" rIns="91425" bIns="91425" anchor="t" anchorCtr="0"/>
          <a:lstStyle>
            <a:lvl1pPr marL="457178" lvl="0" indent="-342882" rtl="0">
              <a:spcBef>
                <a:spcPts val="600"/>
              </a:spcBef>
              <a:spcAft>
                <a:spcPts val="0"/>
              </a:spcAft>
              <a:buSzPts val="1800"/>
              <a:buChar char="◉"/>
              <a:defRPr sz="1800"/>
            </a:lvl1pPr>
            <a:lvl2pPr marL="914354" lvl="1" indent="-342882" rtl="0">
              <a:spcBef>
                <a:spcPts val="0"/>
              </a:spcBef>
              <a:spcAft>
                <a:spcPts val="0"/>
              </a:spcAft>
              <a:buSzPts val="1800"/>
              <a:buChar char="○"/>
              <a:defRPr sz="1800"/>
            </a:lvl2pPr>
            <a:lvl3pPr marL="1371532" lvl="2" indent="-342882" rtl="0">
              <a:spcBef>
                <a:spcPts val="0"/>
              </a:spcBef>
              <a:spcAft>
                <a:spcPts val="0"/>
              </a:spcAft>
              <a:buSzPts val="1800"/>
              <a:buChar char="■"/>
              <a:defRPr sz="1800"/>
            </a:lvl3pPr>
            <a:lvl4pPr marL="1828709" lvl="3" indent="-342882" rtl="0">
              <a:spcBef>
                <a:spcPts val="0"/>
              </a:spcBef>
              <a:spcAft>
                <a:spcPts val="0"/>
              </a:spcAft>
              <a:buSzPts val="1800"/>
              <a:buChar char="●"/>
              <a:defRPr/>
            </a:lvl4pPr>
            <a:lvl5pPr marL="2285886" lvl="4" indent="-342882" rtl="0">
              <a:spcBef>
                <a:spcPts val="0"/>
              </a:spcBef>
              <a:spcAft>
                <a:spcPts val="0"/>
              </a:spcAft>
              <a:buSzPts val="1800"/>
              <a:buChar char="○"/>
              <a:defRPr/>
            </a:lvl5pPr>
            <a:lvl6pPr marL="2743062" lvl="5" indent="-342882" rtl="0">
              <a:spcBef>
                <a:spcPts val="0"/>
              </a:spcBef>
              <a:spcAft>
                <a:spcPts val="0"/>
              </a:spcAft>
              <a:buSzPts val="1800"/>
              <a:buChar char="■"/>
              <a:defRPr/>
            </a:lvl6pPr>
            <a:lvl7pPr marL="3200240" lvl="6" indent="-342882" rtl="0">
              <a:spcBef>
                <a:spcPts val="0"/>
              </a:spcBef>
              <a:spcAft>
                <a:spcPts val="0"/>
              </a:spcAft>
              <a:buSzPts val="1800"/>
              <a:buChar char="●"/>
              <a:defRPr/>
            </a:lvl7pPr>
            <a:lvl8pPr marL="3657418" lvl="7" indent="-342882" rtl="0">
              <a:spcBef>
                <a:spcPts val="0"/>
              </a:spcBef>
              <a:spcAft>
                <a:spcPts val="0"/>
              </a:spcAft>
              <a:buSzPts val="1800"/>
              <a:buChar char="○"/>
              <a:defRPr/>
            </a:lvl8pPr>
            <a:lvl9pPr marL="4114594" lvl="8" indent="-342882" rtl="0">
              <a:spcBef>
                <a:spcPts val="0"/>
              </a:spcBef>
              <a:spcAft>
                <a:spcPts val="0"/>
              </a:spcAft>
              <a:buSzPts val="1800"/>
              <a:buChar char="■"/>
              <a:defRPr/>
            </a:lvl9pPr>
          </a:lstStyle>
          <a:p>
            <a:endParaRPr/>
          </a:p>
        </p:txBody>
      </p:sp>
      <p:sp>
        <p:nvSpPr>
          <p:cNvPr id="45" name="Google Shape;45;p7"/>
          <p:cNvSpPr txBox="1">
            <a:spLocks noGrp="1"/>
          </p:cNvSpPr>
          <p:nvPr>
            <p:ph type="body" idx="3"/>
          </p:nvPr>
        </p:nvSpPr>
        <p:spPr>
          <a:xfrm>
            <a:off x="8384764" y="2201433"/>
            <a:ext cx="3112000" cy="4163200"/>
          </a:xfrm>
          <a:prstGeom prst="rect">
            <a:avLst/>
          </a:prstGeom>
        </p:spPr>
        <p:txBody>
          <a:bodyPr spcFirstLastPara="1" wrap="square" lIns="91425" tIns="91425" rIns="91425" bIns="91425" anchor="t" anchorCtr="0"/>
          <a:lstStyle>
            <a:lvl1pPr marL="457178" lvl="0" indent="-342882" rtl="0">
              <a:spcBef>
                <a:spcPts val="600"/>
              </a:spcBef>
              <a:spcAft>
                <a:spcPts val="0"/>
              </a:spcAft>
              <a:buSzPts val="1800"/>
              <a:buChar char="◉"/>
              <a:defRPr sz="1800"/>
            </a:lvl1pPr>
            <a:lvl2pPr marL="914354" lvl="1" indent="-342882" rtl="0">
              <a:spcBef>
                <a:spcPts val="0"/>
              </a:spcBef>
              <a:spcAft>
                <a:spcPts val="0"/>
              </a:spcAft>
              <a:buSzPts val="1800"/>
              <a:buChar char="○"/>
              <a:defRPr sz="1800"/>
            </a:lvl2pPr>
            <a:lvl3pPr marL="1371532" lvl="2" indent="-342882" rtl="0">
              <a:spcBef>
                <a:spcPts val="0"/>
              </a:spcBef>
              <a:spcAft>
                <a:spcPts val="0"/>
              </a:spcAft>
              <a:buSzPts val="1800"/>
              <a:buChar char="■"/>
              <a:defRPr sz="1800"/>
            </a:lvl3pPr>
            <a:lvl4pPr marL="1828709" lvl="3" indent="-342882" rtl="0">
              <a:spcBef>
                <a:spcPts val="0"/>
              </a:spcBef>
              <a:spcAft>
                <a:spcPts val="0"/>
              </a:spcAft>
              <a:buSzPts val="1800"/>
              <a:buChar char="●"/>
              <a:defRPr/>
            </a:lvl4pPr>
            <a:lvl5pPr marL="2285886" lvl="4" indent="-342882" rtl="0">
              <a:spcBef>
                <a:spcPts val="0"/>
              </a:spcBef>
              <a:spcAft>
                <a:spcPts val="0"/>
              </a:spcAft>
              <a:buSzPts val="1800"/>
              <a:buChar char="○"/>
              <a:defRPr/>
            </a:lvl5pPr>
            <a:lvl6pPr marL="2743062" lvl="5" indent="-342882" rtl="0">
              <a:spcBef>
                <a:spcPts val="0"/>
              </a:spcBef>
              <a:spcAft>
                <a:spcPts val="0"/>
              </a:spcAft>
              <a:buSzPts val="1800"/>
              <a:buChar char="■"/>
              <a:defRPr/>
            </a:lvl6pPr>
            <a:lvl7pPr marL="3200240" lvl="6" indent="-342882" rtl="0">
              <a:spcBef>
                <a:spcPts val="0"/>
              </a:spcBef>
              <a:spcAft>
                <a:spcPts val="0"/>
              </a:spcAft>
              <a:buSzPts val="1800"/>
              <a:buChar char="●"/>
              <a:defRPr/>
            </a:lvl7pPr>
            <a:lvl8pPr marL="3657418" lvl="7" indent="-342882" rtl="0">
              <a:spcBef>
                <a:spcPts val="0"/>
              </a:spcBef>
              <a:spcAft>
                <a:spcPts val="0"/>
              </a:spcAft>
              <a:buSzPts val="1800"/>
              <a:buChar char="○"/>
              <a:defRPr/>
            </a:lvl8pPr>
            <a:lvl9pPr marL="4114594" lvl="8" indent="-342882" rtl="0">
              <a:spcBef>
                <a:spcPts val="0"/>
              </a:spcBef>
              <a:spcAft>
                <a:spcPts val="0"/>
              </a:spcAft>
              <a:buSzPts val="1800"/>
              <a:buChar char="■"/>
              <a:defRPr/>
            </a:lvl9pPr>
          </a:lstStyle>
          <a:p>
            <a:endParaRPr/>
          </a:p>
        </p:txBody>
      </p:sp>
      <p:sp>
        <p:nvSpPr>
          <p:cNvPr id="49" name="Google Shape;49;p7"/>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7">
              <a:buClrTx/>
            </a:pPr>
            <a:fld id="{00000000-1234-1234-1234-123412341234}" type="slidenum">
              <a:rPr lang="en" smtClean="0">
                <a:solidFill>
                  <a:prstClr val="black">
                    <a:tint val="75000"/>
                  </a:prstClr>
                </a:solidFill>
              </a:rPr>
              <a:pPr defTabSz="914377">
                <a:buClrTx/>
              </a:pPr>
              <a:t>‹#›</a:t>
            </a:fld>
            <a:endParaRPr lang="en">
              <a:solidFill>
                <a:prstClr val="black">
                  <a:tint val="75000"/>
                </a:prstClr>
              </a:solidFill>
            </a:endParaRPr>
          </a:p>
        </p:txBody>
      </p:sp>
    </p:spTree>
    <p:extLst>
      <p:ext uri="{BB962C8B-B14F-4D97-AF65-F5344CB8AC3E}">
        <p14:creationId xmlns:p14="http://schemas.microsoft.com/office/powerpoint/2010/main" val="9950293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65"/>
        <p:cNvGrpSpPr/>
        <p:nvPr/>
      </p:nvGrpSpPr>
      <p:grpSpPr>
        <a:xfrm>
          <a:off x="0" y="0"/>
          <a:ext cx="0" cy="0"/>
          <a:chOff x="0" y="0"/>
          <a:chExt cx="0" cy="0"/>
        </a:xfrm>
      </p:grpSpPr>
      <p:sp>
        <p:nvSpPr>
          <p:cNvPr id="66" name="Google Shape;66;p11"/>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7">
              <a:buClrTx/>
            </a:pPr>
            <a:fld id="{00000000-1234-1234-1234-123412341234}" type="slidenum">
              <a:rPr lang="en" smtClean="0">
                <a:solidFill>
                  <a:prstClr val="black">
                    <a:tint val="75000"/>
                  </a:prstClr>
                </a:solidFill>
              </a:rPr>
              <a:pPr defTabSz="914377">
                <a:buClrTx/>
              </a:pPr>
              <a:t>‹#›</a:t>
            </a:fld>
            <a:endParaRPr lang="en">
              <a:solidFill>
                <a:prstClr val="black">
                  <a:tint val="75000"/>
                </a:prstClr>
              </a:solidFill>
            </a:endParaRPr>
          </a:p>
        </p:txBody>
      </p:sp>
    </p:spTree>
    <p:extLst>
      <p:ext uri="{BB962C8B-B14F-4D97-AF65-F5344CB8AC3E}">
        <p14:creationId xmlns:p14="http://schemas.microsoft.com/office/powerpoint/2010/main" val="35084300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幾何圖形母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45511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標題及物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2"/>
          <p:cNvSpPr txBox="1"/>
          <p:nvPr/>
        </p:nvSpPr>
        <p:spPr>
          <a:xfrm>
            <a:off x="4885316" y="1856240"/>
            <a:ext cx="2149997" cy="1015663"/>
          </a:xfrm>
          <a:prstGeom prst="rect">
            <a:avLst/>
          </a:prstGeom>
          <a:effectLst/>
        </p:spPr>
        <p:txBody>
          <a:bodyPr wrap="square">
            <a:spAutoFit/>
          </a:bodyPr>
          <a:lstStyle>
            <a:defPPr>
              <a:defRPr lang="zh-CN"/>
            </a:defPPr>
            <a:lvl1pPr algn="just" fontAlgn="auto">
              <a:spcBef>
                <a:spcPts val="0"/>
              </a:spcBef>
              <a:spcAft>
                <a:spcPts val="0"/>
              </a:spcAft>
              <a:defRPr sz="2400" b="0">
                <a:solidFill>
                  <a:schemeClr val="tx2">
                    <a:alpha val="91000"/>
                  </a:schemeClr>
                </a:solidFill>
                <a:latin typeface="Impact" panose="020B0806030902050204" pitchFamily="34" charset="0"/>
                <a:ea typeface="微软雅黑" panose="020B0503020204020204" pitchFamily="34" charset="-122"/>
                <a:cs typeface="方正豪体简体" panose="03000509000000000000" pitchFamily="65" charset="-122"/>
              </a:defRPr>
            </a:lvl1p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lumMod val="65000"/>
                    <a:lumOff val="35000"/>
                    <a:alpha val="40000"/>
                  </a:prstClr>
                </a:solidFill>
                <a:effectLst/>
                <a:uLnTx/>
                <a:uFillTx/>
                <a:latin typeface="Impact" panose="020B0806030902050204" pitchFamily="34" charset="0"/>
                <a:ea typeface="微软雅黑" panose="020B0503020204020204" pitchFamily="34" charset="-122"/>
              </a:rPr>
              <a:t>CONTENTS</a:t>
            </a: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black">
                  <a:lumMod val="65000"/>
                  <a:lumOff val="35000"/>
                  <a:alpha val="40000"/>
                </a:prstClr>
              </a:solidFill>
              <a:effectLst/>
              <a:uLnTx/>
              <a:uFillTx/>
              <a:latin typeface="Impact" panose="020B0806030902050204" pitchFamily="34" charset="0"/>
              <a:ea typeface="微软雅黑" panose="020B0503020204020204" pitchFamily="34" charset="-122"/>
            </a:endParaRPr>
          </a:p>
        </p:txBody>
      </p:sp>
      <p:sp>
        <p:nvSpPr>
          <p:cNvPr id="8" name="矩形 7"/>
          <p:cNvSpPr/>
          <p:nvPr/>
        </p:nvSpPr>
        <p:spPr>
          <a:xfrm>
            <a:off x="6997215" y="1554484"/>
            <a:ext cx="3124719" cy="923330"/>
          </a:xfrm>
          <a:prstGeom prst="rect">
            <a:avLst/>
          </a:prstGeom>
          <a:effectLst/>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zh-TW" altLang="en-US" sz="5400" b="1" i="0" u="none" strike="noStrike" kern="1200" cap="none" spc="0" normalizeH="0" baseline="0" noProof="0" dirty="0" smtClean="0">
                <a:ln>
                  <a:noFill/>
                </a:ln>
                <a:solidFill>
                  <a:prstClr val="black">
                    <a:lumMod val="65000"/>
                    <a:lumOff val="35000"/>
                    <a:alpha val="91000"/>
                  </a:prstClr>
                </a:solidFill>
                <a:effectLst/>
                <a:uLnTx/>
                <a:uFillTx/>
                <a:latin typeface="微软雅黑" panose="020B0503020204020204" pitchFamily="34" charset="-122"/>
                <a:ea typeface="微软雅黑" panose="020B0503020204020204" pitchFamily="34" charset="-122"/>
                <a:cs typeface="+mn-cs"/>
              </a:rPr>
              <a:t>操作說</a:t>
            </a:r>
            <a:r>
              <a:rPr kumimoji="0" lang="zh-TW" altLang="en-US" sz="5400" b="1" i="0" u="none" strike="noStrike" kern="1200" cap="none" spc="0" normalizeH="0" baseline="0" noProof="0" dirty="0">
                <a:ln>
                  <a:noFill/>
                </a:ln>
                <a:solidFill>
                  <a:prstClr val="black">
                    <a:lumMod val="65000"/>
                    <a:lumOff val="35000"/>
                    <a:alpha val="91000"/>
                  </a:prstClr>
                </a:solidFill>
                <a:effectLst/>
                <a:uLnTx/>
                <a:uFillTx/>
                <a:latin typeface="微软雅黑" panose="020B0503020204020204" pitchFamily="34" charset="-122"/>
                <a:ea typeface="微软雅黑" panose="020B0503020204020204" pitchFamily="34" charset="-122"/>
                <a:cs typeface="+mn-cs"/>
              </a:rPr>
              <a:t>明</a:t>
            </a:r>
            <a:endParaRPr kumimoji="0" lang="en-US" altLang="zh-CN" sz="5400" b="1" i="0" u="none" strike="noStrike" kern="1200" cap="none" spc="0" normalizeH="0" baseline="0" noProof="0" dirty="0">
              <a:ln>
                <a:noFill/>
              </a:ln>
              <a:solidFill>
                <a:prstClr val="black">
                  <a:lumMod val="65000"/>
                  <a:lumOff val="35000"/>
                  <a:alpha val="91000"/>
                </a:prstClr>
              </a:solidFill>
              <a:effectLst/>
              <a:uLnTx/>
              <a:uFillTx/>
              <a:latin typeface="微软雅黑" panose="020B0503020204020204" pitchFamily="34" charset="-122"/>
              <a:ea typeface="微软雅黑" panose="020B0503020204020204" pitchFamily="34" charset="-122"/>
              <a:cs typeface="+mn-cs"/>
            </a:endParaRPr>
          </a:p>
        </p:txBody>
      </p:sp>
      <p:cxnSp>
        <p:nvCxnSpPr>
          <p:cNvPr id="9" name="直接连接符 5"/>
          <p:cNvCxnSpPr/>
          <p:nvPr/>
        </p:nvCxnSpPr>
        <p:spPr>
          <a:xfrm flipH="1">
            <a:off x="2133600" y="2438249"/>
            <a:ext cx="769672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等腰三角形 10"/>
          <p:cNvSpPr/>
          <p:nvPr/>
        </p:nvSpPr>
        <p:spPr>
          <a:xfrm rot="18035669">
            <a:off x="9978322" y="818489"/>
            <a:ext cx="495119" cy="426827"/>
          </a:xfrm>
          <a:prstGeom prst="triangle">
            <a:avLst/>
          </a:prstGeom>
          <a:solidFill>
            <a:srgbClr val="A3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2" name="等腰三角形 11"/>
          <p:cNvSpPr/>
          <p:nvPr/>
        </p:nvSpPr>
        <p:spPr>
          <a:xfrm rot="21283757">
            <a:off x="10499642" y="1394118"/>
            <a:ext cx="263959" cy="227551"/>
          </a:xfrm>
          <a:prstGeom prst="triangle">
            <a:avLst/>
          </a:prstGeom>
          <a:solidFill>
            <a:srgbClr val="4EC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3" name="等腰三角形 12"/>
          <p:cNvSpPr/>
          <p:nvPr/>
        </p:nvSpPr>
        <p:spPr>
          <a:xfrm rot="15968008">
            <a:off x="10954667" y="1480581"/>
            <a:ext cx="418535" cy="312651"/>
          </a:xfrm>
          <a:prstGeom prst="triangle">
            <a:avLst/>
          </a:prstGeom>
          <a:solidFill>
            <a:srgbClr val="E6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21475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8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22" presetClass="entr" presetSubtype="2" fill="hold" nodeType="withEffect">
                                  <p:stCondLst>
                                    <p:cond delay="12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par>
                          <p:cTn id="17" fill="hold">
                            <p:stCondLst>
                              <p:cond delay="1700"/>
                            </p:stCondLst>
                            <p:childTnLst>
                              <p:par>
                                <p:cTn id="18" presetID="2" presetClass="entr" presetSubtype="3"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100" fill="hold"/>
                                        <p:tgtEl>
                                          <p:spTgt spid="11"/>
                                        </p:tgtEl>
                                        <p:attrNameLst>
                                          <p:attrName>ppt_x</p:attrName>
                                        </p:attrNameLst>
                                      </p:cBhvr>
                                      <p:tavLst>
                                        <p:tav tm="0">
                                          <p:val>
                                            <p:strVal val="1+#ppt_w/2"/>
                                          </p:val>
                                        </p:tav>
                                        <p:tav tm="100000">
                                          <p:val>
                                            <p:strVal val="#ppt_x"/>
                                          </p:val>
                                        </p:tav>
                                      </p:tavLst>
                                    </p:anim>
                                    <p:anim calcmode="lin" valueType="num">
                                      <p:cBhvr additive="base">
                                        <p:cTn id="21" dur="1100" fill="hold"/>
                                        <p:tgtEl>
                                          <p:spTgt spid="11"/>
                                        </p:tgtEl>
                                        <p:attrNameLst>
                                          <p:attrName>ppt_y</p:attrName>
                                        </p:attrNameLst>
                                      </p:cBhvr>
                                      <p:tavLst>
                                        <p:tav tm="0">
                                          <p:val>
                                            <p:strVal val="0-#ppt_h/2"/>
                                          </p:val>
                                        </p:tav>
                                        <p:tav tm="100000">
                                          <p:val>
                                            <p:strVal val="#ppt_y"/>
                                          </p:val>
                                        </p:tav>
                                      </p:tavLst>
                                    </p:anim>
                                  </p:childTnLst>
                                </p:cTn>
                              </p:par>
                              <p:par>
                                <p:cTn id="22" presetID="8" presetClass="emph" presetSubtype="0" fill="hold" grpId="1" nodeType="withEffect">
                                  <p:stCondLst>
                                    <p:cond delay="0"/>
                                  </p:stCondLst>
                                  <p:childTnLst>
                                    <p:animRot by="21600000">
                                      <p:cBhvr>
                                        <p:cTn id="23" dur="1100" fill="hold"/>
                                        <p:tgtEl>
                                          <p:spTgt spid="11"/>
                                        </p:tgtEl>
                                        <p:attrNameLst>
                                          <p:attrName>r</p:attrName>
                                        </p:attrNameLst>
                                      </p:cBhvr>
                                    </p:animRot>
                                  </p:childTnLst>
                                </p:cTn>
                              </p:par>
                              <p:par>
                                <p:cTn id="24" presetID="2" presetClass="entr" presetSubtype="3" fill="hold" grpId="0" nodeType="withEffect">
                                  <p:stCondLst>
                                    <p:cond delay="60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100" fill="hold"/>
                                        <p:tgtEl>
                                          <p:spTgt spid="12"/>
                                        </p:tgtEl>
                                        <p:attrNameLst>
                                          <p:attrName>ppt_x</p:attrName>
                                        </p:attrNameLst>
                                      </p:cBhvr>
                                      <p:tavLst>
                                        <p:tav tm="0">
                                          <p:val>
                                            <p:strVal val="1+#ppt_w/2"/>
                                          </p:val>
                                        </p:tav>
                                        <p:tav tm="100000">
                                          <p:val>
                                            <p:strVal val="#ppt_x"/>
                                          </p:val>
                                        </p:tav>
                                      </p:tavLst>
                                    </p:anim>
                                    <p:anim calcmode="lin" valueType="num">
                                      <p:cBhvr additive="base">
                                        <p:cTn id="27" dur="1100" fill="hold"/>
                                        <p:tgtEl>
                                          <p:spTgt spid="12"/>
                                        </p:tgtEl>
                                        <p:attrNameLst>
                                          <p:attrName>ppt_y</p:attrName>
                                        </p:attrNameLst>
                                      </p:cBhvr>
                                      <p:tavLst>
                                        <p:tav tm="0">
                                          <p:val>
                                            <p:strVal val="0-#ppt_h/2"/>
                                          </p:val>
                                        </p:tav>
                                        <p:tav tm="100000">
                                          <p:val>
                                            <p:strVal val="#ppt_y"/>
                                          </p:val>
                                        </p:tav>
                                      </p:tavLst>
                                    </p:anim>
                                  </p:childTnLst>
                                </p:cTn>
                              </p:par>
                              <p:par>
                                <p:cTn id="28" presetID="8" presetClass="emph" presetSubtype="0" fill="hold" grpId="1" nodeType="withEffect">
                                  <p:stCondLst>
                                    <p:cond delay="600"/>
                                  </p:stCondLst>
                                  <p:childTnLst>
                                    <p:animRot by="21600000">
                                      <p:cBhvr>
                                        <p:cTn id="29" dur="1100" fill="hold"/>
                                        <p:tgtEl>
                                          <p:spTgt spid="12"/>
                                        </p:tgtEl>
                                        <p:attrNameLst>
                                          <p:attrName>r</p:attrName>
                                        </p:attrNameLst>
                                      </p:cBhvr>
                                    </p:animRot>
                                  </p:childTnLst>
                                </p:cTn>
                              </p:par>
                              <p:par>
                                <p:cTn id="30" presetID="2" presetClass="entr" presetSubtype="3" fill="hold" grpId="0" nodeType="withEffect">
                                  <p:stCondLst>
                                    <p:cond delay="120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1100" fill="hold"/>
                                        <p:tgtEl>
                                          <p:spTgt spid="13"/>
                                        </p:tgtEl>
                                        <p:attrNameLst>
                                          <p:attrName>ppt_x</p:attrName>
                                        </p:attrNameLst>
                                      </p:cBhvr>
                                      <p:tavLst>
                                        <p:tav tm="0">
                                          <p:val>
                                            <p:strVal val="1+#ppt_w/2"/>
                                          </p:val>
                                        </p:tav>
                                        <p:tav tm="100000">
                                          <p:val>
                                            <p:strVal val="#ppt_x"/>
                                          </p:val>
                                        </p:tav>
                                      </p:tavLst>
                                    </p:anim>
                                    <p:anim calcmode="lin" valueType="num">
                                      <p:cBhvr additive="base">
                                        <p:cTn id="33" dur="1100" fill="hold"/>
                                        <p:tgtEl>
                                          <p:spTgt spid="13"/>
                                        </p:tgtEl>
                                        <p:attrNameLst>
                                          <p:attrName>ppt_y</p:attrName>
                                        </p:attrNameLst>
                                      </p:cBhvr>
                                      <p:tavLst>
                                        <p:tav tm="0">
                                          <p:val>
                                            <p:strVal val="0-#ppt_h/2"/>
                                          </p:val>
                                        </p:tav>
                                        <p:tav tm="100000">
                                          <p:val>
                                            <p:strVal val="#ppt_y"/>
                                          </p:val>
                                        </p:tav>
                                      </p:tavLst>
                                    </p:anim>
                                  </p:childTnLst>
                                </p:cTn>
                              </p:par>
                              <p:par>
                                <p:cTn id="34" presetID="8" presetClass="emph" presetSubtype="0" fill="hold" grpId="1" nodeType="withEffect">
                                  <p:stCondLst>
                                    <p:cond delay="1200"/>
                                  </p:stCondLst>
                                  <p:childTnLst>
                                    <p:animRot by="21600000">
                                      <p:cBhvr>
                                        <p:cTn id="35" dur="11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1" grpId="1" animBg="1"/>
      <p:bldP spid="12" grpId="0" animBg="1"/>
      <p:bldP spid="12" grpId="1" animBg="1"/>
      <p:bldP spid="13" grpId="0" animBg="1"/>
      <p:bldP spid="13"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章節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831852" y="1638300"/>
            <a:ext cx="10515600" cy="4451351"/>
          </a:xfrm>
          <a:prstGeom prst="rect">
            <a:avLst/>
          </a:prstGeom>
        </p:spPr>
        <p:txBody>
          <a:bodyPr/>
          <a:lstStyle>
            <a:lvl1pPr marL="0" indent="0">
              <a:buNone/>
              <a:defRPr sz="1950">
                <a:solidFill>
                  <a:schemeClr val="tx1">
                    <a:tint val="75000"/>
                  </a:schemeClr>
                </a:solidFill>
              </a:defRPr>
            </a:lvl1pPr>
            <a:lvl2pPr marL="371464" indent="0">
              <a:buNone/>
              <a:defRPr sz="1625">
                <a:solidFill>
                  <a:schemeClr val="tx1">
                    <a:tint val="75000"/>
                  </a:schemeClr>
                </a:solidFill>
              </a:defRPr>
            </a:lvl2pPr>
            <a:lvl3pPr marL="742927" indent="0">
              <a:buNone/>
              <a:defRPr sz="1462">
                <a:solidFill>
                  <a:schemeClr val="tx1">
                    <a:tint val="75000"/>
                  </a:schemeClr>
                </a:solidFill>
              </a:defRPr>
            </a:lvl3pPr>
            <a:lvl4pPr marL="1114391" indent="0">
              <a:buNone/>
              <a:defRPr sz="1300">
                <a:solidFill>
                  <a:schemeClr val="tx1">
                    <a:tint val="75000"/>
                  </a:schemeClr>
                </a:solidFill>
              </a:defRPr>
            </a:lvl4pPr>
            <a:lvl5pPr marL="1485854" indent="0">
              <a:buNone/>
              <a:defRPr sz="1300">
                <a:solidFill>
                  <a:schemeClr val="tx1">
                    <a:tint val="75000"/>
                  </a:schemeClr>
                </a:solidFill>
              </a:defRPr>
            </a:lvl5pPr>
            <a:lvl6pPr marL="1857318" indent="0">
              <a:buNone/>
              <a:defRPr sz="1300">
                <a:solidFill>
                  <a:schemeClr val="tx1">
                    <a:tint val="75000"/>
                  </a:schemeClr>
                </a:solidFill>
              </a:defRPr>
            </a:lvl6pPr>
            <a:lvl7pPr marL="2228781" indent="0">
              <a:buNone/>
              <a:defRPr sz="1300">
                <a:solidFill>
                  <a:schemeClr val="tx1">
                    <a:tint val="75000"/>
                  </a:schemeClr>
                </a:solidFill>
              </a:defRPr>
            </a:lvl7pPr>
            <a:lvl8pPr marL="2600245" indent="0">
              <a:buNone/>
              <a:defRPr sz="1300">
                <a:solidFill>
                  <a:schemeClr val="tx1">
                    <a:tint val="75000"/>
                  </a:schemeClr>
                </a:solidFill>
              </a:defRPr>
            </a:lvl8pPr>
            <a:lvl9pPr marL="2971709" indent="0">
              <a:buNone/>
              <a:defRPr sz="1300">
                <a:solidFill>
                  <a:schemeClr val="tx1">
                    <a:tint val="75000"/>
                  </a:schemeClr>
                </a:solidFill>
              </a:defRPr>
            </a:lvl9pPr>
          </a:lstStyle>
          <a:p>
            <a:pPr lvl="0"/>
            <a:r>
              <a:rPr lang="zh-TW" altLang="en-US" smtClean="0"/>
              <a:t>編輯母片文字樣式</a:t>
            </a:r>
          </a:p>
        </p:txBody>
      </p:sp>
      <p:sp>
        <p:nvSpPr>
          <p:cNvPr id="4" name="投影片編號版面配置區 1"/>
          <p:cNvSpPr>
            <a:spLocks noGrp="1"/>
          </p:cNvSpPr>
          <p:nvPr>
            <p:ph type="sldNum" sz="quarter" idx="4"/>
          </p:nvPr>
        </p:nvSpPr>
        <p:spPr>
          <a:xfrm>
            <a:off x="11625329" y="6491819"/>
            <a:ext cx="566671" cy="366183"/>
          </a:xfrm>
          <a:prstGeom prst="rect">
            <a:avLst/>
          </a:prstGeom>
        </p:spPr>
        <p:txBody>
          <a:bodyPr vert="horz" lIns="91440" tIns="45720" rIns="91440" bIns="45720" rtlCol="0" anchor="ctr"/>
          <a:lstStyle>
            <a:lvl1pPr>
              <a:defRPr lang="zh-TW" altLang="en-US" sz="1517" smtClean="0">
                <a:latin typeface="Arial" panose="020B0604020202020204" pitchFamily="34" charset="0"/>
                <a:cs typeface="Arial" panose="020B0604020202020204" pitchFamily="34" charset="0"/>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4013612182"/>
      </p:ext>
    </p:extLst>
  </p:cSld>
  <p:clrMapOvr>
    <a:masterClrMapping/>
  </p:clrMapOvr>
  <p:timing>
    <p:tnLst>
      <p:par>
        <p:cTn id="1" dur="indefinite" restart="never" nodeType="tmRoot"/>
      </p:par>
    </p:tnLst>
  </p:timing>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等腰三角形 4"/>
          <p:cNvSpPr/>
          <p:nvPr/>
        </p:nvSpPr>
        <p:spPr>
          <a:xfrm rot="18035669">
            <a:off x="2559611" y="1723586"/>
            <a:ext cx="592367" cy="510660"/>
          </a:xfrm>
          <a:prstGeom prst="triangle">
            <a:avLst/>
          </a:prstGeom>
          <a:solidFill>
            <a:srgbClr val="E66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panose="020F0502020204030204"/>
              <a:cs typeface="+mn-cs"/>
            </a:endParaRPr>
          </a:p>
        </p:txBody>
      </p:sp>
      <p:sp>
        <p:nvSpPr>
          <p:cNvPr id="6" name="等腰三角形 5"/>
          <p:cNvSpPr/>
          <p:nvPr/>
        </p:nvSpPr>
        <p:spPr>
          <a:xfrm rot="21283757">
            <a:off x="2347228" y="2078486"/>
            <a:ext cx="315803" cy="272244"/>
          </a:xfrm>
          <a:prstGeom prst="triangle">
            <a:avLst/>
          </a:prstGeom>
          <a:solidFill>
            <a:srgbClr val="E4B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panose="020F0502020204030204"/>
              <a:cs typeface="+mn-cs"/>
            </a:endParaRPr>
          </a:p>
        </p:txBody>
      </p:sp>
      <p:sp>
        <p:nvSpPr>
          <p:cNvPr id="7" name="等腰三角形 6"/>
          <p:cNvSpPr/>
          <p:nvPr/>
        </p:nvSpPr>
        <p:spPr>
          <a:xfrm rot="15968008">
            <a:off x="1822676" y="2582018"/>
            <a:ext cx="500739" cy="374057"/>
          </a:xfrm>
          <a:prstGeom prst="triangle">
            <a:avLst/>
          </a:prstGeom>
          <a:solidFill>
            <a:srgbClr val="4EC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panose="020F0502020204030204"/>
              <a:cs typeface="+mn-cs"/>
            </a:endParaRPr>
          </a:p>
        </p:txBody>
      </p:sp>
      <p:cxnSp>
        <p:nvCxnSpPr>
          <p:cNvPr id="12" name="直接连接符 10"/>
          <p:cNvCxnSpPr/>
          <p:nvPr/>
        </p:nvCxnSpPr>
        <p:spPr>
          <a:xfrm>
            <a:off x="5605600" y="3768520"/>
            <a:ext cx="4111477"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02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100" fill="hold"/>
                                        <p:tgtEl>
                                          <p:spTgt spid="5"/>
                                        </p:tgtEl>
                                        <p:attrNameLst>
                                          <p:attrName>ppt_x</p:attrName>
                                        </p:attrNameLst>
                                      </p:cBhvr>
                                      <p:tavLst>
                                        <p:tav tm="0">
                                          <p:val>
                                            <p:strVal val="0-#ppt_w/2"/>
                                          </p:val>
                                        </p:tav>
                                        <p:tav tm="100000">
                                          <p:val>
                                            <p:strVal val="#ppt_x"/>
                                          </p:val>
                                        </p:tav>
                                      </p:tavLst>
                                    </p:anim>
                                    <p:anim calcmode="lin" valueType="num">
                                      <p:cBhvr additive="base">
                                        <p:cTn id="8" dur="11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fill="hold" grpId="1" nodeType="withEffect">
                                  <p:stCondLst>
                                    <p:cond delay="0"/>
                                  </p:stCondLst>
                                  <p:childTnLst>
                                    <p:animRot by="21600000">
                                      <p:cBhvr>
                                        <p:cTn id="10" dur="1100" fill="hold"/>
                                        <p:tgtEl>
                                          <p:spTgt spid="5"/>
                                        </p:tgtEl>
                                        <p:attrNameLst>
                                          <p:attrName>r</p:attrName>
                                        </p:attrNameLst>
                                      </p:cBhvr>
                                    </p:animRot>
                                  </p:childTnLst>
                                </p:cTn>
                              </p:par>
                              <p:par>
                                <p:cTn id="11" presetID="2" presetClass="entr" presetSubtype="9" fill="hold" grpId="0" nodeType="withEffect">
                                  <p:stCondLst>
                                    <p:cond delay="6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100" fill="hold"/>
                                        <p:tgtEl>
                                          <p:spTgt spid="6"/>
                                        </p:tgtEl>
                                        <p:attrNameLst>
                                          <p:attrName>ppt_x</p:attrName>
                                        </p:attrNameLst>
                                      </p:cBhvr>
                                      <p:tavLst>
                                        <p:tav tm="0">
                                          <p:val>
                                            <p:strVal val="0-#ppt_w/2"/>
                                          </p:val>
                                        </p:tav>
                                        <p:tav tm="100000">
                                          <p:val>
                                            <p:strVal val="#ppt_x"/>
                                          </p:val>
                                        </p:tav>
                                      </p:tavLst>
                                    </p:anim>
                                    <p:anim calcmode="lin" valueType="num">
                                      <p:cBhvr additive="base">
                                        <p:cTn id="14" dur="1100" fill="hold"/>
                                        <p:tgtEl>
                                          <p:spTgt spid="6"/>
                                        </p:tgtEl>
                                        <p:attrNameLst>
                                          <p:attrName>ppt_y</p:attrName>
                                        </p:attrNameLst>
                                      </p:cBhvr>
                                      <p:tavLst>
                                        <p:tav tm="0">
                                          <p:val>
                                            <p:strVal val="0-#ppt_h/2"/>
                                          </p:val>
                                        </p:tav>
                                        <p:tav tm="100000">
                                          <p:val>
                                            <p:strVal val="#ppt_y"/>
                                          </p:val>
                                        </p:tav>
                                      </p:tavLst>
                                    </p:anim>
                                  </p:childTnLst>
                                </p:cTn>
                              </p:par>
                              <p:par>
                                <p:cTn id="15" presetID="8" presetClass="emph" presetSubtype="0" fill="hold" grpId="1" nodeType="withEffect">
                                  <p:stCondLst>
                                    <p:cond delay="600"/>
                                  </p:stCondLst>
                                  <p:childTnLst>
                                    <p:animRot by="21600000">
                                      <p:cBhvr>
                                        <p:cTn id="16" dur="1100" fill="hold"/>
                                        <p:tgtEl>
                                          <p:spTgt spid="6"/>
                                        </p:tgtEl>
                                        <p:attrNameLst>
                                          <p:attrName>r</p:attrName>
                                        </p:attrNameLst>
                                      </p:cBhvr>
                                    </p:animRot>
                                  </p:childTnLst>
                                </p:cTn>
                              </p:par>
                              <p:par>
                                <p:cTn id="17" presetID="2" presetClass="entr" presetSubtype="9" fill="hold" grpId="0" nodeType="withEffect">
                                  <p:stCondLst>
                                    <p:cond delay="12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100" fill="hold"/>
                                        <p:tgtEl>
                                          <p:spTgt spid="7"/>
                                        </p:tgtEl>
                                        <p:attrNameLst>
                                          <p:attrName>ppt_x</p:attrName>
                                        </p:attrNameLst>
                                      </p:cBhvr>
                                      <p:tavLst>
                                        <p:tav tm="0">
                                          <p:val>
                                            <p:strVal val="0-#ppt_w/2"/>
                                          </p:val>
                                        </p:tav>
                                        <p:tav tm="100000">
                                          <p:val>
                                            <p:strVal val="#ppt_x"/>
                                          </p:val>
                                        </p:tav>
                                      </p:tavLst>
                                    </p:anim>
                                    <p:anim calcmode="lin" valueType="num">
                                      <p:cBhvr additive="base">
                                        <p:cTn id="20" dur="1100" fill="hold"/>
                                        <p:tgtEl>
                                          <p:spTgt spid="7"/>
                                        </p:tgtEl>
                                        <p:attrNameLst>
                                          <p:attrName>ppt_y</p:attrName>
                                        </p:attrNameLst>
                                      </p:cBhvr>
                                      <p:tavLst>
                                        <p:tav tm="0">
                                          <p:val>
                                            <p:strVal val="0-#ppt_h/2"/>
                                          </p:val>
                                        </p:tav>
                                        <p:tav tm="100000">
                                          <p:val>
                                            <p:strVal val="#ppt_y"/>
                                          </p:val>
                                        </p:tav>
                                      </p:tavLst>
                                    </p:anim>
                                  </p:childTnLst>
                                </p:cTn>
                              </p:par>
                              <p:par>
                                <p:cTn id="21" presetID="8" presetClass="emph" presetSubtype="0" fill="hold" grpId="1" nodeType="withEffect">
                                  <p:stCondLst>
                                    <p:cond delay="1200"/>
                                  </p:stCondLst>
                                  <p:childTnLst>
                                    <p:animRot by="21600000">
                                      <p:cBhvr>
                                        <p:cTn id="22" dur="1100" fill="hold"/>
                                        <p:tgtEl>
                                          <p:spTgt spid="7"/>
                                        </p:tgtEl>
                                        <p:attrNameLst>
                                          <p:attrName>r</p:attrName>
                                        </p:attrNameLst>
                                      </p:cBhvr>
                                    </p:animRot>
                                  </p:childTnLst>
                                </p:cTn>
                              </p:par>
                            </p:childTnLst>
                          </p:cTn>
                        </p:par>
                        <p:par>
                          <p:cTn id="23" fill="hold">
                            <p:stCondLst>
                              <p:cond delay="2300"/>
                            </p:stCondLst>
                            <p:childTnLst>
                              <p:par>
                                <p:cTn id="24" presetID="2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章節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831851" y="1638300"/>
            <a:ext cx="10515600" cy="4451351"/>
          </a:xfrm>
          <a:prstGeom prst="rect">
            <a:avLst/>
          </a:prstGeo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TW" altLang="en-US" smtClean="0"/>
              <a:t>編輯母片文字樣式</a:t>
            </a:r>
          </a:p>
        </p:txBody>
      </p:sp>
      <p:sp>
        <p:nvSpPr>
          <p:cNvPr id="4"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defRPr lang="zh-TW" altLang="en-US" sz="1867" smtClean="0">
                <a:latin typeface="Arial" panose="020B0604020202020204" pitchFamily="34" charset="0"/>
                <a:cs typeface="Arial" panose="020B0604020202020204" pitchFamily="34" charset="0"/>
              </a:defRPr>
            </a:lvl1pPr>
          </a:lstStyle>
          <a:p>
            <a:pPr defTabSz="914377">
              <a:buClrTx/>
            </a:pPr>
            <a:fld id="{A162D782-B51B-451D-A98E-E33522CBB150}" type="slidenum">
              <a:rPr lang="en-US" altLang="zh-TW" smtClean="0">
                <a:solidFill>
                  <a:prstClr val="black">
                    <a:tint val="75000"/>
                  </a:prstClr>
                </a:solidFill>
              </a:rPr>
              <a:pPr defTabSz="914377">
                <a:buClrTx/>
              </a:pPr>
              <a:t>‹#›</a:t>
            </a:fld>
            <a:endParaRPr lang="en-US" dirty="0">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378192799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章節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831851" y="1638300"/>
            <a:ext cx="10515600" cy="4451351"/>
          </a:xfrm>
          <a:prstGeom prst="rect">
            <a:avLst/>
          </a:prstGeo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TW" altLang="en-US" smtClean="0"/>
              <a:t>編輯母片文字樣式</a:t>
            </a:r>
          </a:p>
        </p:txBody>
      </p:sp>
    </p:spTree>
    <p:extLst>
      <p:ext uri="{BB962C8B-B14F-4D97-AF65-F5344CB8AC3E}">
        <p14:creationId xmlns:p14="http://schemas.microsoft.com/office/powerpoint/2010/main" val="321586404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1325563"/>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9"/>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9"/>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a:xfrm>
            <a:off x="838200" y="6356352"/>
            <a:ext cx="2743200" cy="365125"/>
          </a:xfrm>
          <a:prstGeom prst="rect">
            <a:avLst/>
          </a:prstGeom>
        </p:spPr>
        <p:txBody>
          <a:bodyPr/>
          <a:lstStyle/>
          <a:p>
            <a:pPr defTabSz="914377">
              <a:buClrTx/>
            </a:pPr>
            <a:fld id="{94C74FDE-62A3-483C-8EE7-76A2DCC7E1E6}" type="datetimeFigureOut">
              <a:rPr lang="zh-TW" altLang="en-US" sz="1800" kern="1200" smtClean="0">
                <a:solidFill>
                  <a:prstClr val="black"/>
                </a:solidFill>
                <a:latin typeface="Calibri" panose="020F0502020204030204"/>
                <a:ea typeface="新細明體" panose="02020500000000000000" pitchFamily="18" charset="-120"/>
                <a:cs typeface="+mn-cs"/>
              </a:rPr>
              <a:pPr defTabSz="914377">
                <a:buClrTx/>
              </a:pPr>
              <a:t>2025/11/26</a:t>
            </a:fld>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8" name="投影片編號版面配置區 1"/>
          <p:cNvSpPr txBox="1">
            <a:spLocks/>
          </p:cNvSpPr>
          <p:nvPr/>
        </p:nvSpPr>
        <p:spPr>
          <a:xfrm>
            <a:off x="11625330" y="6491819"/>
            <a:ext cx="566671" cy="366183"/>
          </a:xfrm>
          <a:prstGeom prst="rect">
            <a:avLst/>
          </a:prstGeom>
        </p:spPr>
        <p:txBody>
          <a:bodyPr vert="horz" lIns="121920" tIns="60960" rIns="121920" bIns="60960" rtlCol="0" anchor="ctr"/>
          <a:lstStyle>
            <a:defPPr>
              <a:defRPr lang="zh-TW"/>
            </a:defPPr>
            <a:lvl1pPr marL="0" algn="r" defTabSz="685800" rtl="0" eaLnBrk="1" latinLnBrk="0" hangingPunct="1">
              <a:defRPr lang="zh-TW" altLang="en-US" sz="1400" kern="1200" smtClean="0">
                <a:solidFill>
                  <a:schemeClr val="tx1">
                    <a:tint val="75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fld id="{7FE602F6-2A3A-468B-9D96-CB2E1F33B865}" type="slidenum">
              <a:rPr kumimoji="0" lang="en-US" altLang="zh-TW" sz="1867"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altLang="zh-TW" sz="1867" b="0" i="0" u="none" strike="noStrike" kern="1200" cap="none" spc="0" normalizeH="0" baseline="0" noProof="0" dirty="0">
              <a:ln>
                <a:noFill/>
              </a:ln>
              <a:solidFill>
                <a:prstClr val="black">
                  <a:tint val="75000"/>
                </a:prst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337987691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a:prstGeom prst="rect">
            <a:avLst/>
          </a:prstGeo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TW" altLang="en-US" smtClean="0"/>
              <a:t>編輯母片文字樣式</a:t>
            </a:r>
          </a:p>
        </p:txBody>
      </p:sp>
      <p:sp>
        <p:nvSpPr>
          <p:cNvPr id="4" name="內容版面配置區 3"/>
          <p:cNvSpPr>
            <a:spLocks noGrp="1"/>
          </p:cNvSpPr>
          <p:nvPr>
            <p:ph sz="half" idx="2"/>
          </p:nvPr>
        </p:nvSpPr>
        <p:spPr>
          <a:xfrm>
            <a:off x="839789" y="2505075"/>
            <a:ext cx="5157787" cy="3684588"/>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TW" altLang="en-US" smtClean="0"/>
              <a:t>編輯母片文字樣式</a:t>
            </a:r>
          </a:p>
        </p:txBody>
      </p:sp>
      <p:sp>
        <p:nvSpPr>
          <p:cNvPr id="6" name="內容版面配置區 5"/>
          <p:cNvSpPr>
            <a:spLocks noGrp="1"/>
          </p:cNvSpPr>
          <p:nvPr>
            <p:ph sz="quarter" idx="4"/>
          </p:nvPr>
        </p:nvSpPr>
        <p:spPr>
          <a:xfrm>
            <a:off x="6172202" y="2505075"/>
            <a:ext cx="5183188" cy="3684588"/>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838200" y="6356352"/>
            <a:ext cx="2743200" cy="365125"/>
          </a:xfrm>
          <a:prstGeom prst="rect">
            <a:avLst/>
          </a:prstGeom>
        </p:spPr>
        <p:txBody>
          <a:bodyPr/>
          <a:lstStyle/>
          <a:p>
            <a:pPr defTabSz="914377">
              <a:buClrTx/>
            </a:pPr>
            <a:fld id="{94C74FDE-62A3-483C-8EE7-76A2DCC7E1E6}" type="datetimeFigureOut">
              <a:rPr lang="zh-TW" altLang="en-US" sz="1800" kern="1200" smtClean="0">
                <a:solidFill>
                  <a:prstClr val="black"/>
                </a:solidFill>
                <a:latin typeface="Calibri" panose="020F0502020204030204"/>
                <a:ea typeface="新細明體" panose="02020500000000000000" pitchFamily="18" charset="-120"/>
                <a:cs typeface="+mn-cs"/>
              </a:rPr>
              <a:pPr defTabSz="914377">
                <a:buClrTx/>
              </a:pPr>
              <a:t>2025/11/26</a:t>
            </a:fld>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10" name="投影片編號版面配置區 1"/>
          <p:cNvSpPr txBox="1">
            <a:spLocks/>
          </p:cNvSpPr>
          <p:nvPr/>
        </p:nvSpPr>
        <p:spPr>
          <a:xfrm>
            <a:off x="11625330" y="6491819"/>
            <a:ext cx="566671" cy="366183"/>
          </a:xfrm>
          <a:prstGeom prst="rect">
            <a:avLst/>
          </a:prstGeom>
        </p:spPr>
        <p:txBody>
          <a:bodyPr vert="horz" lIns="121920" tIns="60960" rIns="121920" bIns="60960" rtlCol="0" anchor="ctr"/>
          <a:lstStyle>
            <a:defPPr>
              <a:defRPr lang="zh-TW"/>
            </a:defPPr>
            <a:lvl1pPr marL="0" algn="r" defTabSz="685800" rtl="0" eaLnBrk="1" latinLnBrk="0" hangingPunct="1">
              <a:defRPr lang="zh-TW" altLang="en-US" sz="1400" kern="1200" smtClean="0">
                <a:solidFill>
                  <a:schemeClr val="tx1">
                    <a:tint val="75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fld id="{7FE602F6-2A3A-468B-9D96-CB2E1F33B865}" type="slidenum">
              <a:rPr kumimoji="0" lang="en-US" altLang="zh-TW" sz="1867"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altLang="zh-TW" sz="1867" b="0" i="0" u="none" strike="noStrike" kern="1200" cap="none" spc="0" normalizeH="0" baseline="0" noProof="0" dirty="0">
              <a:ln>
                <a:noFill/>
              </a:ln>
              <a:solidFill>
                <a:prstClr val="black">
                  <a:tint val="75000"/>
                </a:prst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2085639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1325563"/>
          </a:xfrm>
          <a:prstGeom prst="rect">
            <a:avLst/>
          </a:prstGeom>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a:xfrm>
            <a:off x="838200" y="6356352"/>
            <a:ext cx="2743200" cy="365125"/>
          </a:xfrm>
          <a:prstGeom prst="rect">
            <a:avLst/>
          </a:prstGeom>
        </p:spPr>
        <p:txBody>
          <a:bodyPr/>
          <a:lstStyle/>
          <a:p>
            <a:pPr defTabSz="914377">
              <a:buClrTx/>
            </a:pPr>
            <a:fld id="{94C74FDE-62A3-483C-8EE7-76A2DCC7E1E6}" type="datetimeFigureOut">
              <a:rPr lang="zh-TW" altLang="en-US" sz="1800" kern="1200" smtClean="0">
                <a:solidFill>
                  <a:prstClr val="black"/>
                </a:solidFill>
                <a:latin typeface="Calibri" panose="020F0502020204030204"/>
                <a:ea typeface="新細明體" panose="02020500000000000000" pitchFamily="18" charset="-120"/>
                <a:cs typeface="+mn-cs"/>
              </a:rPr>
              <a:pPr defTabSz="914377">
                <a:buClrTx/>
              </a:pPr>
              <a:t>2025/11/26</a:t>
            </a:fld>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6"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defRPr lang="zh-TW" altLang="en-US" sz="1867" smtClean="0">
                <a:latin typeface="Arial" panose="020B0604020202020204" pitchFamily="34" charset="0"/>
                <a:cs typeface="Arial" panose="020B0604020202020204" pitchFamily="34" charset="0"/>
              </a:defRPr>
            </a:lvl1pPr>
          </a:lstStyle>
          <a:p>
            <a:pPr defTabSz="914377">
              <a:buClrTx/>
            </a:pPr>
            <a:fld id="{A162D782-B51B-451D-A98E-E33522CBB150}" type="slidenum">
              <a:rPr lang="en-US" altLang="zh-TW" smtClean="0">
                <a:solidFill>
                  <a:prstClr val="black">
                    <a:tint val="75000"/>
                  </a:prstClr>
                </a:solidFill>
              </a:rPr>
              <a:pPr defTabSz="914377">
                <a:buClrTx/>
              </a:pPr>
              <a:t>‹#›</a:t>
            </a:fld>
            <a:endParaRPr lang="en-US" dirty="0">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336362270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a:prstGeom prst="rect">
            <a:avLst/>
          </a:prstGeo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a:xfrm>
            <a:off x="838200" y="6356352"/>
            <a:ext cx="2743200" cy="365125"/>
          </a:xfrm>
          <a:prstGeom prst="rect">
            <a:avLst/>
          </a:prstGeom>
        </p:spPr>
        <p:txBody>
          <a:bodyPr/>
          <a:lstStyle/>
          <a:p>
            <a:pPr defTabSz="914377">
              <a:buClrTx/>
            </a:pPr>
            <a:fld id="{94C74FDE-62A3-483C-8EE7-76A2DCC7E1E6}" type="datetimeFigureOut">
              <a:rPr lang="zh-TW" altLang="en-US" sz="1800" kern="1200" smtClean="0">
                <a:solidFill>
                  <a:prstClr val="black"/>
                </a:solidFill>
                <a:latin typeface="Calibri" panose="020F0502020204030204"/>
                <a:ea typeface="新細明體" panose="02020500000000000000" pitchFamily="18" charset="-120"/>
                <a:cs typeface="+mn-cs"/>
              </a:rPr>
              <a:pPr defTabSz="914377">
                <a:buClrTx/>
              </a:pPr>
              <a:t>2025/11/26</a:t>
            </a:fld>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8"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defRPr lang="zh-TW" altLang="en-US" sz="1867" smtClean="0">
                <a:latin typeface="Arial" panose="020B0604020202020204" pitchFamily="34" charset="0"/>
                <a:cs typeface="Arial" panose="020B0604020202020204" pitchFamily="34" charset="0"/>
              </a:defRPr>
            </a:lvl1pPr>
          </a:lstStyle>
          <a:p>
            <a:pPr defTabSz="914377">
              <a:buClrTx/>
            </a:pPr>
            <a:fld id="{A162D782-B51B-451D-A98E-E33522CBB150}" type="slidenum">
              <a:rPr lang="en-US" altLang="zh-TW" smtClean="0">
                <a:solidFill>
                  <a:prstClr val="black">
                    <a:tint val="75000"/>
                  </a:prstClr>
                </a:solidFill>
              </a:rPr>
              <a:pPr defTabSz="914377">
                <a:buClrTx/>
              </a:pPr>
              <a:t>‹#›</a:t>
            </a:fld>
            <a:endParaRPr lang="en-US" dirty="0">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262301200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a:prstGeom prst="rect">
            <a:avLst/>
          </a:prstGeo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zh-TW" altLang="en-US" smtClean="0"/>
              <a:t>按一下圖示以新增圖片</a:t>
            </a:r>
            <a:endParaRPr lang="zh-TW" altLang="en-US"/>
          </a:p>
        </p:txBody>
      </p:sp>
      <p:sp>
        <p:nvSpPr>
          <p:cNvPr id="4" name="文字版面配置區 3"/>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a:xfrm>
            <a:off x="838200" y="6356352"/>
            <a:ext cx="2743200" cy="365125"/>
          </a:xfrm>
          <a:prstGeom prst="rect">
            <a:avLst/>
          </a:prstGeom>
        </p:spPr>
        <p:txBody>
          <a:bodyPr/>
          <a:lstStyle/>
          <a:p>
            <a:pPr defTabSz="914377">
              <a:buClrTx/>
            </a:pPr>
            <a:fld id="{94C74FDE-62A3-483C-8EE7-76A2DCC7E1E6}" type="datetimeFigureOut">
              <a:rPr lang="zh-TW" altLang="en-US" sz="1800" kern="1200" smtClean="0">
                <a:solidFill>
                  <a:prstClr val="black"/>
                </a:solidFill>
                <a:latin typeface="Calibri" panose="020F0502020204030204"/>
                <a:ea typeface="新細明體" panose="02020500000000000000" pitchFamily="18" charset="-120"/>
                <a:cs typeface="+mn-cs"/>
              </a:rPr>
              <a:pPr defTabSz="914377">
                <a:buClrTx/>
              </a:pPr>
              <a:t>2025/11/26</a:t>
            </a:fld>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8"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defRPr lang="zh-TW" altLang="en-US" sz="1867" smtClean="0">
                <a:latin typeface="Arial" panose="020B0604020202020204" pitchFamily="34" charset="0"/>
                <a:cs typeface="Arial" panose="020B0604020202020204" pitchFamily="34" charset="0"/>
              </a:defRPr>
            </a:lvl1pPr>
          </a:lstStyle>
          <a:p>
            <a:pPr defTabSz="914377">
              <a:buClrTx/>
            </a:pPr>
            <a:fld id="{A162D782-B51B-451D-A98E-E33522CBB150}" type="slidenum">
              <a:rPr lang="en-US" altLang="zh-TW" smtClean="0">
                <a:solidFill>
                  <a:prstClr val="black">
                    <a:tint val="75000"/>
                  </a:prstClr>
                </a:solidFill>
              </a:rPr>
              <a:pPr defTabSz="914377">
                <a:buClrTx/>
              </a:pPr>
              <a:t>‹#›</a:t>
            </a:fld>
            <a:endParaRPr lang="en-US" dirty="0">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620554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1325563"/>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1825625"/>
            <a:ext cx="10515600" cy="4351339"/>
          </a:xfrm>
          <a:prstGeom prst="rect">
            <a:avLst/>
          </a:prstGeo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838200" y="6356352"/>
            <a:ext cx="2743200" cy="365125"/>
          </a:xfrm>
          <a:prstGeom prst="rect">
            <a:avLst/>
          </a:prstGeom>
        </p:spPr>
        <p:txBody>
          <a:bodyPr/>
          <a:lstStyle/>
          <a:p>
            <a:pPr defTabSz="914377">
              <a:buClrTx/>
            </a:pPr>
            <a:fld id="{94C74FDE-62A3-483C-8EE7-76A2DCC7E1E6}" type="datetimeFigureOut">
              <a:rPr lang="zh-TW" altLang="en-US" sz="1800" kern="1200" smtClean="0">
                <a:solidFill>
                  <a:prstClr val="black"/>
                </a:solidFill>
                <a:latin typeface="Calibri" panose="020F0502020204030204"/>
                <a:ea typeface="新細明體" panose="02020500000000000000" pitchFamily="18" charset="-120"/>
                <a:cs typeface="+mn-cs"/>
              </a:rPr>
              <a:pPr defTabSz="914377">
                <a:buClrTx/>
              </a:pPr>
              <a:t>2025/11/26</a:t>
            </a:fld>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7"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defRPr lang="zh-TW" altLang="en-US" sz="1867" smtClean="0">
                <a:latin typeface="Arial" panose="020B0604020202020204" pitchFamily="34" charset="0"/>
                <a:cs typeface="Arial" panose="020B0604020202020204" pitchFamily="34" charset="0"/>
              </a:defRPr>
            </a:lvl1pPr>
          </a:lstStyle>
          <a:p>
            <a:pPr defTabSz="914377">
              <a:buClrTx/>
            </a:pPr>
            <a:fld id="{A162D782-B51B-451D-A98E-E33522CBB150}" type="slidenum">
              <a:rPr lang="en-US" altLang="zh-TW" smtClean="0">
                <a:solidFill>
                  <a:prstClr val="black">
                    <a:tint val="75000"/>
                  </a:prstClr>
                </a:solidFill>
              </a:rPr>
              <a:pPr defTabSz="914377">
                <a:buClrTx/>
              </a:pPr>
              <a:t>‹#›</a:t>
            </a:fld>
            <a:endParaRPr lang="en-US" dirty="0">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21199624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2" y="365127"/>
            <a:ext cx="2628900" cy="5811839"/>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2" y="365127"/>
            <a:ext cx="7734300" cy="5811839"/>
          </a:xfrm>
          <a:prstGeom prst="rect">
            <a:avLst/>
          </a:prstGeo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838200" y="6356352"/>
            <a:ext cx="2743200" cy="365125"/>
          </a:xfrm>
          <a:prstGeom prst="rect">
            <a:avLst/>
          </a:prstGeom>
        </p:spPr>
        <p:txBody>
          <a:bodyPr/>
          <a:lstStyle/>
          <a:p>
            <a:pPr defTabSz="914377">
              <a:buClrTx/>
            </a:pPr>
            <a:fld id="{94C74FDE-62A3-483C-8EE7-76A2DCC7E1E6}" type="datetimeFigureOut">
              <a:rPr lang="zh-TW" altLang="en-US" sz="1800" kern="1200" smtClean="0">
                <a:solidFill>
                  <a:prstClr val="black"/>
                </a:solidFill>
                <a:latin typeface="Calibri" panose="020F0502020204030204"/>
                <a:ea typeface="新細明體" panose="02020500000000000000" pitchFamily="18" charset="-120"/>
                <a:cs typeface="+mn-cs"/>
              </a:rPr>
              <a:pPr defTabSz="914377">
                <a:buClrTx/>
              </a:pPr>
              <a:t>2025/11/26</a:t>
            </a:fld>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7"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defRPr lang="zh-TW" altLang="en-US" sz="1867" smtClean="0">
                <a:latin typeface="Arial" panose="020B0604020202020204" pitchFamily="34" charset="0"/>
                <a:cs typeface="Arial" panose="020B0604020202020204" pitchFamily="34" charset="0"/>
              </a:defRPr>
            </a:lvl1pPr>
          </a:lstStyle>
          <a:p>
            <a:pPr defTabSz="914377">
              <a:buClrTx/>
            </a:pPr>
            <a:fld id="{A162D782-B51B-451D-A98E-E33522CBB150}" type="slidenum">
              <a:rPr lang="en-US" altLang="zh-TW" smtClean="0">
                <a:solidFill>
                  <a:prstClr val="black">
                    <a:tint val="75000"/>
                  </a:prstClr>
                </a:solidFill>
              </a:rPr>
              <a:pPr defTabSz="914377">
                <a:buClrTx/>
              </a:pPr>
              <a:t>‹#›</a:t>
            </a:fld>
            <a:endParaRPr lang="en-US" dirty="0">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35632742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章節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831852" y="1638300"/>
            <a:ext cx="10515600" cy="4451351"/>
          </a:xfrm>
          <a:prstGeom prst="rect">
            <a:avLst/>
          </a:prstGeom>
        </p:spPr>
        <p:txBody>
          <a:bodyPr/>
          <a:lstStyle>
            <a:lvl1pPr marL="0" indent="0">
              <a:buNone/>
              <a:defRPr sz="1950">
                <a:solidFill>
                  <a:schemeClr val="tx1">
                    <a:tint val="75000"/>
                  </a:schemeClr>
                </a:solidFill>
              </a:defRPr>
            </a:lvl1pPr>
            <a:lvl2pPr marL="371464" indent="0">
              <a:buNone/>
              <a:defRPr sz="1625">
                <a:solidFill>
                  <a:schemeClr val="tx1">
                    <a:tint val="75000"/>
                  </a:schemeClr>
                </a:solidFill>
              </a:defRPr>
            </a:lvl2pPr>
            <a:lvl3pPr marL="742927" indent="0">
              <a:buNone/>
              <a:defRPr sz="1462">
                <a:solidFill>
                  <a:schemeClr val="tx1">
                    <a:tint val="75000"/>
                  </a:schemeClr>
                </a:solidFill>
              </a:defRPr>
            </a:lvl3pPr>
            <a:lvl4pPr marL="1114391" indent="0">
              <a:buNone/>
              <a:defRPr sz="1300">
                <a:solidFill>
                  <a:schemeClr val="tx1">
                    <a:tint val="75000"/>
                  </a:schemeClr>
                </a:solidFill>
              </a:defRPr>
            </a:lvl4pPr>
            <a:lvl5pPr marL="1485854" indent="0">
              <a:buNone/>
              <a:defRPr sz="1300">
                <a:solidFill>
                  <a:schemeClr val="tx1">
                    <a:tint val="75000"/>
                  </a:schemeClr>
                </a:solidFill>
              </a:defRPr>
            </a:lvl5pPr>
            <a:lvl6pPr marL="1857318" indent="0">
              <a:buNone/>
              <a:defRPr sz="1300">
                <a:solidFill>
                  <a:schemeClr val="tx1">
                    <a:tint val="75000"/>
                  </a:schemeClr>
                </a:solidFill>
              </a:defRPr>
            </a:lvl6pPr>
            <a:lvl7pPr marL="2228781" indent="0">
              <a:buNone/>
              <a:defRPr sz="1300">
                <a:solidFill>
                  <a:schemeClr val="tx1">
                    <a:tint val="75000"/>
                  </a:schemeClr>
                </a:solidFill>
              </a:defRPr>
            </a:lvl7pPr>
            <a:lvl8pPr marL="2600245" indent="0">
              <a:buNone/>
              <a:defRPr sz="1300">
                <a:solidFill>
                  <a:schemeClr val="tx1">
                    <a:tint val="75000"/>
                  </a:schemeClr>
                </a:solidFill>
              </a:defRPr>
            </a:lvl8pPr>
            <a:lvl9pPr marL="2971709" indent="0">
              <a:buNone/>
              <a:defRPr sz="1300">
                <a:solidFill>
                  <a:schemeClr val="tx1">
                    <a:tint val="75000"/>
                  </a:schemeClr>
                </a:solidFill>
              </a:defRPr>
            </a:lvl9pPr>
          </a:lstStyle>
          <a:p>
            <a:pPr lvl="0"/>
            <a:r>
              <a:rPr lang="zh-TW" altLang="en-US" smtClean="0"/>
              <a:t>編輯母片文字樣式</a:t>
            </a:r>
          </a:p>
        </p:txBody>
      </p:sp>
    </p:spTree>
    <p:extLst>
      <p:ext uri="{BB962C8B-B14F-4D97-AF65-F5344CB8AC3E}">
        <p14:creationId xmlns:p14="http://schemas.microsoft.com/office/powerpoint/2010/main" val="1575093178"/>
      </p:ext>
    </p:extLst>
  </p:cSld>
  <p:clrMapOvr>
    <a:masterClrMapping/>
  </p:clrMapOvr>
  <p:timing>
    <p:tnLst>
      <p:par>
        <p:cTn id="1" dur="indefinite" restart="never" nodeType="tmRoot"/>
      </p:par>
    </p:tnLst>
  </p:timing>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pic>
        <p:nvPicPr>
          <p:cNvPr id="2" name="Picture 6" descr="F:\Temp\400页超强PPT模板\花PNG\65789.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9569"/>
          <a:stretch>
            <a:fillRect/>
          </a:stretch>
        </p:blipFill>
        <p:spPr bwMode="auto">
          <a:xfrm rot="9390624">
            <a:off x="-2208108" y="-4517309"/>
            <a:ext cx="2947155" cy="656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F:\Temp\400页超强PPT模板\花PNG\65789.png"/>
          <p:cNvPicPr>
            <a:picLocks noChangeAspect="1" noChangeArrowheads="1"/>
          </p:cNvPicPr>
          <p:nvPr userDrawn="1"/>
        </p:nvPicPr>
        <p:blipFill>
          <a:blip r:embed="rId3">
            <a:extLst>
              <a:ext uri="{28A0092B-C50C-407E-A947-70E740481C1C}">
                <a14:useLocalDpi xmlns:a14="http://schemas.microsoft.com/office/drawing/2010/main" val="0"/>
              </a:ext>
            </a:extLst>
          </a:blip>
          <a:srcRect r="9569"/>
          <a:stretch>
            <a:fillRect/>
          </a:stretch>
        </p:blipFill>
        <p:spPr bwMode="auto">
          <a:xfrm rot="2472549">
            <a:off x="11288889" y="-6590062"/>
            <a:ext cx="4146787" cy="923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635352"/>
      </p:ext>
    </p:extLst>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9"/>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9533" indent="0" algn="ctr">
              <a:buNone/>
              <a:defRPr>
                <a:solidFill>
                  <a:schemeClr val="tx1">
                    <a:tint val="75000"/>
                  </a:schemeClr>
                </a:solidFill>
              </a:defRPr>
            </a:lvl2pPr>
            <a:lvl3pPr marL="1219064" indent="0" algn="ctr">
              <a:buNone/>
              <a:defRPr>
                <a:solidFill>
                  <a:schemeClr val="tx1">
                    <a:tint val="75000"/>
                  </a:schemeClr>
                </a:solidFill>
              </a:defRPr>
            </a:lvl3pPr>
            <a:lvl4pPr marL="1828597" indent="0" algn="ctr">
              <a:buNone/>
              <a:defRPr>
                <a:solidFill>
                  <a:schemeClr val="tx1">
                    <a:tint val="75000"/>
                  </a:schemeClr>
                </a:solidFill>
              </a:defRPr>
            </a:lvl4pPr>
            <a:lvl5pPr marL="2438130" indent="0" algn="ctr">
              <a:buNone/>
              <a:defRPr>
                <a:solidFill>
                  <a:schemeClr val="tx1">
                    <a:tint val="75000"/>
                  </a:schemeClr>
                </a:solidFill>
              </a:defRPr>
            </a:lvl5pPr>
            <a:lvl6pPr marL="3047661" indent="0" algn="ctr">
              <a:buNone/>
              <a:defRPr>
                <a:solidFill>
                  <a:schemeClr val="tx1">
                    <a:tint val="75000"/>
                  </a:schemeClr>
                </a:solidFill>
              </a:defRPr>
            </a:lvl6pPr>
            <a:lvl7pPr marL="3657193" indent="0" algn="ctr">
              <a:buNone/>
              <a:defRPr>
                <a:solidFill>
                  <a:schemeClr val="tx1">
                    <a:tint val="75000"/>
                  </a:schemeClr>
                </a:solidFill>
              </a:defRPr>
            </a:lvl7pPr>
            <a:lvl8pPr marL="4266724" indent="0" algn="ctr">
              <a:buNone/>
              <a:defRPr>
                <a:solidFill>
                  <a:schemeClr val="tx1">
                    <a:tint val="75000"/>
                  </a:schemeClr>
                </a:solidFill>
              </a:defRPr>
            </a:lvl8pPr>
            <a:lvl9pPr marL="4876257"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1" y="6356748"/>
            <a:ext cx="2844800" cy="36427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914377">
              <a:buClrTx/>
              <a:defRPr/>
            </a:pPr>
            <a:fld id="{A5241A45-F75E-43EE-B565-258EA3F7CCF3}" type="datetimeFigureOut">
              <a:rPr lang="zh-CN" altLang="en-US" sz="1800" kern="1200" smtClean="0">
                <a:solidFill>
                  <a:prstClr val="black"/>
                </a:solidFill>
                <a:latin typeface="Calibri" panose="020F0502020204030204"/>
                <a:cs typeface="+mn-cs"/>
              </a:rPr>
              <a:pPr defTabSz="914377">
                <a:buClrTx/>
                <a:defRPr/>
              </a:pPr>
              <a:t>2025/11/26</a:t>
            </a:fld>
            <a:endParaRPr lang="zh-CN" altLang="en-US" sz="1800" kern="1200">
              <a:solidFill>
                <a:prstClr val="black"/>
              </a:solidFill>
              <a:latin typeface="Calibri" panose="020F0502020204030204"/>
              <a:cs typeface="+mn-cs"/>
            </a:endParaRPr>
          </a:p>
        </p:txBody>
      </p:sp>
      <p:sp>
        <p:nvSpPr>
          <p:cNvPr id="5" name="页脚占位符 4"/>
          <p:cNvSpPr>
            <a:spLocks noGrp="1"/>
          </p:cNvSpPr>
          <p:nvPr>
            <p:ph type="ftr" sz="quarter" idx="11"/>
          </p:nvPr>
        </p:nvSpPr>
        <p:spPr>
          <a:xfrm>
            <a:off x="4164849" y="6356748"/>
            <a:ext cx="3862305" cy="36427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914377">
              <a:buClrTx/>
              <a:defRPr/>
            </a:pPr>
            <a:endParaRPr lang="zh-CN" altLang="en-US" sz="1800" kern="1200">
              <a:solidFill>
                <a:prstClr val="black"/>
              </a:solidFill>
              <a:latin typeface="Calibri" panose="020F0502020204030204"/>
              <a:cs typeface="+mn-cs"/>
            </a:endParaRPr>
          </a:p>
        </p:txBody>
      </p:sp>
      <p:sp>
        <p:nvSpPr>
          <p:cNvPr id="6" name="灯片编号占位符 5"/>
          <p:cNvSpPr>
            <a:spLocks noGrp="1"/>
          </p:cNvSpPr>
          <p:nvPr>
            <p:ph type="sldNum" sz="quarter" idx="12"/>
          </p:nvPr>
        </p:nvSpPr>
        <p:spPr>
          <a:xfrm>
            <a:off x="8737601" y="6356748"/>
            <a:ext cx="2844800" cy="36427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914377">
              <a:buClrTx/>
              <a:defRPr/>
            </a:pPr>
            <a:fld id="{27A99713-2103-4104-B486-871A628B913C}" type="slidenum">
              <a:rPr lang="zh-CN" smtClean="0">
                <a:solidFill>
                  <a:prstClr val="black">
                    <a:tint val="75000"/>
                  </a:prstClr>
                </a:solidFill>
              </a:rPr>
              <a:pPr defTabSz="914377">
                <a:buClrTx/>
                <a:defRPr/>
              </a:pPr>
              <a:t>‹#›</a:t>
            </a:fld>
            <a:endParaRPr lang="zh-CN">
              <a:solidFill>
                <a:prstClr val="black">
                  <a:tint val="75000"/>
                </a:prstClr>
              </a:solidFill>
            </a:endParaRPr>
          </a:p>
        </p:txBody>
      </p:sp>
    </p:spTree>
    <p:extLst>
      <p:ext uri="{BB962C8B-B14F-4D97-AF65-F5344CB8AC3E}">
        <p14:creationId xmlns:p14="http://schemas.microsoft.com/office/powerpoint/2010/main" val="3279247566"/>
      </p:ext>
    </p:extLst>
  </p:cSld>
  <p:clrMapOvr>
    <a:masterClrMapping/>
  </p:clrMapOvr>
  <p:transition spd="med" advTm="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幾何圖形母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20009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標題及物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2"/>
          <p:cNvSpPr txBox="1"/>
          <p:nvPr/>
        </p:nvSpPr>
        <p:spPr>
          <a:xfrm>
            <a:off x="4885316" y="1856240"/>
            <a:ext cx="2149997" cy="1015663"/>
          </a:xfrm>
          <a:prstGeom prst="rect">
            <a:avLst/>
          </a:prstGeom>
          <a:effectLst/>
        </p:spPr>
        <p:txBody>
          <a:bodyPr wrap="square">
            <a:spAutoFit/>
          </a:bodyPr>
          <a:lstStyle>
            <a:defPPr>
              <a:defRPr lang="zh-CN"/>
            </a:defPPr>
            <a:lvl1pPr algn="just" fontAlgn="auto">
              <a:spcBef>
                <a:spcPts val="0"/>
              </a:spcBef>
              <a:spcAft>
                <a:spcPts val="0"/>
              </a:spcAft>
              <a:defRPr sz="2400" b="0">
                <a:solidFill>
                  <a:schemeClr val="tx2">
                    <a:alpha val="91000"/>
                  </a:schemeClr>
                </a:solidFill>
                <a:latin typeface="Impact" panose="020B0806030902050204" pitchFamily="34" charset="0"/>
                <a:ea typeface="微软雅黑" panose="020B0503020204020204" pitchFamily="34" charset="-122"/>
                <a:cs typeface="方正豪体简体" panose="03000509000000000000" pitchFamily="65" charset="-122"/>
              </a:defRPr>
            </a:lvl1p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lumMod val="65000"/>
                    <a:lumOff val="35000"/>
                    <a:alpha val="40000"/>
                  </a:prstClr>
                </a:solidFill>
                <a:effectLst/>
                <a:uLnTx/>
                <a:uFillTx/>
                <a:latin typeface="Impact" panose="020B0806030902050204" pitchFamily="34" charset="0"/>
                <a:ea typeface="微软雅黑" panose="020B0503020204020204" pitchFamily="34" charset="-122"/>
              </a:rPr>
              <a:t>CONTENTS</a:t>
            </a: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black">
                  <a:lumMod val="65000"/>
                  <a:lumOff val="35000"/>
                  <a:alpha val="40000"/>
                </a:prstClr>
              </a:solidFill>
              <a:effectLst/>
              <a:uLnTx/>
              <a:uFillTx/>
              <a:latin typeface="Impact" panose="020B0806030902050204" pitchFamily="34" charset="0"/>
              <a:ea typeface="微软雅黑" panose="020B0503020204020204" pitchFamily="34" charset="-122"/>
            </a:endParaRPr>
          </a:p>
        </p:txBody>
      </p:sp>
      <p:sp>
        <p:nvSpPr>
          <p:cNvPr id="8" name="矩形 7"/>
          <p:cNvSpPr/>
          <p:nvPr/>
        </p:nvSpPr>
        <p:spPr>
          <a:xfrm>
            <a:off x="6997215" y="1554484"/>
            <a:ext cx="3124719" cy="923330"/>
          </a:xfrm>
          <a:prstGeom prst="rect">
            <a:avLst/>
          </a:prstGeom>
          <a:effectLst/>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zh-TW" altLang="en-US" sz="5400" b="1" i="0" u="none" strike="noStrike" kern="1200" cap="none" spc="0" normalizeH="0" baseline="0" noProof="0" dirty="0" smtClean="0">
                <a:ln>
                  <a:noFill/>
                </a:ln>
                <a:solidFill>
                  <a:prstClr val="black">
                    <a:lumMod val="65000"/>
                    <a:lumOff val="35000"/>
                    <a:alpha val="91000"/>
                  </a:prstClr>
                </a:solidFill>
                <a:effectLst/>
                <a:uLnTx/>
                <a:uFillTx/>
                <a:latin typeface="微软雅黑" panose="020B0503020204020204" pitchFamily="34" charset="-122"/>
                <a:ea typeface="微软雅黑" panose="020B0503020204020204" pitchFamily="34" charset="-122"/>
                <a:cs typeface="+mn-cs"/>
              </a:rPr>
              <a:t>操作說</a:t>
            </a:r>
            <a:r>
              <a:rPr kumimoji="0" lang="zh-TW" altLang="en-US" sz="5400" b="1" i="0" u="none" strike="noStrike" kern="1200" cap="none" spc="0" normalizeH="0" baseline="0" noProof="0" dirty="0">
                <a:ln>
                  <a:noFill/>
                </a:ln>
                <a:solidFill>
                  <a:prstClr val="black">
                    <a:lumMod val="65000"/>
                    <a:lumOff val="35000"/>
                    <a:alpha val="91000"/>
                  </a:prstClr>
                </a:solidFill>
                <a:effectLst/>
                <a:uLnTx/>
                <a:uFillTx/>
                <a:latin typeface="微软雅黑" panose="020B0503020204020204" pitchFamily="34" charset="-122"/>
                <a:ea typeface="微软雅黑" panose="020B0503020204020204" pitchFamily="34" charset="-122"/>
                <a:cs typeface="+mn-cs"/>
              </a:rPr>
              <a:t>明</a:t>
            </a:r>
            <a:endParaRPr kumimoji="0" lang="en-US" altLang="zh-CN" sz="5400" b="1" i="0" u="none" strike="noStrike" kern="1200" cap="none" spc="0" normalizeH="0" baseline="0" noProof="0" dirty="0">
              <a:ln>
                <a:noFill/>
              </a:ln>
              <a:solidFill>
                <a:prstClr val="black">
                  <a:lumMod val="65000"/>
                  <a:lumOff val="35000"/>
                  <a:alpha val="91000"/>
                </a:prstClr>
              </a:solidFill>
              <a:effectLst/>
              <a:uLnTx/>
              <a:uFillTx/>
              <a:latin typeface="微软雅黑" panose="020B0503020204020204" pitchFamily="34" charset="-122"/>
              <a:ea typeface="微软雅黑" panose="020B0503020204020204" pitchFamily="34" charset="-122"/>
              <a:cs typeface="+mn-cs"/>
            </a:endParaRPr>
          </a:p>
        </p:txBody>
      </p:sp>
      <p:cxnSp>
        <p:nvCxnSpPr>
          <p:cNvPr id="9" name="直接连接符 5"/>
          <p:cNvCxnSpPr/>
          <p:nvPr/>
        </p:nvCxnSpPr>
        <p:spPr>
          <a:xfrm flipH="1">
            <a:off x="2133600" y="2438249"/>
            <a:ext cx="769672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等腰三角形 10"/>
          <p:cNvSpPr/>
          <p:nvPr/>
        </p:nvSpPr>
        <p:spPr>
          <a:xfrm rot="18035669">
            <a:off x="9978322" y="818489"/>
            <a:ext cx="495119" cy="426827"/>
          </a:xfrm>
          <a:prstGeom prst="triangle">
            <a:avLst/>
          </a:prstGeom>
          <a:solidFill>
            <a:srgbClr val="A3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2" name="等腰三角形 11"/>
          <p:cNvSpPr/>
          <p:nvPr/>
        </p:nvSpPr>
        <p:spPr>
          <a:xfrm rot="21283757">
            <a:off x="10499642" y="1394118"/>
            <a:ext cx="263959" cy="227551"/>
          </a:xfrm>
          <a:prstGeom prst="triangle">
            <a:avLst/>
          </a:prstGeom>
          <a:solidFill>
            <a:srgbClr val="4EC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3" name="等腰三角形 12"/>
          <p:cNvSpPr/>
          <p:nvPr/>
        </p:nvSpPr>
        <p:spPr>
          <a:xfrm rot="15968008">
            <a:off x="10954667" y="1480581"/>
            <a:ext cx="418535" cy="312651"/>
          </a:xfrm>
          <a:prstGeom prst="triangle">
            <a:avLst/>
          </a:prstGeom>
          <a:solidFill>
            <a:srgbClr val="E6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412440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8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22" presetClass="entr" presetSubtype="2" fill="hold" nodeType="withEffect">
                                  <p:stCondLst>
                                    <p:cond delay="12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par>
                          <p:cTn id="17" fill="hold">
                            <p:stCondLst>
                              <p:cond delay="1700"/>
                            </p:stCondLst>
                            <p:childTnLst>
                              <p:par>
                                <p:cTn id="18" presetID="2" presetClass="entr" presetSubtype="3"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100" fill="hold"/>
                                        <p:tgtEl>
                                          <p:spTgt spid="11"/>
                                        </p:tgtEl>
                                        <p:attrNameLst>
                                          <p:attrName>ppt_x</p:attrName>
                                        </p:attrNameLst>
                                      </p:cBhvr>
                                      <p:tavLst>
                                        <p:tav tm="0">
                                          <p:val>
                                            <p:strVal val="1+#ppt_w/2"/>
                                          </p:val>
                                        </p:tav>
                                        <p:tav tm="100000">
                                          <p:val>
                                            <p:strVal val="#ppt_x"/>
                                          </p:val>
                                        </p:tav>
                                      </p:tavLst>
                                    </p:anim>
                                    <p:anim calcmode="lin" valueType="num">
                                      <p:cBhvr additive="base">
                                        <p:cTn id="21" dur="1100" fill="hold"/>
                                        <p:tgtEl>
                                          <p:spTgt spid="11"/>
                                        </p:tgtEl>
                                        <p:attrNameLst>
                                          <p:attrName>ppt_y</p:attrName>
                                        </p:attrNameLst>
                                      </p:cBhvr>
                                      <p:tavLst>
                                        <p:tav tm="0">
                                          <p:val>
                                            <p:strVal val="0-#ppt_h/2"/>
                                          </p:val>
                                        </p:tav>
                                        <p:tav tm="100000">
                                          <p:val>
                                            <p:strVal val="#ppt_y"/>
                                          </p:val>
                                        </p:tav>
                                      </p:tavLst>
                                    </p:anim>
                                  </p:childTnLst>
                                </p:cTn>
                              </p:par>
                              <p:par>
                                <p:cTn id="22" presetID="8" presetClass="emph" presetSubtype="0" fill="hold" grpId="1" nodeType="withEffect">
                                  <p:stCondLst>
                                    <p:cond delay="0"/>
                                  </p:stCondLst>
                                  <p:childTnLst>
                                    <p:animRot by="21600000">
                                      <p:cBhvr>
                                        <p:cTn id="23" dur="1100" fill="hold"/>
                                        <p:tgtEl>
                                          <p:spTgt spid="11"/>
                                        </p:tgtEl>
                                        <p:attrNameLst>
                                          <p:attrName>r</p:attrName>
                                        </p:attrNameLst>
                                      </p:cBhvr>
                                    </p:animRot>
                                  </p:childTnLst>
                                </p:cTn>
                              </p:par>
                              <p:par>
                                <p:cTn id="24" presetID="2" presetClass="entr" presetSubtype="3" fill="hold" grpId="0" nodeType="withEffect">
                                  <p:stCondLst>
                                    <p:cond delay="60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100" fill="hold"/>
                                        <p:tgtEl>
                                          <p:spTgt spid="12"/>
                                        </p:tgtEl>
                                        <p:attrNameLst>
                                          <p:attrName>ppt_x</p:attrName>
                                        </p:attrNameLst>
                                      </p:cBhvr>
                                      <p:tavLst>
                                        <p:tav tm="0">
                                          <p:val>
                                            <p:strVal val="1+#ppt_w/2"/>
                                          </p:val>
                                        </p:tav>
                                        <p:tav tm="100000">
                                          <p:val>
                                            <p:strVal val="#ppt_x"/>
                                          </p:val>
                                        </p:tav>
                                      </p:tavLst>
                                    </p:anim>
                                    <p:anim calcmode="lin" valueType="num">
                                      <p:cBhvr additive="base">
                                        <p:cTn id="27" dur="1100" fill="hold"/>
                                        <p:tgtEl>
                                          <p:spTgt spid="12"/>
                                        </p:tgtEl>
                                        <p:attrNameLst>
                                          <p:attrName>ppt_y</p:attrName>
                                        </p:attrNameLst>
                                      </p:cBhvr>
                                      <p:tavLst>
                                        <p:tav tm="0">
                                          <p:val>
                                            <p:strVal val="0-#ppt_h/2"/>
                                          </p:val>
                                        </p:tav>
                                        <p:tav tm="100000">
                                          <p:val>
                                            <p:strVal val="#ppt_y"/>
                                          </p:val>
                                        </p:tav>
                                      </p:tavLst>
                                    </p:anim>
                                  </p:childTnLst>
                                </p:cTn>
                              </p:par>
                              <p:par>
                                <p:cTn id="28" presetID="8" presetClass="emph" presetSubtype="0" fill="hold" grpId="1" nodeType="withEffect">
                                  <p:stCondLst>
                                    <p:cond delay="600"/>
                                  </p:stCondLst>
                                  <p:childTnLst>
                                    <p:animRot by="21600000">
                                      <p:cBhvr>
                                        <p:cTn id="29" dur="1100" fill="hold"/>
                                        <p:tgtEl>
                                          <p:spTgt spid="12"/>
                                        </p:tgtEl>
                                        <p:attrNameLst>
                                          <p:attrName>r</p:attrName>
                                        </p:attrNameLst>
                                      </p:cBhvr>
                                    </p:animRot>
                                  </p:childTnLst>
                                </p:cTn>
                              </p:par>
                              <p:par>
                                <p:cTn id="30" presetID="2" presetClass="entr" presetSubtype="3" fill="hold" grpId="0" nodeType="withEffect">
                                  <p:stCondLst>
                                    <p:cond delay="120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1100" fill="hold"/>
                                        <p:tgtEl>
                                          <p:spTgt spid="13"/>
                                        </p:tgtEl>
                                        <p:attrNameLst>
                                          <p:attrName>ppt_x</p:attrName>
                                        </p:attrNameLst>
                                      </p:cBhvr>
                                      <p:tavLst>
                                        <p:tav tm="0">
                                          <p:val>
                                            <p:strVal val="1+#ppt_w/2"/>
                                          </p:val>
                                        </p:tav>
                                        <p:tav tm="100000">
                                          <p:val>
                                            <p:strVal val="#ppt_x"/>
                                          </p:val>
                                        </p:tav>
                                      </p:tavLst>
                                    </p:anim>
                                    <p:anim calcmode="lin" valueType="num">
                                      <p:cBhvr additive="base">
                                        <p:cTn id="33" dur="1100" fill="hold"/>
                                        <p:tgtEl>
                                          <p:spTgt spid="13"/>
                                        </p:tgtEl>
                                        <p:attrNameLst>
                                          <p:attrName>ppt_y</p:attrName>
                                        </p:attrNameLst>
                                      </p:cBhvr>
                                      <p:tavLst>
                                        <p:tav tm="0">
                                          <p:val>
                                            <p:strVal val="0-#ppt_h/2"/>
                                          </p:val>
                                        </p:tav>
                                        <p:tav tm="100000">
                                          <p:val>
                                            <p:strVal val="#ppt_y"/>
                                          </p:val>
                                        </p:tav>
                                      </p:tavLst>
                                    </p:anim>
                                  </p:childTnLst>
                                </p:cTn>
                              </p:par>
                              <p:par>
                                <p:cTn id="34" presetID="8" presetClass="emph" presetSubtype="0" fill="hold" grpId="1" nodeType="withEffect">
                                  <p:stCondLst>
                                    <p:cond delay="1200"/>
                                  </p:stCondLst>
                                  <p:childTnLst>
                                    <p:animRot by="21600000">
                                      <p:cBhvr>
                                        <p:cTn id="35" dur="11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1" grpId="1" animBg="1"/>
      <p:bldP spid="12" grpId="0" animBg="1"/>
      <p:bldP spid="12" grpId="1" animBg="1"/>
      <p:bldP spid="13" grpId="0" animBg="1"/>
      <p:bldP spid="13" grpId="1"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等腰三角形 4"/>
          <p:cNvSpPr/>
          <p:nvPr/>
        </p:nvSpPr>
        <p:spPr>
          <a:xfrm rot="18035669">
            <a:off x="2559611" y="1723586"/>
            <a:ext cx="592367" cy="510660"/>
          </a:xfrm>
          <a:prstGeom prst="triangle">
            <a:avLst/>
          </a:prstGeom>
          <a:solidFill>
            <a:srgbClr val="E66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panose="020F0502020204030204"/>
              <a:cs typeface="+mn-cs"/>
            </a:endParaRPr>
          </a:p>
        </p:txBody>
      </p:sp>
      <p:sp>
        <p:nvSpPr>
          <p:cNvPr id="6" name="等腰三角形 5"/>
          <p:cNvSpPr/>
          <p:nvPr/>
        </p:nvSpPr>
        <p:spPr>
          <a:xfrm rot="21283757">
            <a:off x="2347228" y="2078486"/>
            <a:ext cx="315803" cy="272244"/>
          </a:xfrm>
          <a:prstGeom prst="triangle">
            <a:avLst/>
          </a:prstGeom>
          <a:solidFill>
            <a:srgbClr val="E4B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panose="020F0502020204030204"/>
              <a:cs typeface="+mn-cs"/>
            </a:endParaRPr>
          </a:p>
        </p:txBody>
      </p:sp>
      <p:sp>
        <p:nvSpPr>
          <p:cNvPr id="7" name="等腰三角形 6"/>
          <p:cNvSpPr/>
          <p:nvPr/>
        </p:nvSpPr>
        <p:spPr>
          <a:xfrm rot="15968008">
            <a:off x="1822676" y="2582018"/>
            <a:ext cx="500739" cy="374057"/>
          </a:xfrm>
          <a:prstGeom prst="triangle">
            <a:avLst/>
          </a:prstGeom>
          <a:solidFill>
            <a:srgbClr val="4EC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panose="020F0502020204030204"/>
              <a:cs typeface="+mn-cs"/>
            </a:endParaRPr>
          </a:p>
        </p:txBody>
      </p:sp>
      <p:cxnSp>
        <p:nvCxnSpPr>
          <p:cNvPr id="12" name="直接连接符 10"/>
          <p:cNvCxnSpPr/>
          <p:nvPr/>
        </p:nvCxnSpPr>
        <p:spPr>
          <a:xfrm>
            <a:off x="5605600" y="3768520"/>
            <a:ext cx="4111477"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70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100" fill="hold"/>
                                        <p:tgtEl>
                                          <p:spTgt spid="5"/>
                                        </p:tgtEl>
                                        <p:attrNameLst>
                                          <p:attrName>ppt_x</p:attrName>
                                        </p:attrNameLst>
                                      </p:cBhvr>
                                      <p:tavLst>
                                        <p:tav tm="0">
                                          <p:val>
                                            <p:strVal val="0-#ppt_w/2"/>
                                          </p:val>
                                        </p:tav>
                                        <p:tav tm="100000">
                                          <p:val>
                                            <p:strVal val="#ppt_x"/>
                                          </p:val>
                                        </p:tav>
                                      </p:tavLst>
                                    </p:anim>
                                    <p:anim calcmode="lin" valueType="num">
                                      <p:cBhvr additive="base">
                                        <p:cTn id="8" dur="11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fill="hold" grpId="1" nodeType="withEffect">
                                  <p:stCondLst>
                                    <p:cond delay="0"/>
                                  </p:stCondLst>
                                  <p:childTnLst>
                                    <p:animRot by="21600000">
                                      <p:cBhvr>
                                        <p:cTn id="10" dur="1100" fill="hold"/>
                                        <p:tgtEl>
                                          <p:spTgt spid="5"/>
                                        </p:tgtEl>
                                        <p:attrNameLst>
                                          <p:attrName>r</p:attrName>
                                        </p:attrNameLst>
                                      </p:cBhvr>
                                    </p:animRot>
                                  </p:childTnLst>
                                </p:cTn>
                              </p:par>
                              <p:par>
                                <p:cTn id="11" presetID="2" presetClass="entr" presetSubtype="9" fill="hold" grpId="0" nodeType="withEffect">
                                  <p:stCondLst>
                                    <p:cond delay="6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100" fill="hold"/>
                                        <p:tgtEl>
                                          <p:spTgt spid="6"/>
                                        </p:tgtEl>
                                        <p:attrNameLst>
                                          <p:attrName>ppt_x</p:attrName>
                                        </p:attrNameLst>
                                      </p:cBhvr>
                                      <p:tavLst>
                                        <p:tav tm="0">
                                          <p:val>
                                            <p:strVal val="0-#ppt_w/2"/>
                                          </p:val>
                                        </p:tav>
                                        <p:tav tm="100000">
                                          <p:val>
                                            <p:strVal val="#ppt_x"/>
                                          </p:val>
                                        </p:tav>
                                      </p:tavLst>
                                    </p:anim>
                                    <p:anim calcmode="lin" valueType="num">
                                      <p:cBhvr additive="base">
                                        <p:cTn id="14" dur="1100" fill="hold"/>
                                        <p:tgtEl>
                                          <p:spTgt spid="6"/>
                                        </p:tgtEl>
                                        <p:attrNameLst>
                                          <p:attrName>ppt_y</p:attrName>
                                        </p:attrNameLst>
                                      </p:cBhvr>
                                      <p:tavLst>
                                        <p:tav tm="0">
                                          <p:val>
                                            <p:strVal val="0-#ppt_h/2"/>
                                          </p:val>
                                        </p:tav>
                                        <p:tav tm="100000">
                                          <p:val>
                                            <p:strVal val="#ppt_y"/>
                                          </p:val>
                                        </p:tav>
                                      </p:tavLst>
                                    </p:anim>
                                  </p:childTnLst>
                                </p:cTn>
                              </p:par>
                              <p:par>
                                <p:cTn id="15" presetID="8" presetClass="emph" presetSubtype="0" fill="hold" grpId="1" nodeType="withEffect">
                                  <p:stCondLst>
                                    <p:cond delay="600"/>
                                  </p:stCondLst>
                                  <p:childTnLst>
                                    <p:animRot by="21600000">
                                      <p:cBhvr>
                                        <p:cTn id="16" dur="1100" fill="hold"/>
                                        <p:tgtEl>
                                          <p:spTgt spid="6"/>
                                        </p:tgtEl>
                                        <p:attrNameLst>
                                          <p:attrName>r</p:attrName>
                                        </p:attrNameLst>
                                      </p:cBhvr>
                                    </p:animRot>
                                  </p:childTnLst>
                                </p:cTn>
                              </p:par>
                              <p:par>
                                <p:cTn id="17" presetID="2" presetClass="entr" presetSubtype="9" fill="hold" grpId="0" nodeType="withEffect">
                                  <p:stCondLst>
                                    <p:cond delay="12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100" fill="hold"/>
                                        <p:tgtEl>
                                          <p:spTgt spid="7"/>
                                        </p:tgtEl>
                                        <p:attrNameLst>
                                          <p:attrName>ppt_x</p:attrName>
                                        </p:attrNameLst>
                                      </p:cBhvr>
                                      <p:tavLst>
                                        <p:tav tm="0">
                                          <p:val>
                                            <p:strVal val="0-#ppt_w/2"/>
                                          </p:val>
                                        </p:tav>
                                        <p:tav tm="100000">
                                          <p:val>
                                            <p:strVal val="#ppt_x"/>
                                          </p:val>
                                        </p:tav>
                                      </p:tavLst>
                                    </p:anim>
                                    <p:anim calcmode="lin" valueType="num">
                                      <p:cBhvr additive="base">
                                        <p:cTn id="20" dur="1100" fill="hold"/>
                                        <p:tgtEl>
                                          <p:spTgt spid="7"/>
                                        </p:tgtEl>
                                        <p:attrNameLst>
                                          <p:attrName>ppt_y</p:attrName>
                                        </p:attrNameLst>
                                      </p:cBhvr>
                                      <p:tavLst>
                                        <p:tav tm="0">
                                          <p:val>
                                            <p:strVal val="0-#ppt_h/2"/>
                                          </p:val>
                                        </p:tav>
                                        <p:tav tm="100000">
                                          <p:val>
                                            <p:strVal val="#ppt_y"/>
                                          </p:val>
                                        </p:tav>
                                      </p:tavLst>
                                    </p:anim>
                                  </p:childTnLst>
                                </p:cTn>
                              </p:par>
                              <p:par>
                                <p:cTn id="21" presetID="8" presetClass="emph" presetSubtype="0" fill="hold" grpId="1" nodeType="withEffect">
                                  <p:stCondLst>
                                    <p:cond delay="1200"/>
                                  </p:stCondLst>
                                  <p:childTnLst>
                                    <p:animRot by="21600000">
                                      <p:cBhvr>
                                        <p:cTn id="22" dur="1100" fill="hold"/>
                                        <p:tgtEl>
                                          <p:spTgt spid="7"/>
                                        </p:tgtEl>
                                        <p:attrNameLst>
                                          <p:attrName>r</p:attrName>
                                        </p:attrNameLst>
                                      </p:cBhvr>
                                    </p:animRot>
                                  </p:childTnLst>
                                </p:cTn>
                              </p:par>
                            </p:childTnLst>
                          </p:cTn>
                        </p:par>
                        <p:par>
                          <p:cTn id="23" fill="hold">
                            <p:stCondLst>
                              <p:cond delay="2300"/>
                            </p:stCondLst>
                            <p:childTnLst>
                              <p:par>
                                <p:cTn id="24" presetID="2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章節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831851" y="1638300"/>
            <a:ext cx="10515600" cy="4451351"/>
          </a:xfrm>
          <a:prstGeom prst="rect">
            <a:avLst/>
          </a:prstGeo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TW" altLang="en-US" smtClean="0"/>
              <a:t>編輯母片文字樣式</a:t>
            </a:r>
          </a:p>
        </p:txBody>
      </p:sp>
      <p:sp>
        <p:nvSpPr>
          <p:cNvPr id="4"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defRPr lang="zh-TW" altLang="en-US" sz="1867" smtClean="0">
                <a:latin typeface="Arial" panose="020B0604020202020204" pitchFamily="34" charset="0"/>
                <a:cs typeface="Arial" panose="020B0604020202020204" pitchFamily="34" charset="0"/>
              </a:defRPr>
            </a:lvl1pPr>
          </a:lstStyle>
          <a:p>
            <a:pPr defTabSz="914377">
              <a:buClrTx/>
            </a:pPr>
            <a:fld id="{A162D782-B51B-451D-A98E-E33522CBB150}" type="slidenum">
              <a:rPr lang="en-US" altLang="zh-TW" smtClean="0">
                <a:solidFill>
                  <a:prstClr val="black">
                    <a:tint val="75000"/>
                  </a:prstClr>
                </a:solidFill>
              </a:rPr>
              <a:pPr defTabSz="914377">
                <a:buClrTx/>
              </a:pPr>
              <a:t>‹#›</a:t>
            </a:fld>
            <a:endParaRPr lang="en-US" dirty="0">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405400884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章節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831851" y="1638300"/>
            <a:ext cx="10515600" cy="4451351"/>
          </a:xfrm>
          <a:prstGeom prst="rect">
            <a:avLst/>
          </a:prstGeo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TW" altLang="en-US" smtClean="0"/>
              <a:t>編輯母片文字樣式</a:t>
            </a:r>
          </a:p>
        </p:txBody>
      </p:sp>
    </p:spTree>
    <p:extLst>
      <p:ext uri="{BB962C8B-B14F-4D97-AF65-F5344CB8AC3E}">
        <p14:creationId xmlns:p14="http://schemas.microsoft.com/office/powerpoint/2010/main" val="5161786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1325563"/>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9"/>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9"/>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a:xfrm>
            <a:off x="838200" y="6356352"/>
            <a:ext cx="2743200" cy="365125"/>
          </a:xfrm>
          <a:prstGeom prst="rect">
            <a:avLst/>
          </a:prstGeom>
        </p:spPr>
        <p:txBody>
          <a:bodyPr/>
          <a:lstStyle/>
          <a:p>
            <a:pPr defTabSz="914377">
              <a:buClrTx/>
            </a:pPr>
            <a:fld id="{94C74FDE-62A3-483C-8EE7-76A2DCC7E1E6}" type="datetimeFigureOut">
              <a:rPr lang="zh-TW" altLang="en-US" sz="1800" kern="1200" smtClean="0">
                <a:solidFill>
                  <a:prstClr val="black"/>
                </a:solidFill>
                <a:latin typeface="Calibri" panose="020F0502020204030204"/>
                <a:ea typeface="新細明體" panose="02020500000000000000" pitchFamily="18" charset="-120"/>
                <a:cs typeface="+mn-cs"/>
              </a:rPr>
              <a:pPr defTabSz="914377">
                <a:buClrTx/>
              </a:pPr>
              <a:t>2025/11/26</a:t>
            </a:fld>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8" name="投影片編號版面配置區 1"/>
          <p:cNvSpPr txBox="1">
            <a:spLocks/>
          </p:cNvSpPr>
          <p:nvPr/>
        </p:nvSpPr>
        <p:spPr>
          <a:xfrm>
            <a:off x="11625330" y="6491819"/>
            <a:ext cx="566671" cy="366183"/>
          </a:xfrm>
          <a:prstGeom prst="rect">
            <a:avLst/>
          </a:prstGeom>
        </p:spPr>
        <p:txBody>
          <a:bodyPr vert="horz" lIns="121920" tIns="60960" rIns="121920" bIns="60960" rtlCol="0" anchor="ctr"/>
          <a:lstStyle>
            <a:defPPr>
              <a:defRPr lang="zh-TW"/>
            </a:defPPr>
            <a:lvl1pPr marL="0" algn="r" defTabSz="685800" rtl="0" eaLnBrk="1" latinLnBrk="0" hangingPunct="1">
              <a:defRPr lang="zh-TW" altLang="en-US" sz="1400" kern="1200" smtClean="0">
                <a:solidFill>
                  <a:schemeClr val="tx1">
                    <a:tint val="75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fld id="{7FE602F6-2A3A-468B-9D96-CB2E1F33B865}" type="slidenum">
              <a:rPr kumimoji="0" lang="en-US" altLang="zh-TW" sz="1867"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altLang="zh-TW" sz="1867" b="0" i="0" u="none" strike="noStrike" kern="1200" cap="none" spc="0" normalizeH="0" baseline="0" noProof="0" dirty="0">
              <a:ln>
                <a:noFill/>
              </a:ln>
              <a:solidFill>
                <a:prstClr val="black">
                  <a:tint val="75000"/>
                </a:prst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404424913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a:prstGeom prst="rect">
            <a:avLst/>
          </a:prstGeo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TW" altLang="en-US" smtClean="0"/>
              <a:t>編輯母片文字樣式</a:t>
            </a:r>
          </a:p>
        </p:txBody>
      </p:sp>
      <p:sp>
        <p:nvSpPr>
          <p:cNvPr id="4" name="內容版面配置區 3"/>
          <p:cNvSpPr>
            <a:spLocks noGrp="1"/>
          </p:cNvSpPr>
          <p:nvPr>
            <p:ph sz="half" idx="2"/>
          </p:nvPr>
        </p:nvSpPr>
        <p:spPr>
          <a:xfrm>
            <a:off x="839789" y="2505075"/>
            <a:ext cx="5157787" cy="3684588"/>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TW" altLang="en-US" smtClean="0"/>
              <a:t>編輯母片文字樣式</a:t>
            </a:r>
          </a:p>
        </p:txBody>
      </p:sp>
      <p:sp>
        <p:nvSpPr>
          <p:cNvPr id="6" name="內容版面配置區 5"/>
          <p:cNvSpPr>
            <a:spLocks noGrp="1"/>
          </p:cNvSpPr>
          <p:nvPr>
            <p:ph sz="quarter" idx="4"/>
          </p:nvPr>
        </p:nvSpPr>
        <p:spPr>
          <a:xfrm>
            <a:off x="6172202" y="2505075"/>
            <a:ext cx="5183188" cy="3684588"/>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838200" y="6356352"/>
            <a:ext cx="2743200" cy="365125"/>
          </a:xfrm>
          <a:prstGeom prst="rect">
            <a:avLst/>
          </a:prstGeom>
        </p:spPr>
        <p:txBody>
          <a:bodyPr/>
          <a:lstStyle/>
          <a:p>
            <a:pPr defTabSz="914377">
              <a:buClrTx/>
            </a:pPr>
            <a:fld id="{94C74FDE-62A3-483C-8EE7-76A2DCC7E1E6}" type="datetimeFigureOut">
              <a:rPr lang="zh-TW" altLang="en-US" sz="1800" kern="1200" smtClean="0">
                <a:solidFill>
                  <a:prstClr val="black"/>
                </a:solidFill>
                <a:latin typeface="Calibri" panose="020F0502020204030204"/>
                <a:ea typeface="新細明體" panose="02020500000000000000" pitchFamily="18" charset="-120"/>
                <a:cs typeface="+mn-cs"/>
              </a:rPr>
              <a:pPr defTabSz="914377">
                <a:buClrTx/>
              </a:pPr>
              <a:t>2025/11/26</a:t>
            </a:fld>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10" name="投影片編號版面配置區 1"/>
          <p:cNvSpPr txBox="1">
            <a:spLocks/>
          </p:cNvSpPr>
          <p:nvPr/>
        </p:nvSpPr>
        <p:spPr>
          <a:xfrm>
            <a:off x="11625330" y="6491819"/>
            <a:ext cx="566671" cy="366183"/>
          </a:xfrm>
          <a:prstGeom prst="rect">
            <a:avLst/>
          </a:prstGeom>
        </p:spPr>
        <p:txBody>
          <a:bodyPr vert="horz" lIns="121920" tIns="60960" rIns="121920" bIns="60960" rtlCol="0" anchor="ctr"/>
          <a:lstStyle>
            <a:defPPr>
              <a:defRPr lang="zh-TW"/>
            </a:defPPr>
            <a:lvl1pPr marL="0" algn="r" defTabSz="685800" rtl="0" eaLnBrk="1" latinLnBrk="0" hangingPunct="1">
              <a:defRPr lang="zh-TW" altLang="en-US" sz="1400" kern="1200" smtClean="0">
                <a:solidFill>
                  <a:schemeClr val="tx1">
                    <a:tint val="75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fld id="{7FE602F6-2A3A-468B-9D96-CB2E1F33B865}" type="slidenum">
              <a:rPr kumimoji="0" lang="en-US" altLang="zh-TW" sz="1867"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altLang="zh-TW" sz="1867" b="0" i="0" u="none" strike="noStrike" kern="1200" cap="none" spc="0" normalizeH="0" baseline="0" noProof="0" dirty="0">
              <a:ln>
                <a:noFill/>
              </a:ln>
              <a:solidFill>
                <a:prstClr val="black">
                  <a:tint val="75000"/>
                </a:prst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316811712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1325563"/>
          </a:xfrm>
          <a:prstGeom prst="rect">
            <a:avLst/>
          </a:prstGeom>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a:xfrm>
            <a:off x="838200" y="6356352"/>
            <a:ext cx="2743200" cy="365125"/>
          </a:xfrm>
          <a:prstGeom prst="rect">
            <a:avLst/>
          </a:prstGeom>
        </p:spPr>
        <p:txBody>
          <a:bodyPr/>
          <a:lstStyle/>
          <a:p>
            <a:pPr defTabSz="914377">
              <a:buClrTx/>
            </a:pPr>
            <a:fld id="{94C74FDE-62A3-483C-8EE7-76A2DCC7E1E6}" type="datetimeFigureOut">
              <a:rPr lang="zh-TW" altLang="en-US" sz="1800" kern="1200" smtClean="0">
                <a:solidFill>
                  <a:prstClr val="black"/>
                </a:solidFill>
                <a:latin typeface="Calibri" panose="020F0502020204030204"/>
                <a:ea typeface="新細明體" panose="02020500000000000000" pitchFamily="18" charset="-120"/>
                <a:cs typeface="+mn-cs"/>
              </a:rPr>
              <a:pPr defTabSz="914377">
                <a:buClrTx/>
              </a:pPr>
              <a:t>2025/11/26</a:t>
            </a:fld>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6"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defRPr lang="zh-TW" altLang="en-US" sz="1867" smtClean="0">
                <a:latin typeface="Arial" panose="020B0604020202020204" pitchFamily="34" charset="0"/>
                <a:cs typeface="Arial" panose="020B0604020202020204" pitchFamily="34" charset="0"/>
              </a:defRPr>
            </a:lvl1pPr>
          </a:lstStyle>
          <a:p>
            <a:pPr defTabSz="914377">
              <a:buClrTx/>
            </a:pPr>
            <a:fld id="{A162D782-B51B-451D-A98E-E33522CBB150}" type="slidenum">
              <a:rPr lang="en-US" altLang="zh-TW" smtClean="0">
                <a:solidFill>
                  <a:prstClr val="black">
                    <a:tint val="75000"/>
                  </a:prstClr>
                </a:solidFill>
              </a:rPr>
              <a:pPr defTabSz="914377">
                <a:buClrTx/>
              </a:pPr>
              <a:t>‹#›</a:t>
            </a:fld>
            <a:endParaRPr lang="en-US" dirty="0">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276378747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838201" y="365126"/>
            <a:ext cx="10515600" cy="1325563"/>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1" y="1825625"/>
            <a:ext cx="5181600" cy="4351339"/>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1" y="1825625"/>
            <a:ext cx="5181600" cy="4351339"/>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a:xfrm>
            <a:off x="838201" y="6356352"/>
            <a:ext cx="2743200" cy="365125"/>
          </a:xfrm>
          <a:prstGeom prst="rect">
            <a:avLst/>
          </a:prstGeom>
        </p:spPr>
        <p:txBody>
          <a:bodyPr/>
          <a:lstStyle/>
          <a:p>
            <a:endParaRPr lang="zh-TW" altLang="en-US"/>
          </a:p>
        </p:txBody>
      </p:sp>
      <p:sp>
        <p:nvSpPr>
          <p:cNvPr id="8" name="投影片編號版面配置區 1"/>
          <p:cNvSpPr txBox="1">
            <a:spLocks/>
          </p:cNvSpPr>
          <p:nvPr/>
        </p:nvSpPr>
        <p:spPr>
          <a:xfrm>
            <a:off x="11625329" y="6491819"/>
            <a:ext cx="566671" cy="366183"/>
          </a:xfrm>
          <a:prstGeom prst="rect">
            <a:avLst/>
          </a:prstGeom>
        </p:spPr>
        <p:txBody>
          <a:bodyPr vert="horz" lIns="99060" tIns="49530" rIns="99060" bIns="49530" rtlCol="0" anchor="ctr"/>
          <a:lstStyle>
            <a:defPPr>
              <a:defRPr lang="zh-TW"/>
            </a:defPPr>
            <a:lvl1pPr marL="0" algn="r" defTabSz="685800" rtl="0" eaLnBrk="1" latinLnBrk="0" hangingPunct="1">
              <a:defRPr lang="zh-TW" altLang="en-US" sz="1400" kern="1200" smtClean="0">
                <a:solidFill>
                  <a:schemeClr val="tx1">
                    <a:tint val="75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FE602F6-2A3A-468B-9D96-CB2E1F33B865}" type="slidenum">
              <a:rPr lang="en-US" altLang="zh-TW" sz="1517" smtClean="0"/>
              <a:pPr/>
              <a:t>‹#›</a:t>
            </a:fld>
            <a:endParaRPr lang="en-US" altLang="zh-TW" sz="1517" dirty="0"/>
          </a:p>
        </p:txBody>
      </p:sp>
    </p:spTree>
    <p:extLst>
      <p:ext uri="{BB962C8B-B14F-4D97-AF65-F5344CB8AC3E}">
        <p14:creationId xmlns:p14="http://schemas.microsoft.com/office/powerpoint/2010/main" val="3257894322"/>
      </p:ext>
    </p:extLst>
  </p:cSld>
  <p:clrMapOvr>
    <a:masterClrMapping/>
  </p:clrMapOvr>
  <p:timing>
    <p:tnLst>
      <p:par>
        <p:cTn id="1" dur="indefinite" restart="never" nodeType="tmRoot"/>
      </p:par>
    </p:tnLst>
  </p:timing>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a:prstGeom prst="rect">
            <a:avLst/>
          </a:prstGeo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a:xfrm>
            <a:off x="838200" y="6356352"/>
            <a:ext cx="2743200" cy="365125"/>
          </a:xfrm>
          <a:prstGeom prst="rect">
            <a:avLst/>
          </a:prstGeom>
        </p:spPr>
        <p:txBody>
          <a:bodyPr/>
          <a:lstStyle/>
          <a:p>
            <a:pPr defTabSz="914377">
              <a:buClrTx/>
            </a:pPr>
            <a:fld id="{94C74FDE-62A3-483C-8EE7-76A2DCC7E1E6}" type="datetimeFigureOut">
              <a:rPr lang="zh-TW" altLang="en-US" sz="1800" kern="1200" smtClean="0">
                <a:solidFill>
                  <a:prstClr val="black"/>
                </a:solidFill>
                <a:latin typeface="Calibri" panose="020F0502020204030204"/>
                <a:ea typeface="新細明體" panose="02020500000000000000" pitchFamily="18" charset="-120"/>
                <a:cs typeface="+mn-cs"/>
              </a:rPr>
              <a:pPr defTabSz="914377">
                <a:buClrTx/>
              </a:pPr>
              <a:t>2025/11/26</a:t>
            </a:fld>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8"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defRPr lang="zh-TW" altLang="en-US" sz="1867" smtClean="0">
                <a:latin typeface="Arial" panose="020B0604020202020204" pitchFamily="34" charset="0"/>
                <a:cs typeface="Arial" panose="020B0604020202020204" pitchFamily="34" charset="0"/>
              </a:defRPr>
            </a:lvl1pPr>
          </a:lstStyle>
          <a:p>
            <a:pPr defTabSz="914377">
              <a:buClrTx/>
            </a:pPr>
            <a:fld id="{A162D782-B51B-451D-A98E-E33522CBB150}" type="slidenum">
              <a:rPr lang="en-US" altLang="zh-TW" smtClean="0">
                <a:solidFill>
                  <a:prstClr val="black">
                    <a:tint val="75000"/>
                  </a:prstClr>
                </a:solidFill>
              </a:rPr>
              <a:pPr defTabSz="914377">
                <a:buClrTx/>
              </a:pPr>
              <a:t>‹#›</a:t>
            </a:fld>
            <a:endParaRPr lang="en-US" dirty="0">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41751746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a:prstGeom prst="rect">
            <a:avLst/>
          </a:prstGeo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zh-TW" altLang="en-US" smtClean="0"/>
              <a:t>按一下圖示以新增圖片</a:t>
            </a:r>
            <a:endParaRPr lang="zh-TW" altLang="en-US"/>
          </a:p>
        </p:txBody>
      </p:sp>
      <p:sp>
        <p:nvSpPr>
          <p:cNvPr id="4" name="文字版面配置區 3"/>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a:xfrm>
            <a:off x="838200" y="6356352"/>
            <a:ext cx="2743200" cy="365125"/>
          </a:xfrm>
          <a:prstGeom prst="rect">
            <a:avLst/>
          </a:prstGeom>
        </p:spPr>
        <p:txBody>
          <a:bodyPr/>
          <a:lstStyle/>
          <a:p>
            <a:pPr defTabSz="914377">
              <a:buClrTx/>
            </a:pPr>
            <a:fld id="{94C74FDE-62A3-483C-8EE7-76A2DCC7E1E6}" type="datetimeFigureOut">
              <a:rPr lang="zh-TW" altLang="en-US" sz="1800" kern="1200" smtClean="0">
                <a:solidFill>
                  <a:prstClr val="black"/>
                </a:solidFill>
                <a:latin typeface="Calibri" panose="020F0502020204030204"/>
                <a:ea typeface="新細明體" panose="02020500000000000000" pitchFamily="18" charset="-120"/>
                <a:cs typeface="+mn-cs"/>
              </a:rPr>
              <a:pPr defTabSz="914377">
                <a:buClrTx/>
              </a:pPr>
              <a:t>2025/11/26</a:t>
            </a:fld>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8"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defRPr lang="zh-TW" altLang="en-US" sz="1867" smtClean="0">
                <a:latin typeface="Arial" panose="020B0604020202020204" pitchFamily="34" charset="0"/>
                <a:cs typeface="Arial" panose="020B0604020202020204" pitchFamily="34" charset="0"/>
              </a:defRPr>
            </a:lvl1pPr>
          </a:lstStyle>
          <a:p>
            <a:pPr defTabSz="914377">
              <a:buClrTx/>
            </a:pPr>
            <a:fld id="{A162D782-B51B-451D-A98E-E33522CBB150}" type="slidenum">
              <a:rPr lang="en-US" altLang="zh-TW" smtClean="0">
                <a:solidFill>
                  <a:prstClr val="black">
                    <a:tint val="75000"/>
                  </a:prstClr>
                </a:solidFill>
              </a:rPr>
              <a:pPr defTabSz="914377">
                <a:buClrTx/>
              </a:pPr>
              <a:t>‹#›</a:t>
            </a:fld>
            <a:endParaRPr lang="en-US" dirty="0">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22145760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1325563"/>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1825625"/>
            <a:ext cx="10515600" cy="4351339"/>
          </a:xfrm>
          <a:prstGeom prst="rect">
            <a:avLst/>
          </a:prstGeo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838200" y="6356352"/>
            <a:ext cx="2743200" cy="365125"/>
          </a:xfrm>
          <a:prstGeom prst="rect">
            <a:avLst/>
          </a:prstGeom>
        </p:spPr>
        <p:txBody>
          <a:bodyPr/>
          <a:lstStyle/>
          <a:p>
            <a:pPr defTabSz="914377">
              <a:buClrTx/>
            </a:pPr>
            <a:fld id="{94C74FDE-62A3-483C-8EE7-76A2DCC7E1E6}" type="datetimeFigureOut">
              <a:rPr lang="zh-TW" altLang="en-US" sz="1800" kern="1200" smtClean="0">
                <a:solidFill>
                  <a:prstClr val="black"/>
                </a:solidFill>
                <a:latin typeface="Calibri" panose="020F0502020204030204"/>
                <a:ea typeface="新細明體" panose="02020500000000000000" pitchFamily="18" charset="-120"/>
                <a:cs typeface="+mn-cs"/>
              </a:rPr>
              <a:pPr defTabSz="914377">
                <a:buClrTx/>
              </a:pPr>
              <a:t>2025/11/26</a:t>
            </a:fld>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7"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defRPr lang="zh-TW" altLang="en-US" sz="1867" smtClean="0">
                <a:latin typeface="Arial" panose="020B0604020202020204" pitchFamily="34" charset="0"/>
                <a:cs typeface="Arial" panose="020B0604020202020204" pitchFamily="34" charset="0"/>
              </a:defRPr>
            </a:lvl1pPr>
          </a:lstStyle>
          <a:p>
            <a:pPr defTabSz="914377">
              <a:buClrTx/>
            </a:pPr>
            <a:fld id="{A162D782-B51B-451D-A98E-E33522CBB150}" type="slidenum">
              <a:rPr lang="en-US" altLang="zh-TW" smtClean="0">
                <a:solidFill>
                  <a:prstClr val="black">
                    <a:tint val="75000"/>
                  </a:prstClr>
                </a:solidFill>
              </a:rPr>
              <a:pPr defTabSz="914377">
                <a:buClrTx/>
              </a:pPr>
              <a:t>‹#›</a:t>
            </a:fld>
            <a:endParaRPr lang="en-US" dirty="0">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30843906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2" y="365127"/>
            <a:ext cx="2628900" cy="5811839"/>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2" y="365127"/>
            <a:ext cx="7734300" cy="5811839"/>
          </a:xfrm>
          <a:prstGeom prst="rect">
            <a:avLst/>
          </a:prstGeo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838200" y="6356352"/>
            <a:ext cx="2743200" cy="365125"/>
          </a:xfrm>
          <a:prstGeom prst="rect">
            <a:avLst/>
          </a:prstGeom>
        </p:spPr>
        <p:txBody>
          <a:bodyPr/>
          <a:lstStyle/>
          <a:p>
            <a:pPr defTabSz="914377">
              <a:buClrTx/>
            </a:pPr>
            <a:fld id="{94C74FDE-62A3-483C-8EE7-76A2DCC7E1E6}" type="datetimeFigureOut">
              <a:rPr lang="zh-TW" altLang="en-US" sz="1800" kern="1200" smtClean="0">
                <a:solidFill>
                  <a:prstClr val="black"/>
                </a:solidFill>
                <a:latin typeface="Calibri" panose="020F0502020204030204"/>
                <a:ea typeface="新細明體" panose="02020500000000000000" pitchFamily="18" charset="-120"/>
                <a:cs typeface="+mn-cs"/>
              </a:rPr>
              <a:pPr defTabSz="914377">
                <a:buClrTx/>
              </a:pPr>
              <a:t>2025/11/26</a:t>
            </a:fld>
            <a:endParaRPr lang="zh-TW" altLang="en-US" sz="1800" kern="1200">
              <a:solidFill>
                <a:prstClr val="black"/>
              </a:solidFill>
              <a:latin typeface="Calibri" panose="020F0502020204030204"/>
              <a:ea typeface="新細明體" panose="02020500000000000000" pitchFamily="18" charset="-120"/>
              <a:cs typeface="+mn-cs"/>
            </a:endParaRPr>
          </a:p>
        </p:txBody>
      </p:sp>
      <p:sp>
        <p:nvSpPr>
          <p:cNvPr id="7"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defRPr lang="zh-TW" altLang="en-US" sz="1867" smtClean="0">
                <a:latin typeface="Arial" panose="020B0604020202020204" pitchFamily="34" charset="0"/>
                <a:cs typeface="Arial" panose="020B0604020202020204" pitchFamily="34" charset="0"/>
              </a:defRPr>
            </a:lvl1pPr>
          </a:lstStyle>
          <a:p>
            <a:pPr defTabSz="914377">
              <a:buClrTx/>
            </a:pPr>
            <a:fld id="{A162D782-B51B-451D-A98E-E33522CBB150}" type="slidenum">
              <a:rPr lang="en-US" altLang="zh-TW" smtClean="0">
                <a:solidFill>
                  <a:prstClr val="black">
                    <a:tint val="75000"/>
                  </a:prstClr>
                </a:solidFill>
              </a:rPr>
              <a:pPr defTabSz="914377">
                <a:buClrTx/>
              </a:pPr>
              <a:t>‹#›</a:t>
            </a:fld>
            <a:endParaRPr lang="en-US" dirty="0">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73765868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pic>
        <p:nvPicPr>
          <p:cNvPr id="2" name="Picture 6" descr="F:\Temp\400页超强PPT模板\花PNG\65789.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9569"/>
          <a:stretch>
            <a:fillRect/>
          </a:stretch>
        </p:blipFill>
        <p:spPr bwMode="auto">
          <a:xfrm rot="9390624">
            <a:off x="-2208108" y="-4517309"/>
            <a:ext cx="2947155" cy="656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F:\Temp\400页超强PPT模板\花PNG\65789.png"/>
          <p:cNvPicPr>
            <a:picLocks noChangeAspect="1" noChangeArrowheads="1"/>
          </p:cNvPicPr>
          <p:nvPr userDrawn="1"/>
        </p:nvPicPr>
        <p:blipFill>
          <a:blip r:embed="rId3">
            <a:extLst>
              <a:ext uri="{28A0092B-C50C-407E-A947-70E740481C1C}">
                <a14:useLocalDpi xmlns:a14="http://schemas.microsoft.com/office/drawing/2010/main" val="0"/>
              </a:ext>
            </a:extLst>
          </a:blip>
          <a:srcRect r="9569"/>
          <a:stretch>
            <a:fillRect/>
          </a:stretch>
        </p:blipFill>
        <p:spPr bwMode="auto">
          <a:xfrm rot="2472549">
            <a:off x="11288889" y="-6590062"/>
            <a:ext cx="4146787" cy="923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832148"/>
      </p:ext>
    </p:extLst>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9"/>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9533" indent="0" algn="ctr">
              <a:buNone/>
              <a:defRPr>
                <a:solidFill>
                  <a:schemeClr val="tx1">
                    <a:tint val="75000"/>
                  </a:schemeClr>
                </a:solidFill>
              </a:defRPr>
            </a:lvl2pPr>
            <a:lvl3pPr marL="1219064" indent="0" algn="ctr">
              <a:buNone/>
              <a:defRPr>
                <a:solidFill>
                  <a:schemeClr val="tx1">
                    <a:tint val="75000"/>
                  </a:schemeClr>
                </a:solidFill>
              </a:defRPr>
            </a:lvl3pPr>
            <a:lvl4pPr marL="1828597" indent="0" algn="ctr">
              <a:buNone/>
              <a:defRPr>
                <a:solidFill>
                  <a:schemeClr val="tx1">
                    <a:tint val="75000"/>
                  </a:schemeClr>
                </a:solidFill>
              </a:defRPr>
            </a:lvl4pPr>
            <a:lvl5pPr marL="2438130" indent="0" algn="ctr">
              <a:buNone/>
              <a:defRPr>
                <a:solidFill>
                  <a:schemeClr val="tx1">
                    <a:tint val="75000"/>
                  </a:schemeClr>
                </a:solidFill>
              </a:defRPr>
            </a:lvl5pPr>
            <a:lvl6pPr marL="3047661" indent="0" algn="ctr">
              <a:buNone/>
              <a:defRPr>
                <a:solidFill>
                  <a:schemeClr val="tx1">
                    <a:tint val="75000"/>
                  </a:schemeClr>
                </a:solidFill>
              </a:defRPr>
            </a:lvl6pPr>
            <a:lvl7pPr marL="3657193" indent="0" algn="ctr">
              <a:buNone/>
              <a:defRPr>
                <a:solidFill>
                  <a:schemeClr val="tx1">
                    <a:tint val="75000"/>
                  </a:schemeClr>
                </a:solidFill>
              </a:defRPr>
            </a:lvl7pPr>
            <a:lvl8pPr marL="4266724" indent="0" algn="ctr">
              <a:buNone/>
              <a:defRPr>
                <a:solidFill>
                  <a:schemeClr val="tx1">
                    <a:tint val="75000"/>
                  </a:schemeClr>
                </a:solidFill>
              </a:defRPr>
            </a:lvl8pPr>
            <a:lvl9pPr marL="4876257"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1" y="6356748"/>
            <a:ext cx="2844800" cy="36427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914377">
              <a:buClrTx/>
              <a:defRPr/>
            </a:pPr>
            <a:fld id="{A5241A45-F75E-43EE-B565-258EA3F7CCF3}" type="datetimeFigureOut">
              <a:rPr lang="zh-CN" altLang="en-US" sz="1800" kern="1200" smtClean="0">
                <a:solidFill>
                  <a:prstClr val="black"/>
                </a:solidFill>
                <a:latin typeface="Calibri" panose="020F0502020204030204"/>
                <a:cs typeface="+mn-cs"/>
              </a:rPr>
              <a:pPr defTabSz="914377">
                <a:buClrTx/>
                <a:defRPr/>
              </a:pPr>
              <a:t>2025/11/26</a:t>
            </a:fld>
            <a:endParaRPr lang="zh-CN" altLang="en-US" sz="1800" kern="1200">
              <a:solidFill>
                <a:prstClr val="black"/>
              </a:solidFill>
              <a:latin typeface="Calibri" panose="020F0502020204030204"/>
              <a:cs typeface="+mn-cs"/>
            </a:endParaRPr>
          </a:p>
        </p:txBody>
      </p:sp>
      <p:sp>
        <p:nvSpPr>
          <p:cNvPr id="5" name="页脚占位符 4"/>
          <p:cNvSpPr>
            <a:spLocks noGrp="1"/>
          </p:cNvSpPr>
          <p:nvPr>
            <p:ph type="ftr" sz="quarter" idx="11"/>
          </p:nvPr>
        </p:nvSpPr>
        <p:spPr>
          <a:xfrm>
            <a:off x="4164849" y="6356748"/>
            <a:ext cx="3862305" cy="36427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914377">
              <a:buClrTx/>
              <a:defRPr/>
            </a:pPr>
            <a:endParaRPr lang="zh-CN" altLang="en-US" sz="1800" kern="1200">
              <a:solidFill>
                <a:prstClr val="black"/>
              </a:solidFill>
              <a:latin typeface="Calibri" panose="020F0502020204030204"/>
              <a:cs typeface="+mn-cs"/>
            </a:endParaRPr>
          </a:p>
        </p:txBody>
      </p:sp>
      <p:sp>
        <p:nvSpPr>
          <p:cNvPr id="6" name="灯片编号占位符 5"/>
          <p:cNvSpPr>
            <a:spLocks noGrp="1"/>
          </p:cNvSpPr>
          <p:nvPr>
            <p:ph type="sldNum" sz="quarter" idx="12"/>
          </p:nvPr>
        </p:nvSpPr>
        <p:spPr>
          <a:xfrm>
            <a:off x="8737601" y="6356748"/>
            <a:ext cx="2844800" cy="36427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914377">
              <a:buClrTx/>
              <a:defRPr/>
            </a:pPr>
            <a:fld id="{27A99713-2103-4104-B486-871A628B913C}" type="slidenum">
              <a:rPr lang="zh-CN" smtClean="0">
                <a:solidFill>
                  <a:prstClr val="black">
                    <a:tint val="75000"/>
                  </a:prstClr>
                </a:solidFill>
              </a:rPr>
              <a:pPr defTabSz="914377">
                <a:buClrTx/>
                <a:defRPr/>
              </a:pPr>
              <a:t>‹#›</a:t>
            </a:fld>
            <a:endParaRPr lang="zh-CN">
              <a:solidFill>
                <a:prstClr val="black">
                  <a:tint val="75000"/>
                </a:prstClr>
              </a:solidFill>
            </a:endParaRPr>
          </a:p>
        </p:txBody>
      </p:sp>
    </p:spTree>
    <p:extLst>
      <p:ext uri="{BB962C8B-B14F-4D97-AF65-F5344CB8AC3E}">
        <p14:creationId xmlns:p14="http://schemas.microsoft.com/office/powerpoint/2010/main" val="3174436777"/>
      </p:ext>
    </p:extLst>
  </p:cSld>
  <p:clrMapOvr>
    <a:masterClrMapping/>
  </p:clrMapOvr>
  <p:transition spd="med"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9" y="365126"/>
            <a:ext cx="10515600" cy="1325563"/>
          </a:xfrm>
          <a:prstGeom prst="rect">
            <a:avLst/>
          </a:prstGeo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90" y="1681163"/>
            <a:ext cx="5157787" cy="823912"/>
          </a:xfrm>
          <a:prstGeom prst="rect">
            <a:avLst/>
          </a:prstGeom>
        </p:spPr>
        <p:txBody>
          <a:bodyPr anchor="b"/>
          <a:lstStyle>
            <a:lvl1pPr marL="0" indent="0">
              <a:buNone/>
              <a:defRPr sz="1950" b="1"/>
            </a:lvl1pPr>
            <a:lvl2pPr marL="371464" indent="0">
              <a:buNone/>
              <a:defRPr sz="1625" b="1"/>
            </a:lvl2pPr>
            <a:lvl3pPr marL="742927" indent="0">
              <a:buNone/>
              <a:defRPr sz="1462" b="1"/>
            </a:lvl3pPr>
            <a:lvl4pPr marL="1114391" indent="0">
              <a:buNone/>
              <a:defRPr sz="1300" b="1"/>
            </a:lvl4pPr>
            <a:lvl5pPr marL="1485854" indent="0">
              <a:buNone/>
              <a:defRPr sz="1300" b="1"/>
            </a:lvl5pPr>
            <a:lvl6pPr marL="1857318" indent="0">
              <a:buNone/>
              <a:defRPr sz="1300" b="1"/>
            </a:lvl6pPr>
            <a:lvl7pPr marL="2228781" indent="0">
              <a:buNone/>
              <a:defRPr sz="1300" b="1"/>
            </a:lvl7pPr>
            <a:lvl8pPr marL="2600245" indent="0">
              <a:buNone/>
              <a:defRPr sz="1300" b="1"/>
            </a:lvl8pPr>
            <a:lvl9pPr marL="2971709" indent="0">
              <a:buNone/>
              <a:defRPr sz="1300" b="1"/>
            </a:lvl9pPr>
          </a:lstStyle>
          <a:p>
            <a:pPr lvl="0"/>
            <a:r>
              <a:rPr lang="zh-TW" altLang="en-US" smtClean="0"/>
              <a:t>編輯母片文字樣式</a:t>
            </a:r>
          </a:p>
        </p:txBody>
      </p:sp>
      <p:sp>
        <p:nvSpPr>
          <p:cNvPr id="4" name="內容版面配置區 3"/>
          <p:cNvSpPr>
            <a:spLocks noGrp="1"/>
          </p:cNvSpPr>
          <p:nvPr>
            <p:ph sz="half" idx="2"/>
          </p:nvPr>
        </p:nvSpPr>
        <p:spPr>
          <a:xfrm>
            <a:off x="839790" y="2505075"/>
            <a:ext cx="5157787" cy="3684588"/>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a:prstGeom prst="rect">
            <a:avLst/>
          </a:prstGeom>
        </p:spPr>
        <p:txBody>
          <a:bodyPr anchor="b"/>
          <a:lstStyle>
            <a:lvl1pPr marL="0" indent="0">
              <a:buNone/>
              <a:defRPr sz="1950" b="1"/>
            </a:lvl1pPr>
            <a:lvl2pPr marL="371464" indent="0">
              <a:buNone/>
              <a:defRPr sz="1625" b="1"/>
            </a:lvl2pPr>
            <a:lvl3pPr marL="742927" indent="0">
              <a:buNone/>
              <a:defRPr sz="1462" b="1"/>
            </a:lvl3pPr>
            <a:lvl4pPr marL="1114391" indent="0">
              <a:buNone/>
              <a:defRPr sz="1300" b="1"/>
            </a:lvl4pPr>
            <a:lvl5pPr marL="1485854" indent="0">
              <a:buNone/>
              <a:defRPr sz="1300" b="1"/>
            </a:lvl5pPr>
            <a:lvl6pPr marL="1857318" indent="0">
              <a:buNone/>
              <a:defRPr sz="1300" b="1"/>
            </a:lvl6pPr>
            <a:lvl7pPr marL="2228781" indent="0">
              <a:buNone/>
              <a:defRPr sz="1300" b="1"/>
            </a:lvl7pPr>
            <a:lvl8pPr marL="2600245" indent="0">
              <a:buNone/>
              <a:defRPr sz="1300" b="1"/>
            </a:lvl8pPr>
            <a:lvl9pPr marL="2971709" indent="0">
              <a:buNone/>
              <a:defRPr sz="1300" b="1"/>
            </a:lvl9pPr>
          </a:lstStyle>
          <a:p>
            <a:pPr lvl="0"/>
            <a:r>
              <a:rPr lang="zh-TW" altLang="en-US" smtClean="0"/>
              <a:t>編輯母片文字樣式</a:t>
            </a:r>
          </a:p>
        </p:txBody>
      </p:sp>
      <p:sp>
        <p:nvSpPr>
          <p:cNvPr id="6" name="內容版面配置區 5"/>
          <p:cNvSpPr>
            <a:spLocks noGrp="1"/>
          </p:cNvSpPr>
          <p:nvPr>
            <p:ph sz="quarter" idx="4"/>
          </p:nvPr>
        </p:nvSpPr>
        <p:spPr>
          <a:xfrm>
            <a:off x="6172200" y="2505075"/>
            <a:ext cx="5183188" cy="3684588"/>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838201" y="6356352"/>
            <a:ext cx="2743200" cy="365125"/>
          </a:xfrm>
          <a:prstGeom prst="rect">
            <a:avLst/>
          </a:prstGeom>
        </p:spPr>
        <p:txBody>
          <a:bodyPr/>
          <a:lstStyle/>
          <a:p>
            <a:endParaRPr lang="zh-TW" altLang="en-US"/>
          </a:p>
        </p:txBody>
      </p:sp>
      <p:sp>
        <p:nvSpPr>
          <p:cNvPr id="10" name="投影片編號版面配置區 1"/>
          <p:cNvSpPr txBox="1">
            <a:spLocks/>
          </p:cNvSpPr>
          <p:nvPr/>
        </p:nvSpPr>
        <p:spPr>
          <a:xfrm>
            <a:off x="11625329" y="6491819"/>
            <a:ext cx="566671" cy="366183"/>
          </a:xfrm>
          <a:prstGeom prst="rect">
            <a:avLst/>
          </a:prstGeom>
        </p:spPr>
        <p:txBody>
          <a:bodyPr vert="horz" lIns="99060" tIns="49530" rIns="99060" bIns="49530" rtlCol="0" anchor="ctr"/>
          <a:lstStyle>
            <a:defPPr>
              <a:defRPr lang="zh-TW"/>
            </a:defPPr>
            <a:lvl1pPr marL="0" algn="r" defTabSz="685800" rtl="0" eaLnBrk="1" latinLnBrk="0" hangingPunct="1">
              <a:defRPr lang="zh-TW" altLang="en-US" sz="1400" kern="1200" smtClean="0">
                <a:solidFill>
                  <a:schemeClr val="tx1">
                    <a:tint val="75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FE602F6-2A3A-468B-9D96-CB2E1F33B865}" type="slidenum">
              <a:rPr lang="en-US" altLang="zh-TW" sz="1517" smtClean="0"/>
              <a:pPr/>
              <a:t>‹#›</a:t>
            </a:fld>
            <a:endParaRPr lang="en-US" altLang="zh-TW" sz="1517" dirty="0"/>
          </a:p>
        </p:txBody>
      </p:sp>
    </p:spTree>
    <p:extLst>
      <p:ext uri="{BB962C8B-B14F-4D97-AF65-F5344CB8AC3E}">
        <p14:creationId xmlns:p14="http://schemas.microsoft.com/office/powerpoint/2010/main" val="2294390369"/>
      </p:ext>
    </p:extLst>
  </p:cSld>
  <p:clrMapOvr>
    <a:masterClrMapping/>
  </p:clrMapOvr>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838201" y="365126"/>
            <a:ext cx="10515600" cy="1325563"/>
          </a:xfrm>
          <a:prstGeom prst="rect">
            <a:avLst/>
          </a:prstGeom>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a:xfrm>
            <a:off x="838201" y="6356352"/>
            <a:ext cx="2743200" cy="365125"/>
          </a:xfrm>
          <a:prstGeom prst="rect">
            <a:avLst/>
          </a:prstGeom>
        </p:spPr>
        <p:txBody>
          <a:bodyPr/>
          <a:lstStyle/>
          <a:p>
            <a:endParaRPr lang="zh-TW" altLang="en-US"/>
          </a:p>
        </p:txBody>
      </p:sp>
      <p:sp>
        <p:nvSpPr>
          <p:cNvPr id="6" name="投影片編號版面配置區 1"/>
          <p:cNvSpPr>
            <a:spLocks noGrp="1"/>
          </p:cNvSpPr>
          <p:nvPr>
            <p:ph type="sldNum" sz="quarter" idx="4"/>
          </p:nvPr>
        </p:nvSpPr>
        <p:spPr>
          <a:xfrm>
            <a:off x="11625329" y="6491819"/>
            <a:ext cx="566671" cy="366183"/>
          </a:xfrm>
          <a:prstGeom prst="rect">
            <a:avLst/>
          </a:prstGeom>
        </p:spPr>
        <p:txBody>
          <a:bodyPr vert="horz" lIns="91440" tIns="45720" rIns="91440" bIns="45720" rtlCol="0" anchor="ctr"/>
          <a:lstStyle>
            <a:lvl1pPr>
              <a:defRPr lang="zh-TW" altLang="en-US" sz="1517" smtClean="0">
                <a:latin typeface="Arial" panose="020B0604020202020204" pitchFamily="34" charset="0"/>
                <a:cs typeface="Arial" panose="020B0604020202020204" pitchFamily="34" charset="0"/>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055135436"/>
      </p:ext>
    </p:extLst>
  </p:cSld>
  <p:clrMapOvr>
    <a:masterClrMapping/>
  </p:clrMapOvr>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9" y="457200"/>
            <a:ext cx="3932238" cy="1600200"/>
          </a:xfrm>
          <a:prstGeom prst="rect">
            <a:avLst/>
          </a:prstGeom>
        </p:spPr>
        <p:txBody>
          <a:bodyPr anchor="b"/>
          <a:lstStyle>
            <a:lvl1pPr>
              <a:defRPr sz="26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7"/>
            <a:ext cx="6172201" cy="4873625"/>
          </a:xfrm>
          <a:prstGeom prst="rect">
            <a:avLst/>
          </a:prstGeo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9" y="2057401"/>
            <a:ext cx="3932238" cy="3811588"/>
          </a:xfrm>
          <a:prstGeom prst="rect">
            <a:avLst/>
          </a:prstGeom>
        </p:spPr>
        <p:txBody>
          <a:bodyPr/>
          <a:lstStyle>
            <a:lvl1pPr marL="0" indent="0">
              <a:buNone/>
              <a:defRPr sz="1300"/>
            </a:lvl1pPr>
            <a:lvl2pPr marL="371464" indent="0">
              <a:buNone/>
              <a:defRPr sz="1137"/>
            </a:lvl2pPr>
            <a:lvl3pPr marL="742927" indent="0">
              <a:buNone/>
              <a:defRPr sz="975"/>
            </a:lvl3pPr>
            <a:lvl4pPr marL="1114391" indent="0">
              <a:buNone/>
              <a:defRPr sz="812"/>
            </a:lvl4pPr>
            <a:lvl5pPr marL="1485854" indent="0">
              <a:buNone/>
              <a:defRPr sz="812"/>
            </a:lvl5pPr>
            <a:lvl6pPr marL="1857318" indent="0">
              <a:buNone/>
              <a:defRPr sz="812"/>
            </a:lvl6pPr>
            <a:lvl7pPr marL="2228781" indent="0">
              <a:buNone/>
              <a:defRPr sz="812"/>
            </a:lvl7pPr>
            <a:lvl8pPr marL="2600245" indent="0">
              <a:buNone/>
              <a:defRPr sz="812"/>
            </a:lvl8pPr>
            <a:lvl9pPr marL="2971709" indent="0">
              <a:buNone/>
              <a:defRPr sz="812"/>
            </a:lvl9pPr>
          </a:lstStyle>
          <a:p>
            <a:pPr lvl="0"/>
            <a:r>
              <a:rPr lang="zh-TW" altLang="en-US" smtClean="0"/>
              <a:t>編輯母片文字樣式</a:t>
            </a:r>
          </a:p>
        </p:txBody>
      </p:sp>
      <p:sp>
        <p:nvSpPr>
          <p:cNvPr id="5" name="日期版面配置區 4"/>
          <p:cNvSpPr>
            <a:spLocks noGrp="1"/>
          </p:cNvSpPr>
          <p:nvPr>
            <p:ph type="dt" sz="half" idx="10"/>
          </p:nvPr>
        </p:nvSpPr>
        <p:spPr>
          <a:xfrm>
            <a:off x="838201" y="6356352"/>
            <a:ext cx="2743200" cy="365125"/>
          </a:xfrm>
          <a:prstGeom prst="rect">
            <a:avLst/>
          </a:prstGeom>
        </p:spPr>
        <p:txBody>
          <a:bodyPr/>
          <a:lstStyle/>
          <a:p>
            <a:endParaRPr lang="zh-TW" altLang="en-US"/>
          </a:p>
        </p:txBody>
      </p:sp>
      <p:sp>
        <p:nvSpPr>
          <p:cNvPr id="8" name="投影片編號版面配置區 1"/>
          <p:cNvSpPr>
            <a:spLocks noGrp="1"/>
          </p:cNvSpPr>
          <p:nvPr>
            <p:ph type="sldNum" sz="quarter" idx="4"/>
          </p:nvPr>
        </p:nvSpPr>
        <p:spPr>
          <a:xfrm>
            <a:off x="11625329" y="6491819"/>
            <a:ext cx="566671" cy="366183"/>
          </a:xfrm>
          <a:prstGeom prst="rect">
            <a:avLst/>
          </a:prstGeom>
        </p:spPr>
        <p:txBody>
          <a:bodyPr vert="horz" lIns="91440" tIns="45720" rIns="91440" bIns="45720" rtlCol="0" anchor="ctr"/>
          <a:lstStyle>
            <a:lvl1pPr>
              <a:defRPr lang="zh-TW" altLang="en-US" sz="1517" smtClean="0">
                <a:latin typeface="Arial" panose="020B0604020202020204" pitchFamily="34" charset="0"/>
                <a:cs typeface="Arial" panose="020B0604020202020204" pitchFamily="34" charset="0"/>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021818553"/>
      </p:ext>
    </p:extLst>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1.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1.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3.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image" Target="../media/image1.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4.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6" name="文字版面配置區 5"/>
          <p:cNvSpPr>
            <a:spLocks noGrp="1"/>
          </p:cNvSpPr>
          <p:nvPr>
            <p:ph type="body" idx="1"/>
          </p:nvPr>
        </p:nvSpPr>
        <p:spPr>
          <a:xfrm>
            <a:off x="838201" y="1826685"/>
            <a:ext cx="10515600" cy="4349749"/>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2" name="投影片編號版面配置區 1"/>
          <p:cNvSpPr>
            <a:spLocks noGrp="1"/>
          </p:cNvSpPr>
          <p:nvPr>
            <p:ph type="sldNum" sz="quarter" idx="4"/>
          </p:nvPr>
        </p:nvSpPr>
        <p:spPr>
          <a:xfrm>
            <a:off x="11625329" y="6491819"/>
            <a:ext cx="566671" cy="366183"/>
          </a:xfrm>
          <a:prstGeom prst="rect">
            <a:avLst/>
          </a:prstGeom>
        </p:spPr>
        <p:txBody>
          <a:bodyPr vert="horz" lIns="91440" tIns="45720" rIns="91440" bIns="45720" rtlCol="0" anchor="ctr"/>
          <a:lstStyle>
            <a:lvl1pPr algn="r">
              <a:defRPr lang="zh-TW" altLang="en-US" sz="1517" kern="1200" smtClean="0">
                <a:solidFill>
                  <a:schemeClr val="tx1">
                    <a:tint val="75000"/>
                  </a:schemeClr>
                </a:solidFill>
                <a:latin typeface="Arial" panose="020B0604020202020204" pitchFamily="34" charset="0"/>
                <a:ea typeface="+mn-ea"/>
                <a:cs typeface="Arial" panose="020B0604020202020204" pitchFamily="34" charset="0"/>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62477977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1" r:id="rId15"/>
    <p:sldLayoutId id="2147483702" r:id="rId16"/>
    <p:sldLayoutId id="2147483703" r:id="rId17"/>
    <p:sldLayoutId id="2147483704" r:id="rId18"/>
  </p:sldLayoutIdLst>
  <p:transition>
    <p:fade thruBlk="1"/>
  </p:transition>
  <p:timing>
    <p:tnLst>
      <p:par>
        <p:cTn id="1" dur="indefinite" restart="never" nodeType="tmRoot"/>
      </p:par>
    </p:tnLst>
  </p:timing>
  <p:hf hdr="0" ftr="0" dt="0"/>
  <p:txStyles>
    <p:titleStyle>
      <a:lvl1pPr algn="l" defTabSz="742927" rtl="0" eaLnBrk="1" latinLnBrk="0" hangingPunct="1">
        <a:lnSpc>
          <a:spcPct val="90000"/>
        </a:lnSpc>
        <a:spcBef>
          <a:spcPct val="0"/>
        </a:spcBef>
        <a:buNone/>
        <a:defRPr sz="2167"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185732" indent="-185732" algn="l" defTabSz="742927" rtl="0" eaLnBrk="1" latinLnBrk="0" hangingPunct="1">
        <a:lnSpc>
          <a:spcPct val="90000"/>
        </a:lnSpc>
        <a:spcBef>
          <a:spcPts val="812"/>
        </a:spcBef>
        <a:buFont typeface="Arial" panose="020B0604020202020204" pitchFamily="34" charset="0"/>
        <a:buChar char="•"/>
        <a:defRPr sz="2275" kern="1200">
          <a:solidFill>
            <a:schemeClr val="tx1"/>
          </a:solidFill>
          <a:latin typeface="微軟正黑體" panose="020B0604030504040204" pitchFamily="34" charset="-120"/>
          <a:ea typeface="微軟正黑體" panose="020B0604030504040204" pitchFamily="34" charset="-120"/>
          <a:cs typeface="+mn-cs"/>
        </a:defRPr>
      </a:lvl1pPr>
      <a:lvl2pPr marL="557195" indent="-185732" algn="l" defTabSz="742927" rtl="0" eaLnBrk="1" latinLnBrk="0" hangingPunct="1">
        <a:lnSpc>
          <a:spcPct val="90000"/>
        </a:lnSpc>
        <a:spcBef>
          <a:spcPts val="406"/>
        </a:spcBef>
        <a:buFont typeface="Arial" panose="020B0604020202020204" pitchFamily="34" charset="0"/>
        <a:buChar char="•"/>
        <a:defRPr sz="1950" kern="1200">
          <a:solidFill>
            <a:schemeClr val="tx1"/>
          </a:solidFill>
          <a:latin typeface="微軟正黑體" panose="020B0604030504040204" pitchFamily="34" charset="-120"/>
          <a:ea typeface="微軟正黑體" panose="020B0604030504040204" pitchFamily="34" charset="-120"/>
          <a:cs typeface="+mn-cs"/>
        </a:defRPr>
      </a:lvl2pPr>
      <a:lvl3pPr marL="928659" indent="-185732" algn="l" defTabSz="742927" rtl="0" eaLnBrk="1" latinLnBrk="0" hangingPunct="1">
        <a:lnSpc>
          <a:spcPct val="90000"/>
        </a:lnSpc>
        <a:spcBef>
          <a:spcPts val="406"/>
        </a:spcBef>
        <a:buFont typeface="Arial" panose="020B0604020202020204" pitchFamily="34" charset="0"/>
        <a:buChar char="•"/>
        <a:defRPr sz="1625" kern="1200">
          <a:solidFill>
            <a:schemeClr val="tx1"/>
          </a:solidFill>
          <a:latin typeface="微軟正黑體" panose="020B0604030504040204" pitchFamily="34" charset="-120"/>
          <a:ea typeface="微軟正黑體" panose="020B0604030504040204" pitchFamily="34" charset="-120"/>
          <a:cs typeface="+mn-cs"/>
        </a:defRPr>
      </a:lvl3pPr>
      <a:lvl4pPr marL="1300122" indent="-185732" algn="l" defTabSz="742927" rtl="0" eaLnBrk="1" latinLnBrk="0" hangingPunct="1">
        <a:lnSpc>
          <a:spcPct val="90000"/>
        </a:lnSpc>
        <a:spcBef>
          <a:spcPts val="406"/>
        </a:spcBef>
        <a:buFont typeface="Arial" panose="020B0604020202020204" pitchFamily="34" charset="0"/>
        <a:buChar char="•"/>
        <a:defRPr sz="1462" kern="1200">
          <a:solidFill>
            <a:schemeClr val="tx1"/>
          </a:solidFill>
          <a:latin typeface="微軟正黑體" panose="020B0604030504040204" pitchFamily="34" charset="-120"/>
          <a:ea typeface="微軟正黑體" panose="020B0604030504040204" pitchFamily="34" charset="-120"/>
          <a:cs typeface="+mn-cs"/>
        </a:defRPr>
      </a:lvl4pPr>
      <a:lvl5pPr marL="1671586" indent="-185732" algn="l" defTabSz="742927" rtl="0" eaLnBrk="1" latinLnBrk="0" hangingPunct="1">
        <a:lnSpc>
          <a:spcPct val="90000"/>
        </a:lnSpc>
        <a:spcBef>
          <a:spcPts val="406"/>
        </a:spcBef>
        <a:buFont typeface="Arial" panose="020B0604020202020204" pitchFamily="34" charset="0"/>
        <a:buChar char="•"/>
        <a:defRPr sz="1462" kern="1200">
          <a:solidFill>
            <a:schemeClr val="tx1"/>
          </a:solidFill>
          <a:latin typeface="微軟正黑體" panose="020B0604030504040204" pitchFamily="34" charset="-120"/>
          <a:ea typeface="微軟正黑體" panose="020B0604030504040204" pitchFamily="34" charset="-120"/>
          <a:cs typeface="+mn-cs"/>
        </a:defRPr>
      </a:lvl5pPr>
      <a:lvl6pPr marL="2043050" indent="-185732" algn="l" defTabSz="742927"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6pPr>
      <a:lvl7pPr marL="2414513" indent="-185732" algn="l" defTabSz="742927"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7pPr>
      <a:lvl8pPr marL="2785977" indent="-185732" algn="l" defTabSz="742927"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8pPr>
      <a:lvl9pPr marL="3157440" indent="-185732" algn="l" defTabSz="742927"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9pPr>
    </p:bodyStyle>
    <p:otherStyle>
      <a:defPPr>
        <a:defRPr lang="zh-TW"/>
      </a:defPPr>
      <a:lvl1pPr marL="0" algn="l" defTabSz="742927" rtl="0" eaLnBrk="1" latinLnBrk="0" hangingPunct="1">
        <a:defRPr sz="1462" kern="1200">
          <a:solidFill>
            <a:schemeClr val="tx1"/>
          </a:solidFill>
          <a:latin typeface="+mn-lt"/>
          <a:ea typeface="+mn-ea"/>
          <a:cs typeface="+mn-cs"/>
        </a:defRPr>
      </a:lvl1pPr>
      <a:lvl2pPr marL="371464" algn="l" defTabSz="742927" rtl="0" eaLnBrk="1" latinLnBrk="0" hangingPunct="1">
        <a:defRPr sz="1462" kern="1200">
          <a:solidFill>
            <a:schemeClr val="tx1"/>
          </a:solidFill>
          <a:latin typeface="+mn-lt"/>
          <a:ea typeface="+mn-ea"/>
          <a:cs typeface="+mn-cs"/>
        </a:defRPr>
      </a:lvl2pPr>
      <a:lvl3pPr marL="742927" algn="l" defTabSz="742927" rtl="0" eaLnBrk="1" latinLnBrk="0" hangingPunct="1">
        <a:defRPr sz="1462" kern="1200">
          <a:solidFill>
            <a:schemeClr val="tx1"/>
          </a:solidFill>
          <a:latin typeface="+mn-lt"/>
          <a:ea typeface="+mn-ea"/>
          <a:cs typeface="+mn-cs"/>
        </a:defRPr>
      </a:lvl3pPr>
      <a:lvl4pPr marL="1114391" algn="l" defTabSz="742927" rtl="0" eaLnBrk="1" latinLnBrk="0" hangingPunct="1">
        <a:defRPr sz="1462" kern="1200">
          <a:solidFill>
            <a:schemeClr val="tx1"/>
          </a:solidFill>
          <a:latin typeface="+mn-lt"/>
          <a:ea typeface="+mn-ea"/>
          <a:cs typeface="+mn-cs"/>
        </a:defRPr>
      </a:lvl4pPr>
      <a:lvl5pPr marL="1485854" algn="l" defTabSz="742927" rtl="0" eaLnBrk="1" latinLnBrk="0" hangingPunct="1">
        <a:defRPr sz="1462" kern="1200">
          <a:solidFill>
            <a:schemeClr val="tx1"/>
          </a:solidFill>
          <a:latin typeface="+mn-lt"/>
          <a:ea typeface="+mn-ea"/>
          <a:cs typeface="+mn-cs"/>
        </a:defRPr>
      </a:lvl5pPr>
      <a:lvl6pPr marL="1857318" algn="l" defTabSz="742927" rtl="0" eaLnBrk="1" latinLnBrk="0" hangingPunct="1">
        <a:defRPr sz="1462" kern="1200">
          <a:solidFill>
            <a:schemeClr val="tx1"/>
          </a:solidFill>
          <a:latin typeface="+mn-lt"/>
          <a:ea typeface="+mn-ea"/>
          <a:cs typeface="+mn-cs"/>
        </a:defRPr>
      </a:lvl6pPr>
      <a:lvl7pPr marL="2228781" algn="l" defTabSz="742927" rtl="0" eaLnBrk="1" latinLnBrk="0" hangingPunct="1">
        <a:defRPr sz="1462" kern="1200">
          <a:solidFill>
            <a:schemeClr val="tx1"/>
          </a:solidFill>
          <a:latin typeface="+mn-lt"/>
          <a:ea typeface="+mn-ea"/>
          <a:cs typeface="+mn-cs"/>
        </a:defRPr>
      </a:lvl7pPr>
      <a:lvl8pPr marL="2600245" algn="l" defTabSz="742927" rtl="0" eaLnBrk="1" latinLnBrk="0" hangingPunct="1">
        <a:defRPr sz="1462" kern="1200">
          <a:solidFill>
            <a:schemeClr val="tx1"/>
          </a:solidFill>
          <a:latin typeface="+mn-lt"/>
          <a:ea typeface="+mn-ea"/>
          <a:cs typeface="+mn-cs"/>
        </a:defRPr>
      </a:lvl8pPr>
      <a:lvl9pPr marL="2971709" algn="l" defTabSz="742927" rtl="0" eaLnBrk="1" latinLnBrk="0" hangingPunct="1">
        <a:defRPr sz="14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6" name="文字版面配置區 5"/>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2"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lgn="r">
              <a:defRPr lang="zh-TW" altLang="en-US" sz="1867" kern="1200" smtClean="0">
                <a:solidFill>
                  <a:schemeClr val="tx1">
                    <a:tint val="75000"/>
                  </a:schemeClr>
                </a:solidFill>
                <a:latin typeface="Arial" panose="020B0604020202020204" pitchFamily="34" charset="0"/>
                <a:ea typeface="+mn-ea"/>
                <a:cs typeface="Arial" panose="020B0604020202020204" pitchFamily="34" charset="0"/>
              </a:defRPr>
            </a:lvl1pPr>
          </a:lstStyle>
          <a:p>
            <a:pPr defTabSz="914377">
              <a:buClrTx/>
            </a:pPr>
            <a:fld id="{7FE602F6-2A3A-468B-9D96-CB2E1F33B865}" type="slidenum">
              <a:rPr lang="en-US" altLang="zh-TW" smtClean="0">
                <a:solidFill>
                  <a:prstClr val="black">
                    <a:tint val="75000"/>
                  </a:prstClr>
                </a:solidFill>
              </a:rPr>
              <a:pPr defTabSz="914377">
                <a:buClrTx/>
              </a:pPr>
              <a:t>‹#›</a:t>
            </a:fld>
            <a:endParaRPr lang="en-US" dirty="0">
              <a:solidFill>
                <a:prstClr val="black">
                  <a:tint val="75000"/>
                </a:prstClr>
              </a:solidFill>
            </a:endParaRPr>
          </a:p>
        </p:txBody>
      </p:sp>
    </p:spTree>
    <p:extLst>
      <p:ext uri="{BB962C8B-B14F-4D97-AF65-F5344CB8AC3E}">
        <p14:creationId xmlns:p14="http://schemas.microsoft.com/office/powerpoint/2010/main" val="46049993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Lst>
  <p:timing>
    <p:tnLst>
      <p:par>
        <p:cTn id="1" dur="indefinite" restart="never" nodeType="tmRoot"/>
      </p:par>
    </p:tnLst>
  </p:timing>
  <p:txStyles>
    <p:titleStyle>
      <a:lvl1pPr algn="l" defTabSz="914354" rtl="0" eaLnBrk="1" latinLnBrk="0" hangingPunct="1">
        <a:lnSpc>
          <a:spcPct val="90000"/>
        </a:lnSpc>
        <a:spcBef>
          <a:spcPct val="0"/>
        </a:spcBef>
        <a:buNone/>
        <a:defRPr sz="2667"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6" name="文字版面配置區 5"/>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2"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lgn="r">
              <a:defRPr lang="zh-TW" altLang="en-US" sz="1867" kern="1200" smtClean="0">
                <a:solidFill>
                  <a:schemeClr val="tx1">
                    <a:tint val="75000"/>
                  </a:schemeClr>
                </a:solidFill>
                <a:latin typeface="Arial" panose="020B0604020202020204" pitchFamily="34" charset="0"/>
                <a:ea typeface="+mn-ea"/>
                <a:cs typeface="Arial" panose="020B0604020202020204" pitchFamily="34" charset="0"/>
              </a:defRPr>
            </a:lvl1pPr>
          </a:lstStyle>
          <a:p>
            <a:pPr defTabSz="914377">
              <a:buClrTx/>
            </a:pPr>
            <a:fld id="{A162D782-B51B-451D-A98E-E33522CBB150}" type="slidenum">
              <a:rPr lang="en-US" altLang="zh-TW" smtClean="0">
                <a:solidFill>
                  <a:prstClr val="black">
                    <a:tint val="75000"/>
                  </a:prstClr>
                </a:solidFill>
              </a:rPr>
              <a:pPr defTabSz="914377">
                <a:buClrTx/>
              </a:pPr>
              <a:t>‹#›</a:t>
            </a:fld>
            <a:endParaRPr lang="en-US" dirty="0">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209877144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iming>
    <p:tnLst>
      <p:par>
        <p:cTn id="1" dur="indefinite" restart="never" nodeType="tmRoot"/>
      </p:par>
    </p:tnLst>
  </p:timing>
  <p:txStyles>
    <p:titleStyle>
      <a:lvl1pPr algn="l" defTabSz="914354" rtl="0" eaLnBrk="1" latinLnBrk="0" hangingPunct="1">
        <a:lnSpc>
          <a:spcPct val="90000"/>
        </a:lnSpc>
        <a:spcBef>
          <a:spcPct val="0"/>
        </a:spcBef>
        <a:buNone/>
        <a:defRPr sz="2667"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6" name="文字版面配置區 5"/>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2" name="投影片編號版面配置區 1"/>
          <p:cNvSpPr>
            <a:spLocks noGrp="1"/>
          </p:cNvSpPr>
          <p:nvPr>
            <p:ph type="sldNum" sz="quarter" idx="4"/>
          </p:nvPr>
        </p:nvSpPr>
        <p:spPr>
          <a:xfrm>
            <a:off x="11625330" y="6491819"/>
            <a:ext cx="566671" cy="366183"/>
          </a:xfrm>
          <a:prstGeom prst="rect">
            <a:avLst/>
          </a:prstGeom>
        </p:spPr>
        <p:txBody>
          <a:bodyPr vert="horz" lIns="91440" tIns="45720" rIns="91440" bIns="45720" rtlCol="0" anchor="ctr"/>
          <a:lstStyle>
            <a:lvl1pPr algn="r">
              <a:defRPr lang="zh-TW" altLang="en-US" sz="1867" kern="1200" smtClean="0">
                <a:solidFill>
                  <a:schemeClr val="tx1">
                    <a:tint val="75000"/>
                  </a:schemeClr>
                </a:solidFill>
                <a:latin typeface="Arial" panose="020B0604020202020204" pitchFamily="34" charset="0"/>
                <a:ea typeface="+mn-ea"/>
                <a:cs typeface="Arial" panose="020B0604020202020204" pitchFamily="34" charset="0"/>
              </a:defRPr>
            </a:lvl1pPr>
          </a:lstStyle>
          <a:p>
            <a:pPr defTabSz="914377">
              <a:buClrTx/>
            </a:pPr>
            <a:fld id="{A162D782-B51B-451D-A98E-E33522CBB150}" type="slidenum">
              <a:rPr lang="en-US" altLang="zh-TW" smtClean="0">
                <a:solidFill>
                  <a:prstClr val="black">
                    <a:tint val="75000"/>
                  </a:prstClr>
                </a:solidFill>
              </a:rPr>
              <a:pPr defTabSz="914377">
                <a:buClrTx/>
              </a:pPr>
              <a:t>‹#›</a:t>
            </a:fld>
            <a:endParaRPr lang="en-US" dirty="0">
              <a:solidFill>
                <a:prstClr val="black">
                  <a:tint val="75000"/>
                </a:prstClr>
              </a:solidFill>
              <a:ea typeface="新細明體" panose="02020500000000000000" pitchFamily="18" charset="-120"/>
            </a:endParaRPr>
          </a:p>
        </p:txBody>
      </p:sp>
    </p:spTree>
    <p:extLst>
      <p:ext uri="{BB962C8B-B14F-4D97-AF65-F5344CB8AC3E}">
        <p14:creationId xmlns:p14="http://schemas.microsoft.com/office/powerpoint/2010/main" val="214213334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timing>
    <p:tnLst>
      <p:par>
        <p:cTn id="1" dur="indefinite" restart="never" nodeType="tmRoot"/>
      </p:par>
    </p:tnLst>
  </p:timing>
  <p:txStyles>
    <p:titleStyle>
      <a:lvl1pPr algn="l" defTabSz="914354" rtl="0" eaLnBrk="1" latinLnBrk="0" hangingPunct="1">
        <a:lnSpc>
          <a:spcPct val="90000"/>
        </a:lnSpc>
        <a:spcBef>
          <a:spcPct val="0"/>
        </a:spcBef>
        <a:buNone/>
        <a:defRPr sz="2667"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67.png"/><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1.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80.png"/><Relationship Id="rId5" Type="http://schemas.openxmlformats.org/officeDocument/2006/relationships/image" Target="../media/image79.emf"/><Relationship Id="rId4" Type="http://schemas.openxmlformats.org/officeDocument/2006/relationships/oleObject" Target="../embeddings/oleObject1.bin"/></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84.png"/></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7.png"/></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6"/>
          <p:cNvSpPr txBox="1"/>
          <p:nvPr/>
        </p:nvSpPr>
        <p:spPr>
          <a:xfrm>
            <a:off x="4768866" y="3020663"/>
            <a:ext cx="5408092" cy="348813"/>
          </a:xfrm>
          <a:prstGeom prst="rect">
            <a:avLst/>
          </a:prstGeom>
          <a:noFill/>
          <a:effectLst/>
        </p:spPr>
        <p:txBody>
          <a:bodyPr wrap="square">
            <a:spAutoFit/>
          </a:bodyPr>
          <a:lstStyle/>
          <a:p>
            <a:pPr>
              <a:lnSpc>
                <a:spcPts val="2031"/>
              </a:lnSpc>
              <a:defRPr/>
            </a:pPr>
            <a:r>
              <a:rPr lang="en-US" altLang="zh-TW" sz="7800" dirty="0" smtClean="0">
                <a:ln w="6350">
                  <a:noFill/>
                </a:ln>
                <a:solidFill>
                  <a:schemeClr val="tx1">
                    <a:lumMod val="65000"/>
                    <a:lumOff val="35000"/>
                  </a:schemeClr>
                </a:solidFill>
                <a:latin typeface="Impact" panose="020B0806030902050204" pitchFamily="34" charset="0"/>
                <a:ea typeface="微软雅黑" pitchFamily="34" charset="-122"/>
              </a:rPr>
              <a:t>115</a:t>
            </a:r>
            <a:r>
              <a:rPr lang="zh-TW" altLang="en-US" sz="4875" dirty="0" smtClean="0">
                <a:ln w="6350">
                  <a:noFill/>
                </a:ln>
                <a:solidFill>
                  <a:schemeClr val="tx1">
                    <a:lumMod val="65000"/>
                    <a:lumOff val="35000"/>
                  </a:schemeClr>
                </a:solidFill>
                <a:latin typeface="Impact" panose="020B0806030902050204" pitchFamily="34" charset="0"/>
                <a:ea typeface="微软雅黑" pitchFamily="34" charset="-122"/>
              </a:rPr>
              <a:t>學年</a:t>
            </a:r>
            <a:r>
              <a:rPr lang="zh-TW" altLang="en-US" sz="4875" dirty="0">
                <a:ln w="6350">
                  <a:noFill/>
                </a:ln>
                <a:solidFill>
                  <a:schemeClr val="tx1">
                    <a:lumMod val="65000"/>
                    <a:lumOff val="35000"/>
                  </a:schemeClr>
                </a:solidFill>
                <a:latin typeface="Impact" panose="020B0806030902050204" pitchFamily="34" charset="0"/>
                <a:ea typeface="微软雅黑" pitchFamily="34" charset="-122"/>
              </a:rPr>
              <a:t>度</a:t>
            </a:r>
            <a:r>
              <a:rPr lang="zh-TW" altLang="en-US" sz="4875" dirty="0">
                <a:ln w="6350">
                  <a:noFill/>
                </a:ln>
                <a:solidFill>
                  <a:srgbClr val="EE7D00"/>
                </a:solidFill>
                <a:latin typeface="Impact" panose="020B0806030902050204" pitchFamily="34" charset="0"/>
                <a:ea typeface="微软雅黑" pitchFamily="34" charset="-122"/>
              </a:rPr>
              <a:t>竹苗區</a:t>
            </a:r>
            <a:endParaRPr lang="en-US" altLang="zh-TW" sz="4875" dirty="0">
              <a:ln w="6350">
                <a:noFill/>
              </a:ln>
              <a:solidFill>
                <a:srgbClr val="EE7D00"/>
              </a:solidFill>
              <a:latin typeface="Impact" panose="020B0806030902050204" pitchFamily="34" charset="0"/>
              <a:ea typeface="微软雅黑" pitchFamily="34" charset="-122"/>
            </a:endParaRPr>
          </a:p>
        </p:txBody>
      </p:sp>
      <p:sp>
        <p:nvSpPr>
          <p:cNvPr id="8" name="文字方塊 7"/>
          <p:cNvSpPr txBox="1"/>
          <p:nvPr/>
        </p:nvSpPr>
        <p:spPr>
          <a:xfrm>
            <a:off x="4840624" y="3285004"/>
            <a:ext cx="6134313" cy="692497"/>
          </a:xfrm>
          <a:prstGeom prst="rect">
            <a:avLst/>
          </a:prstGeom>
          <a:noFill/>
        </p:spPr>
        <p:txBody>
          <a:bodyPr wrap="square" rtlCol="0">
            <a:spAutoFit/>
          </a:bodyPr>
          <a:lstStyle/>
          <a:p>
            <a:r>
              <a:rPr lang="zh-TW" altLang="en-US" sz="3900" b="1" dirty="0">
                <a:solidFill>
                  <a:srgbClr val="00B050"/>
                </a:solidFill>
                <a:latin typeface="微軟正黑體" panose="020B0604030504040204" pitchFamily="34" charset="-120"/>
                <a:ea typeface="微軟正黑體" panose="020B0604030504040204" pitchFamily="34" charset="-120"/>
              </a:rPr>
              <a:t>免試入學報名作業網路平臺</a:t>
            </a:r>
          </a:p>
        </p:txBody>
      </p:sp>
      <p:sp>
        <p:nvSpPr>
          <p:cNvPr id="9" name="矩形 8"/>
          <p:cNvSpPr>
            <a:spLocks noChangeArrowheads="1"/>
          </p:cNvSpPr>
          <p:nvPr/>
        </p:nvSpPr>
        <p:spPr bwMode="auto">
          <a:xfrm>
            <a:off x="4840624" y="4693823"/>
            <a:ext cx="3518912"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FontTx/>
              <a:buNone/>
            </a:pPr>
            <a:r>
              <a:rPr lang="zh-TW" altLang="en-US" sz="3250" b="1" u="sng" dirty="0">
                <a:solidFill>
                  <a:srgbClr val="FF0000"/>
                </a:solidFill>
                <a:latin typeface="微軟正黑體" panose="020B0604030504040204" pitchFamily="34" charset="-120"/>
                <a:ea typeface="微軟正黑體" panose="020B0604030504040204" pitchFamily="34" charset="-120"/>
              </a:rPr>
              <a:t>第一次國中說明會</a:t>
            </a:r>
          </a:p>
        </p:txBody>
      </p:sp>
      <p:sp>
        <p:nvSpPr>
          <p:cNvPr id="10" name="文字方塊 9"/>
          <p:cNvSpPr txBox="1"/>
          <p:nvPr/>
        </p:nvSpPr>
        <p:spPr>
          <a:xfrm>
            <a:off x="4885879" y="5268982"/>
            <a:ext cx="3685910" cy="317459"/>
          </a:xfrm>
          <a:prstGeom prst="rect">
            <a:avLst/>
          </a:prstGeom>
          <a:noFill/>
        </p:spPr>
        <p:txBody>
          <a:bodyPr wrap="square" rtlCol="0">
            <a:spAutoFit/>
          </a:bodyPr>
          <a:lstStyle/>
          <a:p>
            <a:r>
              <a:rPr lang="zh-TW" altLang="en-US" sz="1463" dirty="0" smtClean="0">
                <a:latin typeface="微軟正黑體" panose="020B0604030504040204" pitchFamily="34" charset="-120"/>
                <a:ea typeface="微軟正黑體" panose="020B0604030504040204" pitchFamily="34" charset="-120"/>
              </a:rPr>
              <a:t>日期：</a:t>
            </a:r>
            <a:r>
              <a:rPr lang="en-US" altLang="zh-TW" sz="1463" dirty="0" smtClean="0">
                <a:latin typeface="微軟正黑體" panose="020B0604030504040204" pitchFamily="34" charset="-120"/>
                <a:ea typeface="微軟正黑體" panose="020B0604030504040204" pitchFamily="34" charset="-120"/>
              </a:rPr>
              <a:t>114</a:t>
            </a:r>
            <a:r>
              <a:rPr lang="zh-TW" altLang="en-US" sz="1463" dirty="0" smtClean="0">
                <a:latin typeface="微軟正黑體" panose="020B0604030504040204" pitchFamily="34" charset="-120"/>
                <a:ea typeface="微軟正黑體" panose="020B0604030504040204" pitchFamily="34" charset="-120"/>
              </a:rPr>
              <a:t>年</a:t>
            </a:r>
            <a:r>
              <a:rPr lang="en-US" altLang="zh-TW" sz="1463" dirty="0" smtClean="0">
                <a:latin typeface="微軟正黑體" panose="020B0604030504040204" pitchFamily="34" charset="-120"/>
                <a:ea typeface="微軟正黑體" panose="020B0604030504040204" pitchFamily="34" charset="-120"/>
              </a:rPr>
              <a:t>12</a:t>
            </a:r>
            <a:r>
              <a:rPr lang="zh-TW" altLang="en-US" sz="1463" dirty="0" smtClean="0">
                <a:latin typeface="微軟正黑體" panose="020B0604030504040204" pitchFamily="34" charset="-120"/>
                <a:ea typeface="微軟正黑體" panose="020B0604030504040204" pitchFamily="34" charset="-120"/>
              </a:rPr>
              <a:t>月</a:t>
            </a:r>
            <a:r>
              <a:rPr lang="en-US" altLang="zh-TW" sz="1463" dirty="0" smtClean="0">
                <a:latin typeface="微軟正黑體" panose="020B0604030504040204" pitchFamily="34" charset="-120"/>
                <a:ea typeface="微軟正黑體" panose="020B0604030504040204" pitchFamily="34" charset="-120"/>
              </a:rPr>
              <a:t>12</a:t>
            </a:r>
            <a:r>
              <a:rPr lang="zh-TW" altLang="en-US" sz="1463" dirty="0" smtClean="0">
                <a:latin typeface="微軟正黑體" panose="020B0604030504040204" pitchFamily="34" charset="-120"/>
                <a:ea typeface="微軟正黑體" panose="020B0604030504040204" pitchFamily="34" charset="-120"/>
              </a:rPr>
              <a:t>日</a:t>
            </a:r>
            <a:endParaRPr lang="zh-TW" altLang="en-US" sz="1463"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7359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mph" presetSubtype="0" fill="hold" grpId="0" nodeType="clickEffect">
                                  <p:stCondLst>
                                    <p:cond delay="0"/>
                                  </p:stCondLst>
                                  <p:iterate type="lt">
                                    <p:tmPct val="4000"/>
                                  </p:iterate>
                                  <p:childTnLst>
                                    <p:set>
                                      <p:cBhvr override="childStyle">
                                        <p:cTn id="13" dur="500" fill="hold"/>
                                        <p:tgtEl>
                                          <p:spTgt spid="9"/>
                                        </p:tgtEl>
                                        <p:attrNameLst>
                                          <p:attrName>style.color</p:attrName>
                                        </p:attrNameLst>
                                      </p:cBhvr>
                                      <p:to>
                                        <p:clrVal>
                                          <a:srgbClr val="92D050"/>
                                        </p:clrVal>
                                      </p:to>
                                    </p:set>
                                    <p:set>
                                      <p:cBhvr>
                                        <p:cTn id="14" dur="500" fill="hold"/>
                                        <p:tgtEl>
                                          <p:spTgt spid="9"/>
                                        </p:tgtEl>
                                        <p:attrNameLst>
                                          <p:attrName>fillcolor</p:attrName>
                                        </p:attrNameLst>
                                      </p:cBhvr>
                                      <p:to>
                                        <p:clrVal>
                                          <a:srgbClr val="92D050"/>
                                        </p:clrVal>
                                      </p:to>
                                    </p:set>
                                    <p:set>
                                      <p:cBhvr>
                                        <p:cTn id="15"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文字版面配置區 4"/>
          <p:cNvSpPr>
            <a:spLocks noGrp="1"/>
          </p:cNvSpPr>
          <p:nvPr>
            <p:ph type="body" idx="1"/>
          </p:nvPr>
        </p:nvSpPr>
        <p:spPr>
          <a:xfrm>
            <a:off x="2905250" y="2201433"/>
            <a:ext cx="3878401" cy="4163200"/>
          </a:xfrm>
        </p:spPr>
        <p:txBody>
          <a:bodyPr/>
          <a:lstStyle/>
          <a:p>
            <a:r>
              <a:rPr lang="zh-TW" altLang="en-US" sz="2667" dirty="0"/>
              <a:t>學校基本資料</a:t>
            </a:r>
          </a:p>
        </p:txBody>
      </p:sp>
      <p:sp>
        <p:nvSpPr>
          <p:cNvPr id="3" name="文字版面配置區 2"/>
          <p:cNvSpPr>
            <a:spLocks noGrp="1"/>
          </p:cNvSpPr>
          <p:nvPr>
            <p:ph type="body" idx="2"/>
          </p:nvPr>
        </p:nvSpPr>
        <p:spPr>
          <a:xfrm>
            <a:off x="2905249" y="2957528"/>
            <a:ext cx="2965464" cy="785135"/>
          </a:xfrm>
        </p:spPr>
        <p:txBody>
          <a:bodyPr/>
          <a:lstStyle/>
          <a:p>
            <a:r>
              <a:rPr lang="zh-TW" altLang="en-US" sz="2667" dirty="0"/>
              <a:t>學生基本資料</a:t>
            </a:r>
          </a:p>
        </p:txBody>
      </p:sp>
      <p:sp>
        <p:nvSpPr>
          <p:cNvPr id="4" name="文字版面配置區 3"/>
          <p:cNvSpPr>
            <a:spLocks noGrp="1"/>
          </p:cNvSpPr>
          <p:nvPr>
            <p:ph type="body" idx="3"/>
          </p:nvPr>
        </p:nvSpPr>
        <p:spPr>
          <a:xfrm>
            <a:off x="2905249" y="3742663"/>
            <a:ext cx="3548560" cy="1002511"/>
          </a:xfrm>
        </p:spPr>
        <p:txBody>
          <a:bodyPr/>
          <a:lstStyle/>
          <a:p>
            <a:r>
              <a:rPr lang="zh-TW" altLang="en-US" sz="2667" dirty="0"/>
              <a:t>輔導老師帳號資料</a:t>
            </a:r>
          </a:p>
        </p:txBody>
      </p:sp>
      <p:sp>
        <p:nvSpPr>
          <p:cNvPr id="11" name="投影片編號版面配置區 10"/>
          <p:cNvSpPr>
            <a:spLocks noGrp="1"/>
          </p:cNvSpPr>
          <p:nvPr>
            <p:ph type="sldNum" idx="12"/>
          </p:nvPr>
        </p:nvSpPr>
        <p:spPr/>
        <p:txBody>
          <a:bodyPr/>
          <a:lstStyle/>
          <a:p>
            <a:fld id="{00000000-1234-1234-1234-123412341234}" type="slidenum">
              <a:rPr lang="en" smtClean="0"/>
              <a:pPr/>
              <a:t>10</a:t>
            </a:fld>
            <a:endParaRPr lang="en"/>
          </a:p>
        </p:txBody>
      </p:sp>
      <p:pic>
        <p:nvPicPr>
          <p:cNvPr id="6" name="圖片 5"/>
          <p:cNvPicPr>
            <a:picLocks noChangeAspect="1"/>
          </p:cNvPicPr>
          <p:nvPr/>
        </p:nvPicPr>
        <p:blipFill>
          <a:blip r:embed="rId3"/>
          <a:stretch>
            <a:fillRect/>
          </a:stretch>
        </p:blipFill>
        <p:spPr>
          <a:xfrm>
            <a:off x="7120454" y="3824523"/>
            <a:ext cx="1651545" cy="1677485"/>
          </a:xfrm>
          <a:prstGeom prst="rect">
            <a:avLst/>
          </a:prstGeom>
        </p:spPr>
      </p:pic>
      <p:sp>
        <p:nvSpPr>
          <p:cNvPr id="12" name="矩形 11"/>
          <p:cNvSpPr/>
          <p:nvPr/>
        </p:nvSpPr>
        <p:spPr>
          <a:xfrm>
            <a:off x="0" y="255515"/>
            <a:ext cx="755576" cy="4090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00B050"/>
              </a:solidFill>
            </a:endParaRPr>
          </a:p>
        </p:txBody>
      </p:sp>
      <p:sp>
        <p:nvSpPr>
          <p:cNvPr id="13" name="TextBox 107"/>
          <p:cNvSpPr txBox="1"/>
          <p:nvPr/>
        </p:nvSpPr>
        <p:spPr>
          <a:xfrm>
            <a:off x="683567" y="253981"/>
            <a:ext cx="2592288" cy="400110"/>
          </a:xfrm>
          <a:prstGeom prst="rect">
            <a:avLst/>
          </a:prstGeom>
          <a:noFill/>
          <a:effectLst/>
        </p:spPr>
        <p:txBody>
          <a:bodyPr wrap="square" rtlCol="0">
            <a:spAutoFit/>
          </a:bodyPr>
          <a:lstStyle/>
          <a:p>
            <a:r>
              <a:rPr lang="zh-TW" altLang="en-US" sz="2000" b="1" dirty="0">
                <a:solidFill>
                  <a:srgbClr val="EE7D00"/>
                </a:solidFill>
                <a:latin typeface="微軟正黑體" panose="020B0604030504040204" pitchFamily="34" charset="-120"/>
                <a:ea typeface="微軟正黑體" panose="020B0604030504040204" pitchFamily="34" charset="-120"/>
              </a:rPr>
              <a:t>三、建置基本資料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8" name="文字方塊 2"/>
          <p:cNvSpPr txBox="1">
            <a:spLocks noChangeArrowheads="1"/>
          </p:cNvSpPr>
          <p:nvPr/>
        </p:nvSpPr>
        <p:spPr bwMode="auto">
          <a:xfrm>
            <a:off x="683568" y="1205295"/>
            <a:ext cx="30508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zh-TW" altLang="en-US" sz="1800" dirty="0">
                <a:latin typeface="微軟正黑體" panose="020B0604030504040204" pitchFamily="34" charset="-120"/>
                <a:ea typeface="微軟正黑體" panose="020B0604030504040204" pitchFamily="34" charset="-120"/>
              </a:rPr>
              <a:t>相關作業</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學校基本資料維護</a:t>
            </a:r>
          </a:p>
        </p:txBody>
      </p:sp>
      <p:pic>
        <p:nvPicPr>
          <p:cNvPr id="23"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632895" y="1668783"/>
            <a:ext cx="4247576" cy="4855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 name="矩形 2"/>
          <p:cNvSpPr>
            <a:spLocks noChangeArrowheads="1"/>
          </p:cNvSpPr>
          <p:nvPr/>
        </p:nvSpPr>
        <p:spPr bwMode="auto">
          <a:xfrm>
            <a:off x="6231049" y="3231428"/>
            <a:ext cx="4517679" cy="1729872"/>
          </a:xfrm>
          <a:prstGeom prst="rect">
            <a:avLst/>
          </a:prstGeom>
          <a:solidFill>
            <a:srgbClr val="FFC000"/>
          </a:solidFill>
          <a:ln w="9525" algn="ctr">
            <a:solidFill>
              <a:schemeClr val="tx1"/>
            </a:solidFill>
            <a:round/>
            <a:headEnd/>
            <a:tailEnd/>
          </a:ln>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lgn="ctr">
              <a:spcBef>
                <a:spcPct val="0"/>
              </a:spcBef>
              <a:spcAft>
                <a:spcPts val="800"/>
              </a:spcAft>
              <a:buNone/>
            </a:pPr>
            <a:r>
              <a:rPr lang="zh-TW" altLang="zh-TW" sz="2400" b="1" dirty="0">
                <a:solidFill>
                  <a:schemeClr val="tx1"/>
                </a:solidFill>
                <a:latin typeface="微軟正黑體" panose="020B0604030504040204" pitchFamily="34" charset="-120"/>
                <a:ea typeface="微軟正黑體" panose="020B0604030504040204" pitchFamily="34" charset="-120"/>
              </a:rPr>
              <a:t>＊＊＊ 貼心提醒  ＊＊＊</a:t>
            </a:r>
            <a:endParaRPr lang="zh-TW" altLang="zh-TW" sz="2400" dirty="0">
              <a:solidFill>
                <a:schemeClr val="tx1"/>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400" dirty="0">
                <a:solidFill>
                  <a:srgbClr val="FFFFFF"/>
                </a:solidFill>
                <a:latin typeface="微軟正黑體" panose="020B0604030504040204" pitchFamily="34" charset="-120"/>
                <a:ea typeface="微軟正黑體" panose="020B0604030504040204" pitchFamily="34" charset="-120"/>
              </a:rPr>
              <a:t>若電話裡面要輸入分機號碼，請用</a:t>
            </a:r>
            <a:r>
              <a:rPr lang="en-US" altLang="zh-TW" sz="2400" dirty="0">
                <a:solidFill>
                  <a:srgbClr val="FFFFFF"/>
                </a:solidFill>
                <a:latin typeface="微軟正黑體" panose="020B0604030504040204" pitchFamily="34" charset="-120"/>
                <a:ea typeface="微軟正黑體" panose="020B0604030504040204" pitchFamily="34" charset="-120"/>
              </a:rPr>
              <a:t>『-』</a:t>
            </a:r>
            <a:r>
              <a:rPr lang="zh-TW" altLang="en-US" sz="2400">
                <a:solidFill>
                  <a:srgbClr val="FFFFFF"/>
                </a:solidFill>
                <a:latin typeface="微軟正黑體" panose="020B0604030504040204" pitchFamily="34" charset="-120"/>
                <a:ea typeface="微軟正黑體" panose="020B0604030504040204" pitchFamily="34" charset="-120"/>
              </a:rPr>
              <a:t>隔開</a:t>
            </a:r>
            <a:r>
              <a:rPr lang="zh-TW" altLang="en-US" sz="2400" smtClean="0">
                <a:solidFill>
                  <a:srgbClr val="FFFFFF"/>
                </a:solidFill>
                <a:latin typeface="微軟正黑體" panose="020B0604030504040204" pitchFamily="34" charset="-120"/>
                <a:ea typeface="微軟正黑體" panose="020B0604030504040204" pitchFamily="34" charset="-120"/>
              </a:rPr>
              <a:t>即可</a:t>
            </a:r>
            <a:r>
              <a:rPr lang="zh-TW" altLang="en-US" sz="2400">
                <a:solidFill>
                  <a:srgbClr val="FFFFFF"/>
                </a:solidFill>
                <a:latin typeface="微軟正黑體" panose="020B0604030504040204" pitchFamily="34" charset="-120"/>
                <a:ea typeface="微軟正黑體" panose="020B0604030504040204" pitchFamily="34" charset="-120"/>
              </a:rPr>
              <a:t>。</a:t>
            </a:r>
            <a:endParaRPr lang="en-US" altLang="zh-TW" sz="2400" dirty="0">
              <a:solidFill>
                <a:srgbClr val="FFFFFF"/>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400" dirty="0">
                <a:solidFill>
                  <a:srgbClr val="FFFFFF"/>
                </a:solidFill>
                <a:latin typeface="微軟正黑體" panose="020B0604030504040204" pitchFamily="34" charset="-120"/>
                <a:ea typeface="微軟正黑體" panose="020B0604030504040204" pitchFamily="34" charset="-120"/>
              </a:rPr>
              <a:t>範例：</a:t>
            </a:r>
            <a:r>
              <a:rPr lang="en-US" altLang="zh-TW" sz="2400" dirty="0">
                <a:solidFill>
                  <a:srgbClr val="FFFFFF"/>
                </a:solidFill>
                <a:latin typeface="微軟正黑體" panose="020B0604030504040204" pitchFamily="34" charset="-120"/>
                <a:ea typeface="微軟正黑體" panose="020B0604030504040204" pitchFamily="34" charset="-120"/>
              </a:rPr>
              <a:t>032345102-114</a:t>
            </a:r>
            <a:r>
              <a:rPr lang="zh-TW" altLang="zh-TW" sz="2400" dirty="0">
                <a:solidFill>
                  <a:srgbClr val="FFFFFF"/>
                </a:solidFill>
                <a:latin typeface="微軟正黑體" panose="020B0604030504040204" pitchFamily="34" charset="-120"/>
                <a:ea typeface="微軟正黑體" panose="020B0604030504040204" pitchFamily="34" charset="-120"/>
              </a:rPr>
              <a:t>。</a:t>
            </a:r>
            <a:endParaRPr lang="zh-TW" altLang="en-US" sz="2400" b="1" dirty="0">
              <a:solidFill>
                <a:srgbClr val="FFFFFF"/>
              </a:solidFill>
              <a:latin typeface="微軟正黑體" panose="020B0604030504040204" pitchFamily="34" charset="-120"/>
              <a:ea typeface="微軟正黑體" panose="020B0604030504040204" pitchFamily="34" charset="-120"/>
            </a:endParaRPr>
          </a:p>
        </p:txBody>
      </p:sp>
      <p:pic>
        <p:nvPicPr>
          <p:cNvPr id="1026" name="Picture 2" descr="https://www.iconshock.com/image/Doodle/General/ph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3477" y="2466755"/>
            <a:ext cx="764673" cy="764673"/>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idx="12"/>
          </p:nvPr>
        </p:nvSpPr>
        <p:spPr/>
        <p:txBody>
          <a:bodyPr/>
          <a:lstStyle/>
          <a:p>
            <a:fld id="{00000000-1234-1234-1234-123412341234}" type="slidenum">
              <a:rPr lang="en" smtClean="0"/>
              <a:pPr/>
              <a:t>11</a:t>
            </a:fld>
            <a:endParaRPr lang="en"/>
          </a:p>
        </p:txBody>
      </p:sp>
      <p:sp>
        <p:nvSpPr>
          <p:cNvPr id="11" name="矩形 10"/>
          <p:cNvSpPr/>
          <p:nvPr/>
        </p:nvSpPr>
        <p:spPr>
          <a:xfrm>
            <a:off x="0" y="322687"/>
            <a:ext cx="755576" cy="4090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2" name="TextBox 107"/>
          <p:cNvSpPr txBox="1"/>
          <p:nvPr/>
        </p:nvSpPr>
        <p:spPr>
          <a:xfrm>
            <a:off x="683568" y="321154"/>
            <a:ext cx="2592288" cy="400110"/>
          </a:xfrm>
          <a:prstGeom prst="rect">
            <a:avLst/>
          </a:prstGeom>
          <a:noFill/>
          <a:effectLst/>
        </p:spPr>
        <p:txBody>
          <a:bodyPr wrap="square" rtlCol="0">
            <a:spAutoFit/>
          </a:bodyPr>
          <a:lstStyle/>
          <a:p>
            <a:r>
              <a:rPr lang="zh-TW" altLang="en-US" sz="2000" b="1" u="sng" dirty="0">
                <a:solidFill>
                  <a:srgbClr val="EE7D00"/>
                </a:solidFill>
                <a:latin typeface="微軟正黑體" panose="020B0604030504040204" pitchFamily="34" charset="-120"/>
                <a:ea typeface="微軟正黑體" panose="020B0604030504040204" pitchFamily="34" charset="-120"/>
              </a:rPr>
              <a:t>三、建置基本資料</a:t>
            </a:r>
          </a:p>
        </p:txBody>
      </p:sp>
      <p:sp>
        <p:nvSpPr>
          <p:cNvPr id="9" name="標題 1"/>
          <p:cNvSpPr txBox="1">
            <a:spLocks/>
          </p:cNvSpPr>
          <p:nvPr/>
        </p:nvSpPr>
        <p:spPr>
          <a:xfrm>
            <a:off x="754585" y="787374"/>
            <a:ext cx="2908800" cy="435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000" dirty="0">
                <a:latin typeface="微軟正黑體" panose="020B0604030504040204" pitchFamily="34" charset="-120"/>
                <a:ea typeface="微軟正黑體" panose="020B0604030504040204" pitchFamily="34" charset="-120"/>
              </a:rPr>
              <a:t>3</a:t>
            </a:r>
            <a:r>
              <a:rPr lang="en-US" altLang="zh-TW" sz="2000" dirty="0" smtClean="0">
                <a:latin typeface="微軟正黑體" panose="020B0604030504040204" pitchFamily="34" charset="-120"/>
                <a:ea typeface="微軟正黑體" panose="020B0604030504040204" pitchFamily="34" charset="-120"/>
              </a:rPr>
              <a:t>-1</a:t>
            </a:r>
            <a:r>
              <a:rPr lang="zh-TW" altLang="en-US" sz="2000" dirty="0" smtClean="0">
                <a:latin typeface="微軟正黑體" panose="020B0604030504040204" pitchFamily="34" charset="-120"/>
                <a:ea typeface="微軟正黑體" panose="020B0604030504040204" pitchFamily="34" charset="-120"/>
              </a:rPr>
              <a:t> 學校</a:t>
            </a:r>
            <a:r>
              <a:rPr lang="zh-TW" altLang="en-US" sz="2000" dirty="0">
                <a:latin typeface="微軟正黑體" panose="020B0604030504040204" pitchFamily="34" charset="-120"/>
                <a:ea typeface="微軟正黑體" panose="020B0604030504040204" pitchFamily="34" charset="-120"/>
              </a:rPr>
              <a:t>基本資料</a:t>
            </a:r>
          </a:p>
        </p:txBody>
      </p:sp>
    </p:spTree>
    <p:extLst>
      <p:ext uri="{BB962C8B-B14F-4D97-AF65-F5344CB8AC3E}">
        <p14:creationId xmlns:p14="http://schemas.microsoft.com/office/powerpoint/2010/main" val="51276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文字版面配置區 4"/>
          <p:cNvSpPr>
            <a:spLocks noGrp="1"/>
          </p:cNvSpPr>
          <p:nvPr>
            <p:ph type="body" idx="1"/>
          </p:nvPr>
        </p:nvSpPr>
        <p:spPr>
          <a:xfrm>
            <a:off x="2109486" y="1496702"/>
            <a:ext cx="8938981" cy="1206393"/>
          </a:xfrm>
        </p:spPr>
        <p:txBody>
          <a:bodyPr>
            <a:normAutofit/>
          </a:bodyPr>
          <a:lstStyle/>
          <a:p>
            <a:r>
              <a:rPr lang="zh-TW" altLang="en-US" dirty="0"/>
              <a:t>下載範本檔，依範本檔建置學生</a:t>
            </a:r>
            <a:r>
              <a:rPr lang="zh-TW" altLang="en-US" dirty="0" smtClean="0"/>
              <a:t>資料請</a:t>
            </a:r>
            <a:r>
              <a:rPr lang="en-US" altLang="zh-TW" b="1" dirty="0">
                <a:solidFill>
                  <a:srgbClr val="FF0000"/>
                </a:solidFill>
              </a:rPr>
              <a:t>“</a:t>
            </a:r>
            <a:r>
              <a:rPr lang="zh-TW" altLang="en-US" b="1" dirty="0">
                <a:solidFill>
                  <a:srgbClr val="FF0000"/>
                </a:solidFill>
              </a:rPr>
              <a:t>勿</a:t>
            </a:r>
            <a:r>
              <a:rPr lang="en-US" altLang="zh-TW" b="1" dirty="0">
                <a:solidFill>
                  <a:srgbClr val="FF0000"/>
                </a:solidFill>
              </a:rPr>
              <a:t>”</a:t>
            </a:r>
            <a:r>
              <a:rPr lang="zh-TW" altLang="en-US" dirty="0"/>
              <a:t>更動欄位順序與欄位名稱</a:t>
            </a:r>
            <a:endParaRPr lang="en-US" altLang="zh-TW" sz="2400" dirty="0"/>
          </a:p>
          <a:p>
            <a:r>
              <a:rPr lang="zh-TW" altLang="en-US" dirty="0"/>
              <a:t>選擇檔案</a:t>
            </a:r>
            <a:endParaRPr lang="en-US" altLang="zh-TW" dirty="0"/>
          </a:p>
          <a:p>
            <a:r>
              <a:rPr lang="zh-TW" altLang="en-US" dirty="0"/>
              <a:t>匯入</a:t>
            </a:r>
          </a:p>
        </p:txBody>
      </p:sp>
      <p:sp>
        <p:nvSpPr>
          <p:cNvPr id="4" name="投影片編號版面配置區 3"/>
          <p:cNvSpPr>
            <a:spLocks noGrp="1"/>
          </p:cNvSpPr>
          <p:nvPr>
            <p:ph type="sldNum" idx="12"/>
          </p:nvPr>
        </p:nvSpPr>
        <p:spPr/>
        <p:txBody>
          <a:bodyPr/>
          <a:lstStyle/>
          <a:p>
            <a:fld id="{00000000-1234-1234-1234-123412341234}" type="slidenum">
              <a:rPr lang="en" smtClean="0"/>
              <a:pPr/>
              <a:t>12</a:t>
            </a:fld>
            <a:endParaRPr lang="en"/>
          </a:p>
        </p:txBody>
      </p:sp>
      <p:sp>
        <p:nvSpPr>
          <p:cNvPr id="19" name="Google Shape;157;p19"/>
          <p:cNvSpPr txBox="1">
            <a:spLocks/>
          </p:cNvSpPr>
          <p:nvPr/>
        </p:nvSpPr>
        <p:spPr>
          <a:xfrm>
            <a:off x="2492973" y="5636202"/>
            <a:ext cx="8172009" cy="79213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eaLnBrk="1" hangingPunct="1">
              <a:spcBef>
                <a:spcPct val="0"/>
              </a:spcBef>
              <a:buFontTx/>
              <a:buNone/>
            </a:pPr>
            <a:r>
              <a:rPr lang="zh-TW" altLang="zh-TW" sz="2000" dirty="0">
                <a:latin typeface="Quattrocento Sans"/>
                <a:ea typeface="Quattrocento Sans"/>
                <a:cs typeface="Quattrocento Sans"/>
                <a:sym typeface="Quattrocento Sans"/>
              </a:rPr>
              <a:t>系統會回饋訊息</a:t>
            </a:r>
            <a:r>
              <a:rPr lang="zh-TW" altLang="en-US" sz="2000" dirty="0">
                <a:latin typeface="Quattrocento Sans"/>
                <a:ea typeface="Quattrocento Sans"/>
                <a:cs typeface="Quattrocento Sans"/>
                <a:sym typeface="Quattrocento Sans"/>
              </a:rPr>
              <a:t>：成功筆數、失敗筆數。</a:t>
            </a:r>
            <a:endParaRPr lang="en-US" altLang="zh-TW" sz="2000" dirty="0">
              <a:latin typeface="Quattrocento Sans"/>
              <a:ea typeface="Quattrocento Sans"/>
              <a:cs typeface="Quattrocento Sans"/>
              <a:sym typeface="Quattrocento Sans"/>
            </a:endParaRPr>
          </a:p>
          <a:p>
            <a:pPr eaLnBrk="1" hangingPunct="1">
              <a:spcBef>
                <a:spcPct val="0"/>
              </a:spcBef>
              <a:buFontTx/>
              <a:buNone/>
            </a:pPr>
            <a:r>
              <a:rPr lang="zh-TW" altLang="en-US" sz="2000" dirty="0">
                <a:latin typeface="Quattrocento Sans"/>
                <a:ea typeface="Quattrocento Sans"/>
                <a:cs typeface="Quattrocento Sans"/>
                <a:sym typeface="Quattrocento Sans"/>
              </a:rPr>
              <a:t>失敗筆數，請按照系統</a:t>
            </a:r>
            <a:r>
              <a:rPr lang="zh-TW" altLang="zh-TW" sz="2000" dirty="0">
                <a:latin typeface="Quattrocento Sans"/>
                <a:ea typeface="Quattrocento Sans"/>
                <a:cs typeface="Quattrocento Sans"/>
                <a:sym typeface="Quattrocento Sans"/>
              </a:rPr>
              <a:t>回饋</a:t>
            </a:r>
            <a:r>
              <a:rPr lang="zh-TW" altLang="en-US" sz="2000" dirty="0">
                <a:latin typeface="Quattrocento Sans"/>
                <a:ea typeface="Quattrocento Sans"/>
                <a:cs typeface="Quattrocento Sans"/>
                <a:sym typeface="Quattrocento Sans"/>
              </a:rPr>
              <a:t>之</a:t>
            </a:r>
            <a:r>
              <a:rPr lang="zh-TW" altLang="zh-TW" sz="2000" dirty="0">
                <a:latin typeface="Quattrocento Sans"/>
                <a:ea typeface="Quattrocento Sans"/>
                <a:cs typeface="Quattrocento Sans"/>
                <a:sym typeface="Quattrocento Sans"/>
              </a:rPr>
              <a:t>訊息</a:t>
            </a:r>
            <a:r>
              <a:rPr lang="zh-TW" altLang="en-US" sz="2000" dirty="0">
                <a:latin typeface="Quattrocento Sans"/>
                <a:ea typeface="Quattrocento Sans"/>
                <a:cs typeface="Quattrocento Sans"/>
                <a:sym typeface="Quattrocento Sans"/>
              </a:rPr>
              <a:t>將</a:t>
            </a:r>
            <a:r>
              <a:rPr lang="zh-TW" altLang="zh-TW" sz="2000" dirty="0">
                <a:latin typeface="Quattrocento Sans"/>
                <a:ea typeface="Quattrocento Sans"/>
                <a:cs typeface="Quattrocento Sans"/>
                <a:sym typeface="Quattrocento Sans"/>
              </a:rPr>
              <a:t>錯誤欄位</a:t>
            </a:r>
            <a:r>
              <a:rPr lang="zh-TW" altLang="en-US" sz="2000" dirty="0">
                <a:latin typeface="Quattrocento Sans"/>
                <a:ea typeface="Quattrocento Sans"/>
                <a:cs typeface="Quattrocento Sans"/>
                <a:sym typeface="Quattrocento Sans"/>
              </a:rPr>
              <a:t>資料</a:t>
            </a:r>
            <a:r>
              <a:rPr lang="zh-TW" altLang="zh-TW" sz="2000" dirty="0">
                <a:latin typeface="Quattrocento Sans"/>
                <a:ea typeface="Quattrocento Sans"/>
                <a:cs typeface="Quattrocento Sans"/>
                <a:sym typeface="Quattrocento Sans"/>
              </a:rPr>
              <a:t>更正</a:t>
            </a:r>
            <a:r>
              <a:rPr lang="zh-TW" altLang="en-US" sz="2000" dirty="0">
                <a:latin typeface="Quattrocento Sans"/>
                <a:ea typeface="Quattrocento Sans"/>
                <a:cs typeface="Quattrocento Sans"/>
                <a:sym typeface="Quattrocento Sans"/>
              </a:rPr>
              <a:t>，</a:t>
            </a:r>
            <a:r>
              <a:rPr lang="zh-TW" altLang="zh-TW" sz="2000" dirty="0">
                <a:latin typeface="Quattrocento Sans"/>
                <a:ea typeface="Quattrocento Sans"/>
                <a:cs typeface="Quattrocento Sans"/>
                <a:sym typeface="Quattrocento Sans"/>
              </a:rPr>
              <a:t>再重新上傳。</a:t>
            </a:r>
          </a:p>
          <a:p>
            <a:endParaRPr lang="en-US" altLang="zh-TW" sz="1867" dirty="0">
              <a:solidFill>
                <a:srgbClr val="FF0000"/>
              </a:solidFill>
            </a:endParaRPr>
          </a:p>
        </p:txBody>
      </p:sp>
      <p:sp>
        <p:nvSpPr>
          <p:cNvPr id="26" name="文字方塊 2"/>
          <p:cNvSpPr txBox="1">
            <a:spLocks noChangeArrowheads="1"/>
          </p:cNvSpPr>
          <p:nvPr/>
        </p:nvSpPr>
        <p:spPr bwMode="auto">
          <a:xfrm>
            <a:off x="755576" y="1091736"/>
            <a:ext cx="25891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zh-TW" altLang="en-US" sz="1800" dirty="0">
                <a:latin typeface="微軟正黑體" panose="020B0604030504040204" pitchFamily="34" charset="-120"/>
                <a:ea typeface="微軟正黑體" panose="020B0604030504040204" pitchFamily="34" charset="-120"/>
              </a:rPr>
              <a:t>相關作業</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學生資料匯入</a:t>
            </a: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2973" y="2909836"/>
            <a:ext cx="7219368" cy="2726366"/>
          </a:xfrm>
          <a:prstGeom prst="rect">
            <a:avLst/>
          </a:prstGeom>
          <a:ln>
            <a:solidFill>
              <a:schemeClr val="tx1"/>
            </a:solidFill>
          </a:ln>
        </p:spPr>
      </p:pic>
      <p:sp>
        <p:nvSpPr>
          <p:cNvPr id="18" name="矩形 17"/>
          <p:cNvSpPr/>
          <p:nvPr/>
        </p:nvSpPr>
        <p:spPr>
          <a:xfrm>
            <a:off x="0" y="259076"/>
            <a:ext cx="755576" cy="4090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20" name="TextBox 107"/>
          <p:cNvSpPr txBox="1"/>
          <p:nvPr/>
        </p:nvSpPr>
        <p:spPr>
          <a:xfrm>
            <a:off x="683568" y="257543"/>
            <a:ext cx="2592288" cy="400110"/>
          </a:xfrm>
          <a:prstGeom prst="rect">
            <a:avLst/>
          </a:prstGeom>
          <a:noFill/>
          <a:effectLst/>
        </p:spPr>
        <p:txBody>
          <a:bodyPr wrap="square" rtlCol="0">
            <a:spAutoFit/>
          </a:bodyPr>
          <a:lstStyle/>
          <a:p>
            <a:r>
              <a:rPr lang="zh-TW" altLang="en-US" sz="2000" b="1" dirty="0">
                <a:solidFill>
                  <a:srgbClr val="EE7D00"/>
                </a:solidFill>
                <a:latin typeface="微軟正黑體" panose="020B0604030504040204" pitchFamily="34" charset="-120"/>
                <a:ea typeface="微軟正黑體" panose="020B0604030504040204" pitchFamily="34" charset="-120"/>
              </a:rPr>
              <a:t>三、建置基本資料</a:t>
            </a:r>
          </a:p>
        </p:txBody>
      </p:sp>
      <p:sp>
        <p:nvSpPr>
          <p:cNvPr id="12" name="標題 1"/>
          <p:cNvSpPr txBox="1">
            <a:spLocks/>
          </p:cNvSpPr>
          <p:nvPr/>
        </p:nvSpPr>
        <p:spPr>
          <a:xfrm>
            <a:off x="755576" y="690229"/>
            <a:ext cx="3392358" cy="435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000" dirty="0">
                <a:latin typeface="微軟正黑體" panose="020B0604030504040204" pitchFamily="34" charset="-120"/>
                <a:ea typeface="微軟正黑體" panose="020B0604030504040204" pitchFamily="34" charset="-120"/>
              </a:rPr>
              <a:t>3</a:t>
            </a:r>
            <a:r>
              <a:rPr lang="en-US" altLang="zh-TW" sz="2000" dirty="0" smtClean="0">
                <a:latin typeface="微軟正黑體" panose="020B0604030504040204" pitchFamily="34" charset="-120"/>
                <a:ea typeface="微軟正黑體" panose="020B0604030504040204" pitchFamily="34" charset="-120"/>
              </a:rPr>
              <a:t>-2</a:t>
            </a:r>
            <a:r>
              <a:rPr lang="zh-TW" altLang="en-US" sz="2000" dirty="0" smtClean="0">
                <a:latin typeface="微軟正黑體" panose="020B0604030504040204" pitchFamily="34" charset="-120"/>
                <a:ea typeface="微軟正黑體" panose="020B0604030504040204" pitchFamily="34" charset="-120"/>
              </a:rPr>
              <a:t> 學生基本資料</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整批匯入</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4312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1"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794779" y="1919252"/>
            <a:ext cx="7924773" cy="42770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AutoShape 3"/>
          <p:cNvSpPr>
            <a:spLocks noChangeArrowheads="1"/>
          </p:cNvSpPr>
          <p:nvPr/>
        </p:nvSpPr>
        <p:spPr bwMode="auto">
          <a:xfrm flipH="1">
            <a:off x="0" y="4426858"/>
            <a:ext cx="2496457" cy="1530118"/>
          </a:xfrm>
          <a:prstGeom prst="wedgeEllipseCallout">
            <a:avLst>
              <a:gd name="adj1" fmla="val -45727"/>
              <a:gd name="adj2" fmla="val 51380"/>
            </a:avLst>
          </a:prstGeom>
          <a:solidFill>
            <a:srgbClr val="FFFFFF"/>
          </a:solidFill>
          <a:ln w="9525">
            <a:solidFill>
              <a:srgbClr val="000000"/>
            </a:solidFill>
            <a:miter lim="800000"/>
            <a:headEnd/>
            <a:tailEnd/>
          </a:ln>
        </p:spPr>
        <p:txBody>
          <a:bodyPr lIns="48000" tIns="48000" rIns="48000" bIns="48000"/>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eaLnBrk="1" hangingPunct="1">
              <a:spcBef>
                <a:spcPct val="0"/>
              </a:spcBef>
              <a:buFontTx/>
              <a:buNone/>
            </a:pPr>
            <a:r>
              <a:rPr lang="zh-TW" altLang="en-US" sz="1800" b="1" dirty="0">
                <a:solidFill>
                  <a:srgbClr val="333333"/>
                </a:solidFill>
                <a:latin typeface="微軟正黑體" panose="020B0604030504040204" pitchFamily="34" charset="-120"/>
              </a:rPr>
              <a:t>頁籤固定為</a:t>
            </a:r>
            <a:r>
              <a:rPr lang="en-US" altLang="zh-TW" sz="1800" b="1" dirty="0">
                <a:solidFill>
                  <a:srgbClr val="FF0000"/>
                </a:solidFill>
                <a:latin typeface="微軟正黑體" panose="020B0604030504040204" pitchFamily="34" charset="-120"/>
              </a:rPr>
              <a:t>student</a:t>
            </a:r>
            <a:r>
              <a:rPr lang="en-US" altLang="zh-TW" sz="1800" b="1" dirty="0">
                <a:solidFill>
                  <a:srgbClr val="333333"/>
                </a:solidFill>
                <a:latin typeface="微軟正黑體" panose="020B0604030504040204" pitchFamily="34" charset="-120"/>
              </a:rPr>
              <a:t> “</a:t>
            </a:r>
            <a:r>
              <a:rPr lang="zh-TW" altLang="en-US" sz="1800" b="1" dirty="0">
                <a:solidFill>
                  <a:srgbClr val="333333"/>
                </a:solidFill>
                <a:latin typeface="微軟正黑體" panose="020B0604030504040204" pitchFamily="34" charset="-120"/>
              </a:rPr>
              <a:t>勿”更改，以免影響上傳。</a:t>
            </a:r>
            <a:endParaRPr lang="zh-TW" altLang="zh-TW" sz="1800" dirty="0">
              <a:solidFill>
                <a:srgbClr val="333333"/>
              </a:solidFill>
            </a:endParaRPr>
          </a:p>
        </p:txBody>
      </p:sp>
      <p:sp>
        <p:nvSpPr>
          <p:cNvPr id="13" name="AutoShape 3"/>
          <p:cNvSpPr>
            <a:spLocks noChangeArrowheads="1"/>
          </p:cNvSpPr>
          <p:nvPr/>
        </p:nvSpPr>
        <p:spPr bwMode="auto">
          <a:xfrm>
            <a:off x="7156895" y="1927236"/>
            <a:ext cx="3232964" cy="933517"/>
          </a:xfrm>
          <a:prstGeom prst="wedgeEllipseCallout">
            <a:avLst>
              <a:gd name="adj1" fmla="val -45727"/>
              <a:gd name="adj2" fmla="val 51380"/>
            </a:avLst>
          </a:prstGeom>
          <a:solidFill>
            <a:srgbClr val="FFFFFF"/>
          </a:solidFill>
          <a:ln w="9525">
            <a:solidFill>
              <a:srgbClr val="000000"/>
            </a:solidFill>
            <a:miter lim="800000"/>
            <a:headEnd/>
            <a:tailEnd/>
          </a:ln>
        </p:spPr>
        <p:txBody>
          <a:bodyPr lIns="48000" tIns="48000" rIns="48000" bIns="48000"/>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eaLnBrk="1" hangingPunct="1">
              <a:spcBef>
                <a:spcPct val="0"/>
              </a:spcBef>
              <a:buFontTx/>
              <a:buNone/>
            </a:pPr>
            <a:r>
              <a:rPr lang="zh-TW" altLang="en-US" sz="2133" b="1" dirty="0">
                <a:solidFill>
                  <a:srgbClr val="FF0000"/>
                </a:solidFill>
                <a:latin typeface="微軟正黑體" panose="020B0604030504040204" pitchFamily="34" charset="-120"/>
              </a:rPr>
              <a:t>欄位名稱</a:t>
            </a:r>
            <a:r>
              <a:rPr lang="en-US" altLang="zh-TW" sz="2133" b="1" dirty="0">
                <a:solidFill>
                  <a:srgbClr val="333333"/>
                </a:solidFill>
                <a:latin typeface="微軟正黑體" panose="020B0604030504040204" pitchFamily="34" charset="-120"/>
              </a:rPr>
              <a:t>“</a:t>
            </a:r>
            <a:r>
              <a:rPr lang="zh-TW" altLang="en-US" sz="2133" b="1" dirty="0">
                <a:solidFill>
                  <a:srgbClr val="333333"/>
                </a:solidFill>
                <a:latin typeface="微軟正黑體" panose="020B0604030504040204" pitchFamily="34" charset="-120"/>
              </a:rPr>
              <a:t>勿”更改，以免影響上傳。</a:t>
            </a:r>
            <a:endParaRPr lang="zh-TW" altLang="zh-TW" sz="2133" dirty="0">
              <a:solidFill>
                <a:srgbClr val="333333"/>
              </a:solidFill>
            </a:endParaRPr>
          </a:p>
        </p:txBody>
      </p:sp>
      <p:sp>
        <p:nvSpPr>
          <p:cNvPr id="14" name="文字方塊 2"/>
          <p:cNvSpPr txBox="1">
            <a:spLocks noChangeArrowheads="1"/>
          </p:cNvSpPr>
          <p:nvPr/>
        </p:nvSpPr>
        <p:spPr bwMode="auto">
          <a:xfrm>
            <a:off x="2740954" y="1013216"/>
            <a:ext cx="60324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欄位有註解，請遵照註解說明建置資料。</a:t>
            </a:r>
            <a:endParaRPr lang="en-US" altLang="zh-TW" sz="2400" dirty="0">
              <a:latin typeface="微軟正黑體" panose="020B0604030504040204" pitchFamily="34" charset="-120"/>
              <a:ea typeface="微軟正黑體" panose="020B0604030504040204" pitchFamily="34" charset="-120"/>
            </a:endParaRPr>
          </a:p>
          <a:p>
            <a:pPr>
              <a:spcBef>
                <a:spcPct val="0"/>
              </a:spcBef>
              <a:buFontTx/>
              <a:buNone/>
            </a:pPr>
            <a:r>
              <a:rPr lang="en-US" altLang="zh-TW" sz="2400" dirty="0">
                <a:latin typeface="微軟正黑體" panose="020B0604030504040204" pitchFamily="34" charset="-120"/>
                <a:ea typeface="微軟正黑體" panose="020B0604030504040204" pitchFamily="34" charset="-120"/>
              </a:rPr>
              <a:t>※</a:t>
            </a:r>
            <a:r>
              <a:rPr lang="en-US" altLang="zh-TW" sz="2400" dirty="0">
                <a:solidFill>
                  <a:schemeClr val="tx1"/>
                </a:solidFill>
                <a:latin typeface="微軟正黑體" panose="020B0604030504040204" pitchFamily="34" charset="-120"/>
                <a:ea typeface="微軟正黑體" panose="020B0604030504040204" pitchFamily="34" charset="-120"/>
              </a:rPr>
              <a:t>EMAIL</a:t>
            </a:r>
            <a:r>
              <a:rPr lang="zh-TW" altLang="en-US" sz="2400" dirty="0">
                <a:solidFill>
                  <a:schemeClr val="tx1"/>
                </a:solidFill>
                <a:latin typeface="微軟正黑體" panose="020B0604030504040204" pitchFamily="34" charset="-120"/>
                <a:ea typeface="微軟正黑體" panose="020B0604030504040204" pitchFamily="34" charset="-120"/>
              </a:rPr>
              <a:t>欄位</a:t>
            </a:r>
            <a:r>
              <a:rPr lang="en-US" altLang="zh-TW" sz="2400" dirty="0">
                <a:solidFill>
                  <a:schemeClr val="tx1"/>
                </a:solidFill>
                <a:latin typeface="微軟正黑體" panose="020B0604030504040204" pitchFamily="34" charset="-120"/>
                <a:ea typeface="微軟正黑體" panose="020B0604030504040204" pitchFamily="34" charset="-120"/>
              </a:rPr>
              <a:t>(</a:t>
            </a:r>
            <a:r>
              <a:rPr lang="zh-TW" altLang="en-US" sz="2400" dirty="0">
                <a:solidFill>
                  <a:schemeClr val="tx1"/>
                </a:solidFill>
                <a:latin typeface="微軟正黑體" panose="020B0604030504040204" pitchFamily="34" charset="-120"/>
                <a:ea typeface="微軟正黑體" panose="020B0604030504040204" pitchFamily="34" charset="-120"/>
              </a:rPr>
              <a:t>非必填</a:t>
            </a:r>
            <a:r>
              <a:rPr lang="en-US" altLang="zh-TW" sz="2400" dirty="0">
                <a:solidFill>
                  <a:schemeClr val="tx1"/>
                </a:solidFill>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idx="12"/>
          </p:nvPr>
        </p:nvSpPr>
        <p:spPr/>
        <p:txBody>
          <a:bodyPr/>
          <a:lstStyle/>
          <a:p>
            <a:fld id="{00000000-1234-1234-1234-123412341234}" type="slidenum">
              <a:rPr lang="en" smtClean="0"/>
              <a:pPr/>
              <a:t>13</a:t>
            </a:fld>
            <a:endParaRPr lang="en"/>
          </a:p>
        </p:txBody>
      </p:sp>
      <p:sp>
        <p:nvSpPr>
          <p:cNvPr id="16" name="矩形 15"/>
          <p:cNvSpPr/>
          <p:nvPr/>
        </p:nvSpPr>
        <p:spPr>
          <a:xfrm>
            <a:off x="0" y="231392"/>
            <a:ext cx="755576" cy="4090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7" name="TextBox 107"/>
          <p:cNvSpPr txBox="1"/>
          <p:nvPr/>
        </p:nvSpPr>
        <p:spPr>
          <a:xfrm>
            <a:off x="683568" y="229859"/>
            <a:ext cx="2592288" cy="400110"/>
          </a:xfrm>
          <a:prstGeom prst="rect">
            <a:avLst/>
          </a:prstGeom>
          <a:noFill/>
          <a:effectLst/>
        </p:spPr>
        <p:txBody>
          <a:bodyPr wrap="square" rtlCol="0">
            <a:spAutoFit/>
          </a:bodyPr>
          <a:lstStyle/>
          <a:p>
            <a:r>
              <a:rPr lang="zh-TW" altLang="en-US" sz="2000" b="1" dirty="0">
                <a:solidFill>
                  <a:srgbClr val="EE7D00"/>
                </a:solidFill>
                <a:latin typeface="微軟正黑體" panose="020B0604030504040204" pitchFamily="34" charset="-120"/>
                <a:ea typeface="微軟正黑體" panose="020B0604030504040204" pitchFamily="34" charset="-120"/>
              </a:rPr>
              <a:t>三、建置基本資料</a:t>
            </a:r>
          </a:p>
        </p:txBody>
      </p:sp>
      <p:sp>
        <p:nvSpPr>
          <p:cNvPr id="18" name="橢圓形圖說文字 17"/>
          <p:cNvSpPr/>
          <p:nvPr/>
        </p:nvSpPr>
        <p:spPr>
          <a:xfrm>
            <a:off x="3069603" y="3151746"/>
            <a:ext cx="1778169" cy="906035"/>
          </a:xfrm>
          <a:prstGeom prst="wedgeEllipseCallout">
            <a:avLst>
              <a:gd name="adj1" fmla="val -58555"/>
              <a:gd name="adj2" fmla="val -1385"/>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各欄位的填寫說明</a:t>
            </a:r>
          </a:p>
        </p:txBody>
      </p:sp>
      <p:sp>
        <p:nvSpPr>
          <p:cNvPr id="10" name="標題 1"/>
          <p:cNvSpPr txBox="1">
            <a:spLocks/>
          </p:cNvSpPr>
          <p:nvPr/>
        </p:nvSpPr>
        <p:spPr>
          <a:xfrm>
            <a:off x="673804" y="620643"/>
            <a:ext cx="3392358" cy="435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000" dirty="0">
                <a:latin typeface="微軟正黑體" panose="020B0604030504040204" pitchFamily="34" charset="-120"/>
                <a:ea typeface="微軟正黑體" panose="020B0604030504040204" pitchFamily="34" charset="-120"/>
              </a:rPr>
              <a:t>3</a:t>
            </a:r>
            <a:r>
              <a:rPr lang="en-US" altLang="zh-TW" sz="2000" dirty="0" smtClean="0">
                <a:latin typeface="微軟正黑體" panose="020B0604030504040204" pitchFamily="34" charset="-120"/>
                <a:ea typeface="微軟正黑體" panose="020B0604030504040204" pitchFamily="34" charset="-120"/>
              </a:rPr>
              <a:t>-2</a:t>
            </a:r>
            <a:r>
              <a:rPr lang="zh-TW" altLang="en-US" sz="2000" dirty="0" smtClean="0">
                <a:latin typeface="微軟正黑體" panose="020B0604030504040204" pitchFamily="34" charset="-120"/>
                <a:ea typeface="微軟正黑體" panose="020B0604030504040204" pitchFamily="34" charset="-120"/>
              </a:rPr>
              <a:t> 學生基本資料</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整批匯入</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7098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sz="quarter" idx="4"/>
          </p:nvPr>
        </p:nvSpPr>
        <p:spPr>
          <a:prstGeom prst="rect">
            <a:avLst/>
          </a:prstGeom>
        </p:spPr>
        <p:txBody>
          <a:bodyPr spcFirstLastPara="1" vert="horz" wrap="square" lIns="74283" tIns="74283" rIns="74283" bIns="74283" rtlCol="0" anchor="t" anchorCtr="0">
            <a:noAutofit/>
          </a:bodyPr>
          <a:lstStyle/>
          <a:p>
            <a:fld id="{00000000-1234-1234-1234-123412341234}" type="slidenum">
              <a:rPr lang="en"/>
              <a:pPr/>
              <a:t>14</a:t>
            </a:fld>
            <a:endParaRPr/>
          </a:p>
        </p:txBody>
      </p:sp>
      <p:sp>
        <p:nvSpPr>
          <p:cNvPr id="16" name="矩形 1"/>
          <p:cNvSpPr>
            <a:spLocks noChangeArrowheads="1"/>
          </p:cNvSpPr>
          <p:nvPr/>
        </p:nvSpPr>
        <p:spPr bwMode="auto">
          <a:xfrm>
            <a:off x="1961541" y="1794228"/>
            <a:ext cx="8198711" cy="1420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lnSpc>
                <a:spcPct val="150000"/>
              </a:lnSpc>
              <a:spcBef>
                <a:spcPct val="0"/>
              </a:spcBef>
              <a:buFontTx/>
              <a:buNone/>
            </a:pPr>
            <a:r>
              <a:rPr lang="zh-TW" altLang="zh-TW" sz="2000" dirty="0">
                <a:solidFill>
                  <a:srgbClr val="080808"/>
                </a:solidFill>
                <a:latin typeface="微軟正黑體" panose="020B0604030504040204" pitchFamily="34" charset="-120"/>
                <a:ea typeface="微軟正黑體" panose="020B0604030504040204" pitchFamily="34" charset="-120"/>
              </a:rPr>
              <a:t>如果您要將校務系統產出或手邊現有的學生</a:t>
            </a:r>
            <a:r>
              <a:rPr lang="zh-TW" altLang="zh-TW" sz="2000" b="1" u="sng" dirty="0">
                <a:solidFill>
                  <a:srgbClr val="080808"/>
                </a:solidFill>
                <a:latin typeface="微軟正黑體" panose="020B0604030504040204" pitchFamily="34" charset="-120"/>
                <a:ea typeface="微軟正黑體" panose="020B0604030504040204" pitchFamily="34" charset="-120"/>
              </a:rPr>
              <a:t>資料複製貼至範本檔</a:t>
            </a:r>
            <a:r>
              <a:rPr lang="zh-TW" altLang="zh-TW" sz="2000" dirty="0">
                <a:solidFill>
                  <a:srgbClr val="080808"/>
                </a:solidFill>
                <a:latin typeface="微軟正黑體" panose="020B0604030504040204" pitchFamily="34" charset="-120"/>
                <a:ea typeface="微軟正黑體" panose="020B0604030504040204" pitchFamily="34" charset="-120"/>
              </a:rPr>
              <a:t>，複製資料時</a:t>
            </a:r>
            <a:r>
              <a:rPr lang="zh-TW" altLang="zh-TW" sz="2000" dirty="0" smtClean="0">
                <a:solidFill>
                  <a:srgbClr val="080808"/>
                </a:solidFill>
                <a:latin typeface="微軟正黑體" panose="020B0604030504040204" pitchFamily="34" charset="-120"/>
                <a:ea typeface="微軟正黑體" panose="020B0604030504040204" pitchFamily="34" charset="-120"/>
              </a:rPr>
              <a:t>，</a:t>
            </a:r>
            <a:r>
              <a:rPr lang="zh-TW" altLang="zh-TW" sz="2000" b="1" u="sng" dirty="0" smtClean="0">
                <a:solidFill>
                  <a:srgbClr val="FF0000"/>
                </a:solidFill>
                <a:latin typeface="微軟正黑體" panose="020B0604030504040204" pitchFamily="34" charset="-120"/>
                <a:ea typeface="微軟正黑體" panose="020B0604030504040204" pitchFamily="34" charset="-120"/>
              </a:rPr>
              <a:t>僅</a:t>
            </a:r>
            <a:r>
              <a:rPr lang="zh-TW" altLang="zh-TW" sz="2000" b="1" u="sng" dirty="0">
                <a:solidFill>
                  <a:srgbClr val="FF0000"/>
                </a:solidFill>
                <a:latin typeface="微軟正黑體" panose="020B0604030504040204" pitchFamily="34" charset="-120"/>
                <a:ea typeface="微軟正黑體" panose="020B0604030504040204" pitchFamily="34" charset="-120"/>
              </a:rPr>
              <a:t>須框取要複製的數值資料</a:t>
            </a:r>
            <a:r>
              <a:rPr lang="zh-TW" altLang="zh-TW" sz="2000" dirty="0">
                <a:solidFill>
                  <a:srgbClr val="080808"/>
                </a:solidFill>
                <a:latin typeface="微軟正黑體" panose="020B0604030504040204" pitchFamily="34" charset="-120"/>
                <a:ea typeface="微軟正黑體" panose="020B0604030504040204" pitchFamily="34" charset="-120"/>
              </a:rPr>
              <a:t>再貼至範本檔（滑鼠右鍵</a:t>
            </a:r>
            <a:r>
              <a:rPr lang="en-US" altLang="zh-TW" sz="2000" dirty="0">
                <a:solidFill>
                  <a:srgbClr val="080808"/>
                </a:solidFill>
                <a:latin typeface="微軟正黑體" panose="020B0604030504040204" pitchFamily="34" charset="-120"/>
                <a:ea typeface="微軟正黑體" panose="020B0604030504040204" pitchFamily="34" charset="-120"/>
              </a:rPr>
              <a:t>/</a:t>
            </a:r>
            <a:r>
              <a:rPr lang="zh-TW" altLang="zh-TW" sz="2000" b="1" dirty="0">
                <a:solidFill>
                  <a:srgbClr val="FF0000"/>
                </a:solidFill>
                <a:latin typeface="微軟正黑體" panose="020B0604030504040204" pitchFamily="34" charset="-120"/>
                <a:ea typeface="微軟正黑體" panose="020B0604030504040204" pitchFamily="34" charset="-120"/>
              </a:rPr>
              <a:t>選擇性貼上『值』</a:t>
            </a:r>
            <a:r>
              <a:rPr lang="zh-TW" altLang="zh-TW" sz="2000" dirty="0">
                <a:solidFill>
                  <a:srgbClr val="080808"/>
                </a:solidFill>
                <a:latin typeface="微軟正黑體" panose="020B0604030504040204" pitchFamily="34" charset="-120"/>
                <a:ea typeface="微軟正黑體" panose="020B0604030504040204" pitchFamily="34" charset="-120"/>
              </a:rPr>
              <a:t>）</a:t>
            </a:r>
            <a:r>
              <a:rPr lang="zh-TW" altLang="zh-TW" sz="2000" dirty="0" smtClean="0">
                <a:solidFill>
                  <a:srgbClr val="080808"/>
                </a:solidFill>
                <a:latin typeface="微軟正黑體" panose="020B0604030504040204" pitchFamily="34" charset="-120"/>
                <a:ea typeface="微軟正黑體" panose="020B0604030504040204" pitchFamily="34" charset="-120"/>
              </a:rPr>
              <a:t>，如</a:t>
            </a:r>
            <a:r>
              <a:rPr lang="zh-TW" altLang="zh-TW" sz="2000" dirty="0">
                <a:solidFill>
                  <a:srgbClr val="080808"/>
                </a:solidFill>
                <a:latin typeface="微軟正黑體" panose="020B0604030504040204" pitchFamily="34" charset="-120"/>
                <a:ea typeface="微軟正黑體" panose="020B0604030504040204" pitchFamily="34" charset="-120"/>
              </a:rPr>
              <a:t>下方圖示。</a:t>
            </a:r>
          </a:p>
        </p:txBody>
      </p:sp>
      <p:pic>
        <p:nvPicPr>
          <p:cNvPr id="21" name="圖片 20"/>
          <p:cNvPicPr>
            <a:picLocks noChangeAspect="1"/>
          </p:cNvPicPr>
          <p:nvPr/>
        </p:nvPicPr>
        <p:blipFill rotWithShape="1">
          <a:blip r:embed="rId3"/>
          <a:srcRect b="14414"/>
          <a:stretch/>
        </p:blipFill>
        <p:spPr>
          <a:xfrm>
            <a:off x="2535846" y="3502452"/>
            <a:ext cx="7509567" cy="2989367"/>
          </a:xfrm>
          <a:prstGeom prst="rect">
            <a:avLst/>
          </a:prstGeom>
        </p:spPr>
      </p:pic>
      <p:sp>
        <p:nvSpPr>
          <p:cNvPr id="8" name="矩形 7"/>
          <p:cNvSpPr/>
          <p:nvPr/>
        </p:nvSpPr>
        <p:spPr>
          <a:xfrm>
            <a:off x="0" y="312403"/>
            <a:ext cx="755576" cy="4090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9" name="TextBox 107"/>
          <p:cNvSpPr txBox="1"/>
          <p:nvPr/>
        </p:nvSpPr>
        <p:spPr>
          <a:xfrm>
            <a:off x="683568" y="310870"/>
            <a:ext cx="2592288" cy="400110"/>
          </a:xfrm>
          <a:prstGeom prst="rect">
            <a:avLst/>
          </a:prstGeom>
          <a:noFill/>
          <a:effectLst/>
        </p:spPr>
        <p:txBody>
          <a:bodyPr wrap="square" rtlCol="0">
            <a:spAutoFit/>
          </a:bodyPr>
          <a:lstStyle/>
          <a:p>
            <a:r>
              <a:rPr lang="zh-TW" altLang="en-US" sz="2000" b="1" dirty="0">
                <a:solidFill>
                  <a:srgbClr val="EE7D00"/>
                </a:solidFill>
                <a:latin typeface="微軟正黑體" panose="020B0604030504040204" pitchFamily="34" charset="-120"/>
                <a:ea typeface="微軟正黑體" panose="020B0604030504040204" pitchFamily="34" charset="-120"/>
              </a:rPr>
              <a:t>三、建置基本資料</a:t>
            </a:r>
          </a:p>
        </p:txBody>
      </p:sp>
      <p:sp>
        <p:nvSpPr>
          <p:cNvPr id="10" name="標題 1"/>
          <p:cNvSpPr txBox="1">
            <a:spLocks/>
          </p:cNvSpPr>
          <p:nvPr/>
        </p:nvSpPr>
        <p:spPr>
          <a:xfrm>
            <a:off x="673804" y="765786"/>
            <a:ext cx="3392358" cy="435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000" dirty="0">
                <a:latin typeface="微軟正黑體" panose="020B0604030504040204" pitchFamily="34" charset="-120"/>
                <a:ea typeface="微軟正黑體" panose="020B0604030504040204" pitchFamily="34" charset="-120"/>
              </a:rPr>
              <a:t>3</a:t>
            </a:r>
            <a:r>
              <a:rPr lang="en-US" altLang="zh-TW" sz="2000" dirty="0" smtClean="0">
                <a:latin typeface="微軟正黑體" panose="020B0604030504040204" pitchFamily="34" charset="-120"/>
                <a:ea typeface="微軟正黑體" panose="020B0604030504040204" pitchFamily="34" charset="-120"/>
              </a:rPr>
              <a:t>-2</a:t>
            </a:r>
            <a:r>
              <a:rPr lang="zh-TW" altLang="en-US" sz="2000" dirty="0" smtClean="0">
                <a:latin typeface="微軟正黑體" panose="020B0604030504040204" pitchFamily="34" charset="-120"/>
                <a:ea typeface="微軟正黑體" panose="020B0604030504040204" pitchFamily="34" charset="-120"/>
              </a:rPr>
              <a:t> 學生基本資料</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整批匯入</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2073867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標題 1"/>
          <p:cNvSpPr txBox="1">
            <a:spLocks/>
          </p:cNvSpPr>
          <p:nvPr/>
        </p:nvSpPr>
        <p:spPr>
          <a:xfrm>
            <a:off x="683568" y="850220"/>
            <a:ext cx="4574322" cy="471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167" dirty="0">
                <a:latin typeface="微軟正黑體" panose="020B0604030504040204" pitchFamily="34" charset="-120"/>
                <a:ea typeface="微軟正黑體" panose="020B0604030504040204" pitchFamily="34" charset="-120"/>
              </a:rPr>
              <a:t>3-3</a:t>
            </a:r>
            <a:r>
              <a:rPr lang="zh-TW" altLang="en-US" sz="2167" dirty="0">
                <a:latin typeface="微軟正黑體" panose="020B0604030504040204" pitchFamily="34" charset="-120"/>
                <a:ea typeface="微軟正黑體" panose="020B0604030504040204" pitchFamily="34" charset="-120"/>
              </a:rPr>
              <a:t> 學生基本資料</a:t>
            </a:r>
            <a:r>
              <a:rPr lang="en-US" altLang="zh-TW" sz="2167" dirty="0">
                <a:latin typeface="微軟正黑體" panose="020B0604030504040204" pitchFamily="34" charset="-120"/>
                <a:ea typeface="微軟正黑體" panose="020B0604030504040204" pitchFamily="34" charset="-120"/>
              </a:rPr>
              <a:t>- </a:t>
            </a:r>
            <a:r>
              <a:rPr lang="zh-TW" altLang="en-US" sz="2167" dirty="0">
                <a:latin typeface="微軟正黑體" panose="020B0604030504040204" pitchFamily="34" charset="-120"/>
                <a:ea typeface="微軟正黑體" panose="020B0604030504040204" pitchFamily="34" charset="-120"/>
              </a:rPr>
              <a:t>匯入檔規格說明</a:t>
            </a:r>
          </a:p>
        </p:txBody>
      </p:sp>
      <p:sp>
        <p:nvSpPr>
          <p:cNvPr id="3" name="投影片編號版面配置區 2"/>
          <p:cNvSpPr>
            <a:spLocks noGrp="1"/>
          </p:cNvSpPr>
          <p:nvPr>
            <p:ph type="sldNum" sz="quarter" idx="4"/>
          </p:nvPr>
        </p:nvSpPr>
        <p:spPr/>
        <p:txBody>
          <a:bodyPr/>
          <a:lstStyle/>
          <a:p>
            <a:fld id="{7FE602F6-2A3A-468B-9D96-CB2E1F33B865}" type="slidenum">
              <a:rPr lang="en-US" altLang="zh-TW" smtClean="0"/>
              <a:pPr/>
              <a:t>15</a:t>
            </a:fld>
            <a:endParaRPr lang="en-US" altLang="zh-TW" dirty="0"/>
          </a:p>
        </p:txBody>
      </p:sp>
      <p:graphicFrame>
        <p:nvGraphicFramePr>
          <p:cNvPr id="23" name="表格 22"/>
          <p:cNvGraphicFramePr>
            <a:graphicFrameLocks noGrp="1"/>
          </p:cNvGraphicFramePr>
          <p:nvPr>
            <p:extLst>
              <p:ext uri="{D42A27DB-BD31-4B8C-83A1-F6EECF244321}">
                <p14:modId xmlns:p14="http://schemas.microsoft.com/office/powerpoint/2010/main" val="2483695218"/>
              </p:ext>
            </p:extLst>
          </p:nvPr>
        </p:nvGraphicFramePr>
        <p:xfrm>
          <a:off x="1341120" y="2039680"/>
          <a:ext cx="9722472" cy="2745679"/>
        </p:xfrm>
        <a:graphic>
          <a:graphicData uri="http://schemas.openxmlformats.org/drawingml/2006/table">
            <a:tbl>
              <a:tblPr firstRow="1" firstCol="1" bandRow="1">
                <a:tableStyleId>{5C22544A-7EE6-4342-B048-85BDC9FD1C3A}</a:tableStyleId>
              </a:tblPr>
              <a:tblGrid>
                <a:gridCol w="1746457">
                  <a:extLst>
                    <a:ext uri="{9D8B030D-6E8A-4147-A177-3AD203B41FA5}">
                      <a16:colId xmlns:a16="http://schemas.microsoft.com/office/drawing/2014/main" val="1632028843"/>
                    </a:ext>
                  </a:extLst>
                </a:gridCol>
                <a:gridCol w="664360">
                  <a:extLst>
                    <a:ext uri="{9D8B030D-6E8A-4147-A177-3AD203B41FA5}">
                      <a16:colId xmlns:a16="http://schemas.microsoft.com/office/drawing/2014/main" val="1091477205"/>
                    </a:ext>
                  </a:extLst>
                </a:gridCol>
                <a:gridCol w="661079">
                  <a:extLst>
                    <a:ext uri="{9D8B030D-6E8A-4147-A177-3AD203B41FA5}">
                      <a16:colId xmlns:a16="http://schemas.microsoft.com/office/drawing/2014/main" val="3739699743"/>
                    </a:ext>
                  </a:extLst>
                </a:gridCol>
                <a:gridCol w="3789191">
                  <a:extLst>
                    <a:ext uri="{9D8B030D-6E8A-4147-A177-3AD203B41FA5}">
                      <a16:colId xmlns:a16="http://schemas.microsoft.com/office/drawing/2014/main" val="3796084952"/>
                    </a:ext>
                  </a:extLst>
                </a:gridCol>
                <a:gridCol w="1855613">
                  <a:extLst>
                    <a:ext uri="{9D8B030D-6E8A-4147-A177-3AD203B41FA5}">
                      <a16:colId xmlns:a16="http://schemas.microsoft.com/office/drawing/2014/main" val="3974938901"/>
                    </a:ext>
                  </a:extLst>
                </a:gridCol>
                <a:gridCol w="1005772">
                  <a:extLst>
                    <a:ext uri="{9D8B030D-6E8A-4147-A177-3AD203B41FA5}">
                      <a16:colId xmlns:a16="http://schemas.microsoft.com/office/drawing/2014/main" val="3038484607"/>
                    </a:ext>
                  </a:extLst>
                </a:gridCol>
              </a:tblGrid>
              <a:tr h="493949">
                <a:tc>
                  <a:txBody>
                    <a:bodyPr/>
                    <a:lstStyle/>
                    <a:p>
                      <a:pPr algn="ctr">
                        <a:spcAft>
                          <a:spcPts val="0"/>
                        </a:spcAft>
                      </a:pPr>
                      <a:r>
                        <a:rPr lang="zh-TW" sz="1600" kern="100" dirty="0">
                          <a:effectLst/>
                          <a:latin typeface="微軟正黑體" panose="020B0604030504040204" pitchFamily="34" charset="-120"/>
                          <a:ea typeface="微軟正黑體" panose="020B0604030504040204" pitchFamily="34" charset="-120"/>
                        </a:rPr>
                        <a:t>欄位名稱</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831" marR="36831" marT="0" marB="0"/>
                </a:tc>
                <a:tc>
                  <a:txBody>
                    <a:bodyPr/>
                    <a:lstStyle/>
                    <a:p>
                      <a:pPr algn="ctr">
                        <a:spcAft>
                          <a:spcPts val="0"/>
                        </a:spcAft>
                      </a:pPr>
                      <a:r>
                        <a:rPr lang="zh-TW" sz="1600" kern="100" dirty="0">
                          <a:effectLst/>
                          <a:latin typeface="微軟正黑體" panose="020B0604030504040204" pitchFamily="34" charset="-120"/>
                          <a:ea typeface="微軟正黑體" panose="020B0604030504040204" pitchFamily="34" charset="-120"/>
                        </a:rPr>
                        <a:t>長度</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831" marR="36831" marT="0" marB="0"/>
                </a:tc>
                <a:tc>
                  <a:txBody>
                    <a:bodyPr/>
                    <a:lstStyle/>
                    <a:p>
                      <a:pPr algn="ctr">
                        <a:spcAft>
                          <a:spcPts val="0"/>
                        </a:spcAft>
                      </a:pPr>
                      <a:r>
                        <a:rPr lang="zh-TW" sz="1600" kern="100" dirty="0">
                          <a:effectLst/>
                          <a:latin typeface="微軟正黑體" panose="020B0604030504040204" pitchFamily="34" charset="-120"/>
                          <a:ea typeface="微軟正黑體" panose="020B0604030504040204" pitchFamily="34" charset="-120"/>
                        </a:rPr>
                        <a:t>欄位</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831" marR="36831" marT="0" marB="0"/>
                </a:tc>
                <a:tc>
                  <a:txBody>
                    <a:bodyPr/>
                    <a:lstStyle/>
                    <a:p>
                      <a:pPr algn="ctr">
                        <a:spcAft>
                          <a:spcPts val="0"/>
                        </a:spcAft>
                      </a:pPr>
                      <a:r>
                        <a:rPr lang="zh-TW" sz="1600" kern="100" dirty="0">
                          <a:effectLst/>
                          <a:latin typeface="微軟正黑體" panose="020B0604030504040204" pitchFamily="34" charset="-120"/>
                          <a:ea typeface="微軟正黑體" panose="020B0604030504040204" pitchFamily="34" charset="-120"/>
                        </a:rPr>
                        <a:t>資料符號</a:t>
                      </a:r>
                      <a:r>
                        <a:rPr lang="en-US" sz="1600" kern="100" dirty="0">
                          <a:effectLst/>
                          <a:latin typeface="微軟正黑體" panose="020B0604030504040204" pitchFamily="34" charset="-120"/>
                          <a:ea typeface="微軟正黑體" panose="020B0604030504040204" pitchFamily="34" charset="-120"/>
                        </a:rPr>
                        <a:t>/</a:t>
                      </a:r>
                      <a:r>
                        <a:rPr lang="zh-TW" sz="1600" kern="100" dirty="0">
                          <a:effectLst/>
                          <a:latin typeface="微軟正黑體" panose="020B0604030504040204" pitchFamily="34" charset="-120"/>
                          <a:ea typeface="微軟正黑體" panose="020B0604030504040204" pitchFamily="34" charset="-120"/>
                        </a:rPr>
                        <a:t>定義</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831" marR="36831" marT="0" marB="0"/>
                </a:tc>
                <a:tc>
                  <a:txBody>
                    <a:bodyPr/>
                    <a:lstStyle/>
                    <a:p>
                      <a:pPr algn="ctr">
                        <a:spcAft>
                          <a:spcPts val="0"/>
                        </a:spcAft>
                      </a:pPr>
                      <a:r>
                        <a:rPr lang="zh-TW" sz="1600" kern="100" dirty="0">
                          <a:effectLst/>
                          <a:latin typeface="微軟正黑體" panose="020B0604030504040204" pitchFamily="34" charset="-120"/>
                          <a:ea typeface="微軟正黑體" panose="020B0604030504040204" pitchFamily="34" charset="-120"/>
                        </a:rPr>
                        <a:t>備註</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831" marR="36831" marT="0" marB="0"/>
                </a:tc>
                <a:tc>
                  <a:txBody>
                    <a:bodyPr/>
                    <a:lstStyle/>
                    <a:p>
                      <a:pPr algn="ctr">
                        <a:spcAft>
                          <a:spcPts val="0"/>
                        </a:spcAft>
                      </a:pPr>
                      <a:r>
                        <a:rPr lang="zh-TW" sz="1600" kern="100">
                          <a:effectLst/>
                          <a:latin typeface="微軟正黑體" panose="020B0604030504040204" pitchFamily="34" charset="-120"/>
                          <a:ea typeface="微軟正黑體" panose="020B0604030504040204" pitchFamily="34" charset="-120"/>
                        </a:rPr>
                        <a:t>合理數值</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831" marR="36831" marT="0" marB="0"/>
                </a:tc>
                <a:extLst>
                  <a:ext uri="{0D108BD9-81ED-4DB2-BD59-A6C34878D82A}">
                    <a16:rowId xmlns:a16="http://schemas.microsoft.com/office/drawing/2014/main" val="2821998171"/>
                  </a:ext>
                </a:extLst>
              </a:tr>
              <a:tr h="1251992">
                <a:tc>
                  <a:txBody>
                    <a:bodyPr/>
                    <a:lstStyle/>
                    <a:p>
                      <a:pPr>
                        <a:spcAft>
                          <a:spcPts val="0"/>
                        </a:spcAft>
                      </a:pPr>
                      <a:r>
                        <a:rPr lang="zh-TW" sz="1600" kern="100" dirty="0">
                          <a:effectLst/>
                          <a:latin typeface="微軟正黑體" panose="020B0604030504040204" pitchFamily="34" charset="-120"/>
                          <a:ea typeface="微軟正黑體" panose="020B0604030504040204" pitchFamily="34" charset="-120"/>
                        </a:rPr>
                        <a:t>身分證統一編號</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4293" marR="74293" marT="0" marB="0"/>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rPr>
                        <a:t>10</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4293" marR="74293" marT="0" marB="0"/>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rPr>
                        <a:t>H</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4293" marR="74293" marT="0" marB="0"/>
                </a:tc>
                <a:tc>
                  <a:txBody>
                    <a:bodyPr/>
                    <a:lstStyle/>
                    <a:p>
                      <a:pPr>
                        <a:spcAft>
                          <a:spcPts val="0"/>
                        </a:spcAft>
                      </a:pPr>
                      <a:r>
                        <a:rPr lang="zh-TW" sz="1600" kern="100" dirty="0">
                          <a:effectLst/>
                          <a:latin typeface="微軟正黑體" panose="020B0604030504040204" pitchFamily="34" charset="-120"/>
                          <a:ea typeface="微軟正黑體" panose="020B0604030504040204" pitchFamily="34" charset="-120"/>
                        </a:rPr>
                        <a:t>請輸入中華民國身分證統一編號或具有身分認定之非中華民國身分證統一編號其他證號</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4293" marR="74293" marT="0" marB="0"/>
                </a:tc>
                <a:tc>
                  <a:txBody>
                    <a:bodyPr/>
                    <a:lstStyle/>
                    <a:p>
                      <a:pPr>
                        <a:spcAft>
                          <a:spcPts val="0"/>
                        </a:spcAft>
                      </a:pPr>
                      <a:r>
                        <a:rPr lang="en-US" sz="1600" kern="100" dirty="0">
                          <a:effectLst/>
                          <a:latin typeface="微軟正黑體" panose="020B0604030504040204" pitchFamily="34" charset="-120"/>
                          <a:ea typeface="微軟正黑體" panose="020B0604030504040204" pitchFamily="34" charset="-120"/>
                        </a:rPr>
                        <a:t>ex</a:t>
                      </a:r>
                      <a:r>
                        <a:rPr lang="zh-TW" sz="1600" kern="100" dirty="0">
                          <a:effectLst/>
                          <a:latin typeface="微軟正黑體" panose="020B0604030504040204" pitchFamily="34" charset="-120"/>
                          <a:ea typeface="微軟正黑體" panose="020B0604030504040204" pitchFamily="34" charset="-120"/>
                        </a:rPr>
                        <a:t>：護照號碼</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4293" marR="74293" marT="0" marB="0"/>
                </a:tc>
                <a:tc>
                  <a:txBody>
                    <a:bodyPr/>
                    <a:lstStyle/>
                    <a:p>
                      <a:pPr>
                        <a:spcAft>
                          <a:spcPts val="0"/>
                        </a:spcAft>
                      </a:pPr>
                      <a:r>
                        <a:rPr lang="en-US" sz="1600" kern="100" dirty="0">
                          <a:effectLst/>
                          <a:latin typeface="微軟正黑體" panose="020B0604030504040204" pitchFamily="34" charset="-120"/>
                          <a:ea typeface="微軟正黑體" panose="020B0604030504040204" pitchFamily="34" charset="-120"/>
                        </a:rPr>
                        <a:t> </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4293" marR="74293" marT="0" marB="0"/>
                </a:tc>
                <a:extLst>
                  <a:ext uri="{0D108BD9-81ED-4DB2-BD59-A6C34878D82A}">
                    <a16:rowId xmlns:a16="http://schemas.microsoft.com/office/drawing/2014/main" val="776845946"/>
                  </a:ext>
                </a:extLst>
              </a:tr>
              <a:tr h="999738">
                <a:tc>
                  <a:txBody>
                    <a:bodyPr/>
                    <a:lstStyle/>
                    <a:p>
                      <a:pPr>
                        <a:spcAft>
                          <a:spcPts val="0"/>
                        </a:spcAft>
                      </a:pPr>
                      <a:r>
                        <a:rPr lang="zh-TW" sz="1600" kern="100" dirty="0">
                          <a:effectLst/>
                          <a:latin typeface="微軟正黑體" panose="020B0604030504040204" pitchFamily="34" charset="-120"/>
                          <a:ea typeface="微軟正黑體" panose="020B0604030504040204" pitchFamily="34" charset="-120"/>
                        </a:rPr>
                        <a:t>非中華民國身分證號</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4284" marR="74284" marT="0" marB="0"/>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rPr>
                        <a:t>1</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4284" marR="74284" marT="0" marB="0"/>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rPr>
                        <a:t>I</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4293" marR="74293" marT="0" marB="0"/>
                </a:tc>
                <a:tc>
                  <a:txBody>
                    <a:bodyPr/>
                    <a:lstStyle/>
                    <a:p>
                      <a:pPr>
                        <a:spcAft>
                          <a:spcPts val="0"/>
                        </a:spcAft>
                      </a:pPr>
                      <a:r>
                        <a:rPr lang="zh-TW" sz="1600" kern="100" dirty="0">
                          <a:effectLst/>
                          <a:latin typeface="微軟正黑體" panose="020B0604030504040204" pitchFamily="34" charset="-120"/>
                          <a:ea typeface="微軟正黑體" panose="020B0604030504040204" pitchFamily="34" charset="-120"/>
                        </a:rPr>
                        <a:t>使用「非」中華民國身分證號的學生請輸入：</a:t>
                      </a:r>
                      <a:r>
                        <a:rPr lang="en-US" sz="1600" kern="100" dirty="0">
                          <a:effectLst/>
                          <a:latin typeface="微軟正黑體" panose="020B0604030504040204" pitchFamily="34" charset="-120"/>
                          <a:ea typeface="微軟正黑體" panose="020B0604030504040204" pitchFamily="34" charset="-120"/>
                        </a:rPr>
                        <a:t>V</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4284" marR="74284" marT="0" marB="0"/>
                </a:tc>
                <a:tc>
                  <a:txBody>
                    <a:bodyPr/>
                    <a:lstStyle/>
                    <a:p>
                      <a:pPr>
                        <a:spcAft>
                          <a:spcPts val="0"/>
                        </a:spcAft>
                      </a:pPr>
                      <a:r>
                        <a:rPr lang="zh-TW" sz="1600" kern="100" dirty="0">
                          <a:effectLst/>
                          <a:latin typeface="微軟正黑體" panose="020B0604030504040204" pitchFamily="34" charset="-120"/>
                          <a:ea typeface="微軟正黑體" panose="020B0604030504040204" pitchFamily="34" charset="-120"/>
                        </a:rPr>
                        <a:t>使用中華民國身分證號的學生請留「空白」即可</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4284" marR="74284" marT="0" marB="0"/>
                </a:tc>
                <a:tc>
                  <a:txBody>
                    <a:bodyPr/>
                    <a:lstStyle/>
                    <a:p>
                      <a:pPr>
                        <a:spcAft>
                          <a:spcPts val="0"/>
                        </a:spcAft>
                      </a:pPr>
                      <a:r>
                        <a:rPr lang="zh-TW" sz="1600" kern="100" dirty="0">
                          <a:effectLst/>
                          <a:latin typeface="微軟正黑體" panose="020B0604030504040204" pitchFamily="34" charset="-120"/>
                          <a:ea typeface="微軟正黑體" panose="020B0604030504040204" pitchFamily="34" charset="-120"/>
                        </a:rPr>
                        <a:t>空白，</a:t>
                      </a:r>
                      <a:r>
                        <a:rPr lang="en-US" sz="1600" kern="100" dirty="0">
                          <a:effectLst/>
                          <a:latin typeface="微軟正黑體" panose="020B0604030504040204" pitchFamily="34" charset="-120"/>
                          <a:ea typeface="微軟正黑體" panose="020B0604030504040204" pitchFamily="34" charset="-120"/>
                        </a:rPr>
                        <a:t>V</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74284" marR="74284" marT="0" marB="0"/>
                </a:tc>
                <a:extLst>
                  <a:ext uri="{0D108BD9-81ED-4DB2-BD59-A6C34878D82A}">
                    <a16:rowId xmlns:a16="http://schemas.microsoft.com/office/drawing/2014/main" val="4192416069"/>
                  </a:ext>
                </a:extLst>
              </a:tr>
            </a:tbl>
          </a:graphicData>
        </a:graphic>
      </p:graphicFrame>
      <p:sp>
        <p:nvSpPr>
          <p:cNvPr id="9" name="矩形 8"/>
          <p:cNvSpPr/>
          <p:nvPr/>
        </p:nvSpPr>
        <p:spPr>
          <a:xfrm>
            <a:off x="0" y="276190"/>
            <a:ext cx="755576" cy="4090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1" name="TextBox 107"/>
          <p:cNvSpPr txBox="1"/>
          <p:nvPr/>
        </p:nvSpPr>
        <p:spPr>
          <a:xfrm>
            <a:off x="683568" y="274657"/>
            <a:ext cx="2592288" cy="400110"/>
          </a:xfrm>
          <a:prstGeom prst="rect">
            <a:avLst/>
          </a:prstGeom>
          <a:noFill/>
          <a:effectLst/>
        </p:spPr>
        <p:txBody>
          <a:bodyPr wrap="square" rtlCol="0">
            <a:spAutoFit/>
          </a:bodyPr>
          <a:lstStyle/>
          <a:p>
            <a:r>
              <a:rPr lang="zh-TW" altLang="en-US" sz="2000" b="1" dirty="0">
                <a:solidFill>
                  <a:srgbClr val="EE7D00"/>
                </a:solidFill>
                <a:latin typeface="微軟正黑體" panose="020B0604030504040204" pitchFamily="34" charset="-120"/>
                <a:ea typeface="微軟正黑體" panose="020B0604030504040204" pitchFamily="34" charset="-120"/>
              </a:rPr>
              <a:t>三、建置基本資料</a:t>
            </a:r>
          </a:p>
        </p:txBody>
      </p:sp>
    </p:spTree>
    <p:extLst>
      <p:ext uri="{BB962C8B-B14F-4D97-AF65-F5344CB8AC3E}">
        <p14:creationId xmlns:p14="http://schemas.microsoft.com/office/powerpoint/2010/main" val="114306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標題 1"/>
          <p:cNvSpPr txBox="1">
            <a:spLocks/>
          </p:cNvSpPr>
          <p:nvPr/>
        </p:nvSpPr>
        <p:spPr>
          <a:xfrm>
            <a:off x="683568" y="798766"/>
            <a:ext cx="4574322" cy="471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167" dirty="0">
                <a:latin typeface="微軟正黑體" panose="020B0604030504040204" pitchFamily="34" charset="-120"/>
                <a:ea typeface="微軟正黑體" panose="020B0604030504040204" pitchFamily="34" charset="-120"/>
              </a:rPr>
              <a:t>3-3</a:t>
            </a:r>
            <a:r>
              <a:rPr lang="zh-TW" altLang="en-US" sz="2167" dirty="0">
                <a:latin typeface="微軟正黑體" panose="020B0604030504040204" pitchFamily="34" charset="-120"/>
                <a:ea typeface="微軟正黑體" panose="020B0604030504040204" pitchFamily="34" charset="-120"/>
              </a:rPr>
              <a:t> 學生基本資料</a:t>
            </a:r>
            <a:r>
              <a:rPr lang="en-US" altLang="zh-TW" sz="2167" dirty="0">
                <a:latin typeface="微軟正黑體" panose="020B0604030504040204" pitchFamily="34" charset="-120"/>
                <a:ea typeface="微軟正黑體" panose="020B0604030504040204" pitchFamily="34" charset="-120"/>
              </a:rPr>
              <a:t>- </a:t>
            </a:r>
            <a:r>
              <a:rPr lang="zh-TW" altLang="en-US" sz="2167" dirty="0">
                <a:latin typeface="微軟正黑體" panose="020B0604030504040204" pitchFamily="34" charset="-120"/>
                <a:ea typeface="微軟正黑體" panose="020B0604030504040204" pitchFamily="34" charset="-120"/>
              </a:rPr>
              <a:t>匯入檔規格說明</a:t>
            </a:r>
          </a:p>
        </p:txBody>
      </p:sp>
      <p:sp>
        <p:nvSpPr>
          <p:cNvPr id="3" name="投影片編號版面配置區 2"/>
          <p:cNvSpPr>
            <a:spLocks noGrp="1"/>
          </p:cNvSpPr>
          <p:nvPr>
            <p:ph type="sldNum" sz="quarter" idx="4"/>
          </p:nvPr>
        </p:nvSpPr>
        <p:spPr/>
        <p:txBody>
          <a:bodyPr/>
          <a:lstStyle/>
          <a:p>
            <a:fld id="{7FE602F6-2A3A-468B-9D96-CB2E1F33B865}" type="slidenum">
              <a:rPr lang="en-US" altLang="zh-TW" smtClean="0"/>
              <a:pPr/>
              <a:t>16</a:t>
            </a:fld>
            <a:endParaRPr lang="en-US" altLang="zh-TW" dirty="0"/>
          </a:p>
        </p:txBody>
      </p:sp>
      <p:graphicFrame>
        <p:nvGraphicFramePr>
          <p:cNvPr id="8" name="表格 7"/>
          <p:cNvGraphicFramePr>
            <a:graphicFrameLocks noGrp="1"/>
          </p:cNvGraphicFramePr>
          <p:nvPr>
            <p:extLst>
              <p:ext uri="{D42A27DB-BD31-4B8C-83A1-F6EECF244321}">
                <p14:modId xmlns:p14="http://schemas.microsoft.com/office/powerpoint/2010/main" val="4237777646"/>
              </p:ext>
            </p:extLst>
          </p:nvPr>
        </p:nvGraphicFramePr>
        <p:xfrm>
          <a:off x="1872952" y="1372263"/>
          <a:ext cx="8093274" cy="4964067"/>
        </p:xfrm>
        <a:graphic>
          <a:graphicData uri="http://schemas.openxmlformats.org/drawingml/2006/table">
            <a:tbl>
              <a:tblPr firstRow="1" firstCol="1" bandRow="1">
                <a:tableStyleId>{5C22544A-7EE6-4342-B048-85BDC9FD1C3A}</a:tableStyleId>
              </a:tblPr>
              <a:tblGrid>
                <a:gridCol w="1367315">
                  <a:extLst>
                    <a:ext uri="{9D8B030D-6E8A-4147-A177-3AD203B41FA5}">
                      <a16:colId xmlns:a16="http://schemas.microsoft.com/office/drawing/2014/main" val="3946356392"/>
                    </a:ext>
                  </a:extLst>
                </a:gridCol>
                <a:gridCol w="568263">
                  <a:extLst>
                    <a:ext uri="{9D8B030D-6E8A-4147-A177-3AD203B41FA5}">
                      <a16:colId xmlns:a16="http://schemas.microsoft.com/office/drawing/2014/main" val="3359950167"/>
                    </a:ext>
                  </a:extLst>
                </a:gridCol>
                <a:gridCol w="517519">
                  <a:extLst>
                    <a:ext uri="{9D8B030D-6E8A-4147-A177-3AD203B41FA5}">
                      <a16:colId xmlns:a16="http://schemas.microsoft.com/office/drawing/2014/main" val="3731248531"/>
                    </a:ext>
                  </a:extLst>
                </a:gridCol>
                <a:gridCol w="3150389">
                  <a:extLst>
                    <a:ext uri="{9D8B030D-6E8A-4147-A177-3AD203B41FA5}">
                      <a16:colId xmlns:a16="http://schemas.microsoft.com/office/drawing/2014/main" val="2910942540"/>
                    </a:ext>
                  </a:extLst>
                </a:gridCol>
                <a:gridCol w="1589236">
                  <a:extLst>
                    <a:ext uri="{9D8B030D-6E8A-4147-A177-3AD203B41FA5}">
                      <a16:colId xmlns:a16="http://schemas.microsoft.com/office/drawing/2014/main" val="3977245618"/>
                    </a:ext>
                  </a:extLst>
                </a:gridCol>
                <a:gridCol w="900552">
                  <a:extLst>
                    <a:ext uri="{9D8B030D-6E8A-4147-A177-3AD203B41FA5}">
                      <a16:colId xmlns:a16="http://schemas.microsoft.com/office/drawing/2014/main" val="813656893"/>
                    </a:ext>
                  </a:extLst>
                </a:gridCol>
              </a:tblGrid>
              <a:tr h="309283">
                <a:tc>
                  <a:txBody>
                    <a:bodyPr/>
                    <a:lstStyle/>
                    <a:p>
                      <a:pPr algn="ctr">
                        <a:spcAft>
                          <a:spcPts val="0"/>
                        </a:spcAft>
                      </a:pPr>
                      <a:r>
                        <a:rPr lang="zh-TW" sz="1500" kern="100" dirty="0">
                          <a:effectLst/>
                          <a:latin typeface="微軟正黑體" panose="020B0604030504040204" pitchFamily="34" charset="-120"/>
                          <a:ea typeface="微軟正黑體" panose="020B0604030504040204" pitchFamily="34" charset="-120"/>
                        </a:rPr>
                        <a:t>欄位名稱</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257" marR="40257" marT="0" marB="0"/>
                </a:tc>
                <a:tc>
                  <a:txBody>
                    <a:bodyPr/>
                    <a:lstStyle/>
                    <a:p>
                      <a:pPr algn="ctr">
                        <a:spcAft>
                          <a:spcPts val="0"/>
                        </a:spcAft>
                      </a:pPr>
                      <a:r>
                        <a:rPr lang="zh-TW" sz="1500" kern="100">
                          <a:effectLst/>
                          <a:latin typeface="微軟正黑體" panose="020B0604030504040204" pitchFamily="34" charset="-120"/>
                          <a:ea typeface="微軟正黑體" panose="020B0604030504040204" pitchFamily="34" charset="-120"/>
                        </a:rPr>
                        <a:t>長度</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257" marR="40257" marT="0" marB="0"/>
                </a:tc>
                <a:tc>
                  <a:txBody>
                    <a:bodyPr/>
                    <a:lstStyle/>
                    <a:p>
                      <a:pPr algn="ctr">
                        <a:spcAft>
                          <a:spcPts val="0"/>
                        </a:spcAft>
                      </a:pPr>
                      <a:r>
                        <a:rPr lang="zh-TW" sz="1500" kern="100">
                          <a:effectLst/>
                          <a:latin typeface="微軟正黑體" panose="020B0604030504040204" pitchFamily="34" charset="-120"/>
                          <a:ea typeface="微軟正黑體" panose="020B0604030504040204" pitchFamily="34" charset="-120"/>
                        </a:rPr>
                        <a:t>欄位</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257" marR="40257" marT="0" marB="0"/>
                </a:tc>
                <a:tc>
                  <a:txBody>
                    <a:bodyPr/>
                    <a:lstStyle/>
                    <a:p>
                      <a:pPr algn="ctr">
                        <a:spcAft>
                          <a:spcPts val="0"/>
                        </a:spcAft>
                      </a:pPr>
                      <a:r>
                        <a:rPr lang="zh-TW" sz="1500" kern="100" dirty="0">
                          <a:effectLst/>
                          <a:latin typeface="微軟正黑體" panose="020B0604030504040204" pitchFamily="34" charset="-120"/>
                          <a:ea typeface="微軟正黑體" panose="020B0604030504040204" pitchFamily="34" charset="-120"/>
                        </a:rPr>
                        <a:t>資料符號</a:t>
                      </a:r>
                      <a:r>
                        <a:rPr lang="en-US" sz="1500" kern="100" dirty="0">
                          <a:effectLst/>
                          <a:latin typeface="微軟正黑體" panose="020B0604030504040204" pitchFamily="34" charset="-120"/>
                          <a:ea typeface="微軟正黑體" panose="020B0604030504040204" pitchFamily="34" charset="-120"/>
                        </a:rPr>
                        <a:t>/</a:t>
                      </a:r>
                      <a:r>
                        <a:rPr lang="zh-TW" sz="1500" kern="100" dirty="0">
                          <a:effectLst/>
                          <a:latin typeface="微軟正黑體" panose="020B0604030504040204" pitchFamily="34" charset="-120"/>
                          <a:ea typeface="微軟正黑體" panose="020B0604030504040204" pitchFamily="34" charset="-120"/>
                        </a:rPr>
                        <a:t>定義</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257" marR="40257" marT="0" marB="0"/>
                </a:tc>
                <a:tc>
                  <a:txBody>
                    <a:bodyPr/>
                    <a:lstStyle/>
                    <a:p>
                      <a:pPr algn="ctr">
                        <a:spcAft>
                          <a:spcPts val="0"/>
                        </a:spcAft>
                      </a:pPr>
                      <a:r>
                        <a:rPr lang="zh-TW" sz="1500" kern="100" dirty="0">
                          <a:effectLst/>
                          <a:latin typeface="微軟正黑體" panose="020B0604030504040204" pitchFamily="34" charset="-120"/>
                          <a:ea typeface="微軟正黑體" panose="020B0604030504040204" pitchFamily="34" charset="-120"/>
                        </a:rPr>
                        <a:t>備註</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257" marR="40257" marT="0" marB="0"/>
                </a:tc>
                <a:tc>
                  <a:txBody>
                    <a:bodyPr/>
                    <a:lstStyle/>
                    <a:p>
                      <a:pPr algn="ctr">
                        <a:spcAft>
                          <a:spcPts val="0"/>
                        </a:spcAft>
                      </a:pPr>
                      <a:r>
                        <a:rPr lang="zh-TW" sz="1500" kern="100">
                          <a:effectLst/>
                          <a:latin typeface="微軟正黑體" panose="020B0604030504040204" pitchFamily="34" charset="-120"/>
                          <a:ea typeface="微軟正黑體" panose="020B0604030504040204" pitchFamily="34" charset="-120"/>
                        </a:rPr>
                        <a:t>合理數值</a:t>
                      </a:r>
                      <a:endParaRPr lang="zh-TW" sz="15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0257" marR="40257" marT="0" marB="0"/>
                </a:tc>
                <a:extLst>
                  <a:ext uri="{0D108BD9-81ED-4DB2-BD59-A6C34878D82A}">
                    <a16:rowId xmlns:a16="http://schemas.microsoft.com/office/drawing/2014/main" val="3128602942"/>
                  </a:ext>
                </a:extLst>
              </a:tr>
              <a:tr h="2666941">
                <a:tc>
                  <a:txBody>
                    <a:bodyPr/>
                    <a:lstStyle/>
                    <a:p>
                      <a:r>
                        <a:rPr lang="zh-TW" altLang="en-US" sz="1500" dirty="0" smtClean="0">
                          <a:latin typeface="微軟正黑體" panose="020B0604030504040204" pitchFamily="34" charset="-120"/>
                          <a:ea typeface="微軟正黑體" panose="020B0604030504040204" pitchFamily="34" charset="-120"/>
                        </a:rPr>
                        <a:t>學生報名身分</a:t>
                      </a:r>
                      <a:endParaRPr lang="zh-TW" altLang="en-US" sz="1500" dirty="0">
                        <a:latin typeface="微軟正黑體" panose="020B0604030504040204" pitchFamily="34" charset="-120"/>
                        <a:ea typeface="微軟正黑體" panose="020B0604030504040204" pitchFamily="34" charset="-120"/>
                      </a:endParaRPr>
                    </a:p>
                  </a:txBody>
                  <a:tcPr marL="74298" marR="74298" marT="0" marB="0"/>
                </a:tc>
                <a:tc>
                  <a:txBody>
                    <a:bodyPr/>
                    <a:lstStyle/>
                    <a:p>
                      <a:pPr algn="ctr"/>
                      <a:r>
                        <a:rPr lang="en-US" altLang="zh-TW" sz="1500" dirty="0" smtClean="0">
                          <a:latin typeface="微軟正黑體" panose="020B0604030504040204" pitchFamily="34" charset="-120"/>
                          <a:ea typeface="微軟正黑體" panose="020B0604030504040204" pitchFamily="34" charset="-120"/>
                        </a:rPr>
                        <a:t>1</a:t>
                      </a:r>
                      <a:endParaRPr lang="zh-TW" altLang="en-US" sz="1500" dirty="0">
                        <a:latin typeface="微軟正黑體" panose="020B0604030504040204" pitchFamily="34" charset="-120"/>
                        <a:ea typeface="微軟正黑體" panose="020B0604030504040204" pitchFamily="34" charset="-120"/>
                      </a:endParaRPr>
                    </a:p>
                  </a:txBody>
                  <a:tcPr marL="74298" marR="74298" marT="0" marB="0"/>
                </a:tc>
                <a:tc>
                  <a:txBody>
                    <a:bodyPr/>
                    <a:lstStyle/>
                    <a:p>
                      <a:pPr algn="ctr">
                        <a:spcAft>
                          <a:spcPts val="0"/>
                        </a:spcAft>
                      </a:pPr>
                      <a:r>
                        <a:rPr lang="en-US" sz="1500" kern="100" dirty="0">
                          <a:effectLst/>
                          <a:latin typeface="微軟正黑體" panose="020B0604030504040204" pitchFamily="34" charset="-120"/>
                          <a:ea typeface="微軟正黑體" panose="020B0604030504040204" pitchFamily="34" charset="-120"/>
                        </a:rPr>
                        <a:t>R</a:t>
                      </a:r>
                      <a:endParaRPr lang="zh-TW" sz="1500" kern="100" dirty="0">
                        <a:effectLst/>
                        <a:latin typeface="微軟正黑體" panose="020B0604030504040204" pitchFamily="34" charset="-120"/>
                        <a:ea typeface="微軟正黑體" panose="020B0604030504040204" pitchFamily="34" charset="-120"/>
                        <a:cs typeface="Times New Roman"/>
                      </a:endParaRPr>
                    </a:p>
                  </a:txBody>
                  <a:tcPr marL="74298" marR="74298" marT="0" marB="0"/>
                </a:tc>
                <a:tc>
                  <a:txBody>
                    <a:bodyPr/>
                    <a:lstStyle/>
                    <a:p>
                      <a:pPr>
                        <a:spcAft>
                          <a:spcPts val="0"/>
                        </a:spcAft>
                      </a:pPr>
                      <a:endParaRPr lang="en-US" altLang="zh-TW" sz="1500" kern="100" dirty="0" smtClean="0">
                        <a:effectLst/>
                        <a:latin typeface="微軟正黑體" panose="020B0604030504040204" pitchFamily="34" charset="-120"/>
                        <a:ea typeface="微軟正黑體" panose="020B0604030504040204" pitchFamily="34" charset="-120"/>
                        <a:cs typeface="Times New Roman"/>
                      </a:endParaRPr>
                    </a:p>
                  </a:txBody>
                  <a:tcPr marL="74298" marR="74298" marT="0" marB="0"/>
                </a:tc>
                <a:tc>
                  <a:txBody>
                    <a:bodyPr/>
                    <a:lstStyle/>
                    <a:p>
                      <a:endParaRPr lang="zh-TW" altLang="en-US" sz="1500" dirty="0">
                        <a:latin typeface="微軟正黑體" panose="020B0604030504040204" pitchFamily="34" charset="-120"/>
                        <a:ea typeface="微軟正黑體" panose="020B0604030504040204" pitchFamily="34" charset="-120"/>
                      </a:endParaRPr>
                    </a:p>
                  </a:txBody>
                  <a:tcPr marL="74298" marR="74298" marT="0" marB="0"/>
                </a:tc>
                <a:tc>
                  <a:txBody>
                    <a:bodyPr/>
                    <a:lstStyle/>
                    <a:p>
                      <a:r>
                        <a:rPr lang="en-US" altLang="zh-TW" sz="1500" dirty="0" smtClean="0">
                          <a:latin typeface="微軟正黑體" panose="020B0604030504040204" pitchFamily="34" charset="-120"/>
                          <a:ea typeface="微軟正黑體" panose="020B0604030504040204" pitchFamily="34" charset="-120"/>
                        </a:rPr>
                        <a:t>0-9</a:t>
                      </a:r>
                    </a:p>
                    <a:p>
                      <a:r>
                        <a:rPr lang="en-US" altLang="zh-TW" sz="1500" dirty="0" smtClean="0">
                          <a:latin typeface="微軟正黑體" panose="020B0604030504040204" pitchFamily="34" charset="-120"/>
                          <a:ea typeface="微軟正黑體" panose="020B0604030504040204" pitchFamily="34" charset="-120"/>
                        </a:rPr>
                        <a:t>A-H</a:t>
                      </a:r>
                      <a:endParaRPr lang="zh-TW" altLang="en-US" sz="1500" dirty="0">
                        <a:latin typeface="微軟正黑體" panose="020B0604030504040204" pitchFamily="34" charset="-120"/>
                        <a:ea typeface="微軟正黑體" panose="020B0604030504040204" pitchFamily="34" charset="-120"/>
                      </a:endParaRPr>
                    </a:p>
                  </a:txBody>
                  <a:tcPr marL="74298" marR="74298" marT="0" marB="0"/>
                </a:tc>
                <a:extLst>
                  <a:ext uri="{0D108BD9-81ED-4DB2-BD59-A6C34878D82A}">
                    <a16:rowId xmlns:a16="http://schemas.microsoft.com/office/drawing/2014/main" val="2433318335"/>
                  </a:ext>
                </a:extLst>
              </a:tr>
              <a:tr h="1987843">
                <a:tc>
                  <a:txBody>
                    <a:bodyPr/>
                    <a:lstStyle/>
                    <a:p>
                      <a:r>
                        <a:rPr lang="zh-TW" altLang="en-US" sz="1500" dirty="0" smtClean="0">
                          <a:latin typeface="微軟正黑體" panose="020B0604030504040204" pitchFamily="34" charset="-120"/>
                          <a:ea typeface="微軟正黑體" panose="020B0604030504040204" pitchFamily="34" charset="-120"/>
                        </a:rPr>
                        <a:t>身心障礙</a:t>
                      </a:r>
                      <a:endParaRPr lang="zh-TW" altLang="en-US" sz="1500" dirty="0">
                        <a:latin typeface="微軟正黑體" panose="020B0604030504040204" pitchFamily="34" charset="-120"/>
                        <a:ea typeface="微軟正黑體" panose="020B0604030504040204" pitchFamily="34" charset="-120"/>
                      </a:endParaRPr>
                    </a:p>
                  </a:txBody>
                  <a:tcPr marL="74298" marR="74298" marT="0" marB="0"/>
                </a:tc>
                <a:tc>
                  <a:txBody>
                    <a:bodyPr/>
                    <a:lstStyle/>
                    <a:p>
                      <a:pPr algn="ctr"/>
                      <a:r>
                        <a:rPr lang="en-US" altLang="zh-TW" sz="1500" dirty="0" smtClean="0">
                          <a:latin typeface="微軟正黑體" panose="020B0604030504040204" pitchFamily="34" charset="-120"/>
                          <a:ea typeface="微軟正黑體" panose="020B0604030504040204" pitchFamily="34" charset="-120"/>
                        </a:rPr>
                        <a:t>1</a:t>
                      </a:r>
                      <a:endParaRPr lang="zh-TW" altLang="en-US" sz="1500" dirty="0">
                        <a:latin typeface="微軟正黑體" panose="020B0604030504040204" pitchFamily="34" charset="-120"/>
                        <a:ea typeface="微軟正黑體" panose="020B0604030504040204" pitchFamily="34" charset="-120"/>
                      </a:endParaRPr>
                    </a:p>
                  </a:txBody>
                  <a:tcPr marL="74298" marR="74298" marT="0" marB="0"/>
                </a:tc>
                <a:tc>
                  <a:txBody>
                    <a:bodyPr/>
                    <a:lstStyle/>
                    <a:p>
                      <a:pPr algn="ctr">
                        <a:spcAft>
                          <a:spcPts val="0"/>
                        </a:spcAft>
                      </a:pPr>
                      <a:r>
                        <a:rPr lang="en-US" sz="1500" kern="100" dirty="0">
                          <a:effectLst/>
                          <a:latin typeface="微軟正黑體" panose="020B0604030504040204" pitchFamily="34" charset="-120"/>
                          <a:ea typeface="微軟正黑體" panose="020B0604030504040204" pitchFamily="34" charset="-120"/>
                        </a:rPr>
                        <a:t>S</a:t>
                      </a:r>
                      <a:endParaRPr lang="zh-TW" sz="1500" kern="100" dirty="0">
                        <a:effectLst/>
                        <a:latin typeface="微軟正黑體" panose="020B0604030504040204" pitchFamily="34" charset="-120"/>
                        <a:ea typeface="微軟正黑體" panose="020B0604030504040204" pitchFamily="34" charset="-120"/>
                        <a:cs typeface="Times New Roman"/>
                      </a:endParaRPr>
                    </a:p>
                  </a:txBody>
                  <a:tcPr marL="74298" marR="74298" marT="0" marB="0"/>
                </a:tc>
                <a:tc>
                  <a:txBody>
                    <a:bodyPr/>
                    <a:lstStyle/>
                    <a:p>
                      <a:pPr>
                        <a:spcAft>
                          <a:spcPts val="0"/>
                        </a:spcAft>
                      </a:pPr>
                      <a:endParaRPr lang="en-US" altLang="zh-TW" sz="13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a:spcAft>
                          <a:spcPts val="0"/>
                        </a:spcAft>
                      </a:pPr>
                      <a:endParaRPr lang="en-US" altLang="zh-TW" sz="13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a:spcAft>
                          <a:spcPts val="0"/>
                        </a:spcAft>
                      </a:pPr>
                      <a:endParaRPr lang="en-US" altLang="zh-TW" sz="13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a:spcAft>
                          <a:spcPts val="0"/>
                        </a:spcAft>
                      </a:pPr>
                      <a:endParaRPr lang="en-US" altLang="zh-TW" sz="13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a:spcAft>
                          <a:spcPts val="0"/>
                        </a:spcAft>
                      </a:pPr>
                      <a:endParaRPr lang="en-US" altLang="zh-TW" sz="13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a:spcAft>
                          <a:spcPts val="0"/>
                        </a:spcAft>
                      </a:pPr>
                      <a:endParaRPr lang="en-US" altLang="zh-TW" sz="13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a:spcAft>
                          <a:spcPts val="0"/>
                        </a:spcAft>
                      </a:pPr>
                      <a:endParaRPr lang="en-US" altLang="zh-TW" sz="13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a:spcAft>
                          <a:spcPts val="0"/>
                        </a:spcAft>
                      </a:pPr>
                      <a:endParaRPr lang="en-US" altLang="zh-TW" sz="13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a:spcAft>
                          <a:spcPts val="0"/>
                        </a:spcAft>
                      </a:pPr>
                      <a:endParaRPr lang="zh-TW" altLang="zh-TW" sz="13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4298" marR="74298" marT="0" marB="0"/>
                </a:tc>
                <a:tc>
                  <a:txBody>
                    <a:bodyPr/>
                    <a:lstStyle/>
                    <a:p>
                      <a:endParaRPr lang="en-US" altLang="zh-TW" sz="1500" dirty="0" smtClean="0">
                        <a:latin typeface="微軟正黑體" panose="020B0604030504040204" pitchFamily="34" charset="-120"/>
                        <a:ea typeface="微軟正黑體" panose="020B0604030504040204" pitchFamily="34" charset="-120"/>
                      </a:endParaRPr>
                    </a:p>
                  </a:txBody>
                  <a:tcPr marL="74298" marR="74298" marT="0" marB="0"/>
                </a:tc>
                <a:tc>
                  <a:txBody>
                    <a:bodyPr/>
                    <a:lstStyle/>
                    <a:p>
                      <a:r>
                        <a:rPr lang="en-US" altLang="zh-TW" sz="1500" dirty="0" smtClean="0">
                          <a:latin typeface="微軟正黑體" panose="020B0604030504040204" pitchFamily="34" charset="-120"/>
                          <a:ea typeface="微軟正黑體" panose="020B0604030504040204" pitchFamily="34" charset="-120"/>
                        </a:rPr>
                        <a:t>0-9</a:t>
                      </a:r>
                    </a:p>
                    <a:p>
                      <a:r>
                        <a:rPr lang="en-US" altLang="zh-TW" sz="1500" dirty="0" smtClean="0">
                          <a:latin typeface="微軟正黑體" panose="020B0604030504040204" pitchFamily="34" charset="-120"/>
                          <a:ea typeface="微軟正黑體" panose="020B0604030504040204" pitchFamily="34" charset="-120"/>
                        </a:rPr>
                        <a:t>A-D</a:t>
                      </a:r>
                      <a:endParaRPr lang="zh-TW" altLang="en-US" sz="1500" dirty="0" smtClean="0">
                        <a:latin typeface="微軟正黑體" panose="020B0604030504040204" pitchFamily="34" charset="-120"/>
                        <a:ea typeface="微軟正黑體" panose="020B0604030504040204" pitchFamily="34" charset="-120"/>
                      </a:endParaRPr>
                    </a:p>
                  </a:txBody>
                  <a:tcPr marL="74298" marR="74298" marT="0" marB="0"/>
                </a:tc>
                <a:extLst>
                  <a:ext uri="{0D108BD9-81ED-4DB2-BD59-A6C34878D82A}">
                    <a16:rowId xmlns:a16="http://schemas.microsoft.com/office/drawing/2014/main" val="1001831607"/>
                  </a:ext>
                </a:extLst>
              </a:tr>
            </a:tbl>
          </a:graphicData>
        </a:graphic>
      </p:graphicFrame>
      <p:sp>
        <p:nvSpPr>
          <p:cNvPr id="36" name="橢圓形圖說文字 35"/>
          <p:cNvSpPr>
            <a:spLocks noChangeArrowheads="1"/>
          </p:cNvSpPr>
          <p:nvPr/>
        </p:nvSpPr>
        <p:spPr bwMode="auto">
          <a:xfrm>
            <a:off x="7631770" y="2773166"/>
            <a:ext cx="2598479" cy="670796"/>
          </a:xfrm>
          <a:prstGeom prst="wedgeEllipseCallout">
            <a:avLst>
              <a:gd name="adj1" fmla="val -51280"/>
              <a:gd name="adj2" fmla="val 38331"/>
            </a:avLst>
          </a:prstGeom>
          <a:solidFill>
            <a:srgbClr val="FF99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FontTx/>
              <a:buNone/>
            </a:pPr>
            <a:r>
              <a:rPr lang="zh-TW" altLang="en-US" sz="1950" b="1" dirty="0">
                <a:solidFill>
                  <a:srgbClr val="080808"/>
                </a:solidFill>
                <a:latin typeface="微軟正黑體" panose="020B0604030504040204" pitchFamily="34" charset="-120"/>
                <a:ea typeface="微軟正黑體" panose="020B0604030504040204" pitchFamily="34" charset="-120"/>
              </a:rPr>
              <a:t>即</a:t>
            </a:r>
            <a:r>
              <a:rPr lang="zh-TW" altLang="en-US" sz="1950" b="1" u="sng" dirty="0">
                <a:solidFill>
                  <a:srgbClr val="C00000"/>
                </a:solidFill>
                <a:latin typeface="微軟正黑體" panose="020B0604030504040204" pitchFamily="34" charset="-120"/>
                <a:ea typeface="微軟正黑體" panose="020B0604030504040204" pitchFamily="34" charset="-120"/>
              </a:rPr>
              <a:t>分發身分</a:t>
            </a:r>
            <a:r>
              <a:rPr lang="zh-TW" altLang="en-US" sz="1950" b="1" dirty="0">
                <a:solidFill>
                  <a:srgbClr val="080808"/>
                </a:solidFill>
                <a:latin typeface="微軟正黑體" panose="020B0604030504040204" pitchFamily="34" charset="-120"/>
                <a:ea typeface="微軟正黑體" panose="020B0604030504040204" pitchFamily="34" charset="-120"/>
              </a:rPr>
              <a:t>！</a:t>
            </a:r>
          </a:p>
        </p:txBody>
      </p:sp>
      <p:graphicFrame>
        <p:nvGraphicFramePr>
          <p:cNvPr id="6" name="表格 5"/>
          <p:cNvGraphicFramePr>
            <a:graphicFrameLocks noGrp="1"/>
          </p:cNvGraphicFramePr>
          <p:nvPr>
            <p:extLst>
              <p:ext uri="{D42A27DB-BD31-4B8C-83A1-F6EECF244321}">
                <p14:modId xmlns:p14="http://schemas.microsoft.com/office/powerpoint/2010/main" val="1612037403"/>
              </p:ext>
            </p:extLst>
          </p:nvPr>
        </p:nvGraphicFramePr>
        <p:xfrm>
          <a:off x="4360341" y="4403715"/>
          <a:ext cx="3271428" cy="1866900"/>
        </p:xfrm>
        <a:graphic>
          <a:graphicData uri="http://schemas.openxmlformats.org/drawingml/2006/table">
            <a:tbl>
              <a:tblPr firstRow="1" bandRow="1">
                <a:tableStyleId>{2D5ABB26-0587-4C30-8999-92F81FD0307C}</a:tableStyleId>
              </a:tblPr>
              <a:tblGrid>
                <a:gridCol w="1567046">
                  <a:extLst>
                    <a:ext uri="{9D8B030D-6E8A-4147-A177-3AD203B41FA5}">
                      <a16:colId xmlns:a16="http://schemas.microsoft.com/office/drawing/2014/main" val="190487045"/>
                    </a:ext>
                  </a:extLst>
                </a:gridCol>
                <a:gridCol w="1704382">
                  <a:extLst>
                    <a:ext uri="{9D8B030D-6E8A-4147-A177-3AD203B41FA5}">
                      <a16:colId xmlns:a16="http://schemas.microsoft.com/office/drawing/2014/main" val="4177967769"/>
                    </a:ext>
                  </a:extLst>
                </a:gridCol>
              </a:tblGrid>
              <a:tr h="247650">
                <a:tc>
                  <a:txBody>
                    <a:bodyPr/>
                    <a:lstStyle/>
                    <a:p>
                      <a:r>
                        <a:rPr lang="en-US" altLang="zh-TW" sz="1100" b="0" kern="100" dirty="0" smtClean="0">
                          <a:effectLst/>
                          <a:latin typeface="微軟正黑體" panose="020B0604030504040204" pitchFamily="34" charset="-120"/>
                          <a:ea typeface="微軟正黑體" panose="020B0604030504040204" pitchFamily="34" charset="-120"/>
                        </a:rPr>
                        <a:t>0/</a:t>
                      </a:r>
                      <a:r>
                        <a:rPr lang="zh-TW" altLang="zh-TW" sz="1100" b="0" kern="100" dirty="0" smtClean="0">
                          <a:effectLst/>
                          <a:latin typeface="微軟正黑體" panose="020B0604030504040204" pitchFamily="34" charset="-120"/>
                          <a:ea typeface="微軟正黑體" panose="020B0604030504040204" pitchFamily="34" charset="-120"/>
                        </a:rPr>
                        <a:t>無</a:t>
                      </a:r>
                      <a:r>
                        <a:rPr lang="en-US" altLang="zh-TW" sz="1100" b="0" kern="100" dirty="0" smtClean="0">
                          <a:effectLst/>
                          <a:latin typeface="微軟正黑體" panose="020B0604030504040204" pitchFamily="34" charset="-120"/>
                          <a:ea typeface="微軟正黑體" panose="020B0604030504040204" pitchFamily="34" charset="-120"/>
                        </a:rPr>
                        <a:t> </a:t>
                      </a:r>
                      <a:endParaRPr lang="zh-TW" altLang="en-US" sz="1100" b="0" dirty="0">
                        <a:latin typeface="微軟正黑體" panose="020B0604030504040204" pitchFamily="34" charset="-120"/>
                        <a:ea typeface="微軟正黑體" panose="020B0604030504040204" pitchFamily="34" charset="-120"/>
                      </a:endParaRPr>
                    </a:p>
                  </a:txBody>
                  <a:tcPr marL="99060" marR="99060" marT="49530" marB="49530"/>
                </a:tc>
                <a:tc>
                  <a:txBody>
                    <a:bodyPr/>
                    <a:lstStyle/>
                    <a:p>
                      <a:r>
                        <a:rPr lang="en-US" altLang="zh-TW" sz="1100" b="0" kern="100" dirty="0" smtClean="0">
                          <a:effectLst/>
                          <a:latin typeface="微軟正黑體" panose="020B0604030504040204" pitchFamily="34" charset="-120"/>
                          <a:ea typeface="微軟正黑體" panose="020B0604030504040204" pitchFamily="34" charset="-120"/>
                        </a:rPr>
                        <a:t>1/</a:t>
                      </a:r>
                      <a:r>
                        <a:rPr lang="zh-TW" altLang="zh-TW" sz="1100" b="0" kern="100" dirty="0" smtClean="0">
                          <a:effectLst/>
                          <a:latin typeface="微軟正黑體" panose="020B0604030504040204" pitchFamily="34" charset="-120"/>
                          <a:ea typeface="微軟正黑體" panose="020B0604030504040204" pitchFamily="34" charset="-120"/>
                        </a:rPr>
                        <a:t>智能障礙</a:t>
                      </a:r>
                      <a:endParaRPr lang="zh-TW" altLang="en-US" sz="1100" b="0" dirty="0">
                        <a:latin typeface="微軟正黑體" panose="020B0604030504040204" pitchFamily="34" charset="-120"/>
                        <a:ea typeface="微軟正黑體" panose="020B0604030504040204" pitchFamily="34" charset="-120"/>
                      </a:endParaRPr>
                    </a:p>
                  </a:txBody>
                  <a:tcPr marL="99060" marR="99060" marT="49530" marB="49530"/>
                </a:tc>
                <a:extLst>
                  <a:ext uri="{0D108BD9-81ED-4DB2-BD59-A6C34878D82A}">
                    <a16:rowId xmlns:a16="http://schemas.microsoft.com/office/drawing/2014/main" val="3493653264"/>
                  </a:ext>
                </a:extLst>
              </a:tr>
              <a:tr h="247650">
                <a:tc>
                  <a:txBody>
                    <a:bodyPr/>
                    <a:lstStyle/>
                    <a:p>
                      <a:r>
                        <a:rPr lang="en-US" altLang="zh-TW" sz="1100" b="0" kern="100" dirty="0" smtClean="0">
                          <a:effectLst/>
                          <a:latin typeface="微軟正黑體" panose="020B0604030504040204" pitchFamily="34" charset="-120"/>
                          <a:ea typeface="微軟正黑體" panose="020B0604030504040204" pitchFamily="34" charset="-120"/>
                        </a:rPr>
                        <a:t>2/</a:t>
                      </a:r>
                      <a:r>
                        <a:rPr lang="zh-TW" altLang="zh-TW" sz="1100" b="0" kern="100" dirty="0" smtClean="0">
                          <a:effectLst/>
                          <a:latin typeface="微軟正黑體" panose="020B0604030504040204" pitchFamily="34" charset="-120"/>
                          <a:ea typeface="微軟正黑體" panose="020B0604030504040204" pitchFamily="34" charset="-120"/>
                        </a:rPr>
                        <a:t>視覺障礙</a:t>
                      </a:r>
                      <a:endParaRPr lang="zh-TW" altLang="en-US" sz="1100" b="0" dirty="0">
                        <a:latin typeface="微軟正黑體" panose="020B0604030504040204" pitchFamily="34" charset="-120"/>
                        <a:ea typeface="微軟正黑體" panose="020B0604030504040204" pitchFamily="34" charset="-120"/>
                      </a:endParaRPr>
                    </a:p>
                  </a:txBody>
                  <a:tcPr marL="99060" marR="99060" marT="49530" marB="49530"/>
                </a:tc>
                <a:tc>
                  <a:txBody>
                    <a:bodyPr/>
                    <a:lstStyle/>
                    <a:p>
                      <a:r>
                        <a:rPr lang="en-US" altLang="zh-TW" sz="1100" b="0" kern="100" dirty="0" smtClean="0">
                          <a:effectLst/>
                          <a:latin typeface="微軟正黑體" panose="020B0604030504040204" pitchFamily="34" charset="-120"/>
                          <a:ea typeface="微軟正黑體" panose="020B0604030504040204" pitchFamily="34" charset="-120"/>
                        </a:rPr>
                        <a:t>3/</a:t>
                      </a:r>
                      <a:r>
                        <a:rPr lang="zh-TW" altLang="zh-TW" sz="1100" b="0" kern="100" dirty="0" smtClean="0">
                          <a:effectLst/>
                          <a:latin typeface="微軟正黑體" panose="020B0604030504040204" pitchFamily="34" charset="-120"/>
                          <a:ea typeface="微軟正黑體" panose="020B0604030504040204" pitchFamily="34" charset="-120"/>
                        </a:rPr>
                        <a:t>聽覺障礙</a:t>
                      </a:r>
                      <a:endParaRPr lang="zh-TW" altLang="en-US" sz="1100" b="0" dirty="0">
                        <a:latin typeface="微軟正黑體" panose="020B0604030504040204" pitchFamily="34" charset="-120"/>
                        <a:ea typeface="微軟正黑體" panose="020B0604030504040204" pitchFamily="34" charset="-120"/>
                      </a:endParaRPr>
                    </a:p>
                  </a:txBody>
                  <a:tcPr marL="99060" marR="99060" marT="49530" marB="49530"/>
                </a:tc>
                <a:extLst>
                  <a:ext uri="{0D108BD9-81ED-4DB2-BD59-A6C34878D82A}">
                    <a16:rowId xmlns:a16="http://schemas.microsoft.com/office/drawing/2014/main" val="1232392561"/>
                  </a:ext>
                </a:extLst>
              </a:tr>
              <a:tr h="247650">
                <a:tc>
                  <a:txBody>
                    <a:bodyPr/>
                    <a:lstStyle/>
                    <a:p>
                      <a:r>
                        <a:rPr lang="en-US" altLang="zh-TW" sz="1100" b="0" kern="100" dirty="0" smtClean="0">
                          <a:effectLst/>
                          <a:latin typeface="微軟正黑體" panose="020B0604030504040204" pitchFamily="34" charset="-120"/>
                          <a:ea typeface="微軟正黑體" panose="020B0604030504040204" pitchFamily="34" charset="-120"/>
                        </a:rPr>
                        <a:t>4/</a:t>
                      </a:r>
                      <a:r>
                        <a:rPr lang="zh-TW" altLang="zh-TW" sz="1100" b="0" kern="100" dirty="0" smtClean="0">
                          <a:effectLst/>
                          <a:latin typeface="微軟正黑體" panose="020B0604030504040204" pitchFamily="34" charset="-120"/>
                          <a:ea typeface="微軟正黑體" panose="020B0604030504040204" pitchFamily="34" charset="-120"/>
                        </a:rPr>
                        <a:t>語言障礙</a:t>
                      </a:r>
                      <a:endParaRPr lang="zh-TW" altLang="en-US" sz="1100" b="0" dirty="0">
                        <a:latin typeface="微軟正黑體" panose="020B0604030504040204" pitchFamily="34" charset="-120"/>
                        <a:ea typeface="微軟正黑體" panose="020B0604030504040204" pitchFamily="34" charset="-120"/>
                      </a:endParaRPr>
                    </a:p>
                  </a:txBody>
                  <a:tcPr marL="99060" marR="99060" marT="49530" marB="49530"/>
                </a:tc>
                <a:tc>
                  <a:txBody>
                    <a:bodyPr/>
                    <a:lstStyle/>
                    <a:p>
                      <a:r>
                        <a:rPr lang="en-US" altLang="zh-TW" sz="1100" b="0" kern="100" dirty="0" smtClean="0">
                          <a:effectLst/>
                          <a:latin typeface="微軟正黑體" panose="020B0604030504040204" pitchFamily="34" charset="-120"/>
                          <a:ea typeface="微軟正黑體" panose="020B0604030504040204" pitchFamily="34" charset="-120"/>
                        </a:rPr>
                        <a:t>5/</a:t>
                      </a:r>
                      <a:r>
                        <a:rPr lang="zh-TW" altLang="zh-TW" sz="1100" b="0" kern="100" dirty="0" smtClean="0">
                          <a:effectLst/>
                          <a:latin typeface="微軟正黑體" panose="020B0604030504040204" pitchFamily="34" charset="-120"/>
                          <a:ea typeface="微軟正黑體" panose="020B0604030504040204" pitchFamily="34" charset="-120"/>
                        </a:rPr>
                        <a:t>肢體障礙</a:t>
                      </a:r>
                      <a:endParaRPr lang="zh-TW" altLang="en-US" sz="1100" b="0" dirty="0">
                        <a:latin typeface="微軟正黑體" panose="020B0604030504040204" pitchFamily="34" charset="-120"/>
                        <a:ea typeface="微軟正黑體" panose="020B0604030504040204" pitchFamily="34" charset="-120"/>
                      </a:endParaRPr>
                    </a:p>
                  </a:txBody>
                  <a:tcPr marL="99060" marR="99060" marT="49530" marB="49530"/>
                </a:tc>
                <a:extLst>
                  <a:ext uri="{0D108BD9-81ED-4DB2-BD59-A6C34878D82A}">
                    <a16:rowId xmlns:a16="http://schemas.microsoft.com/office/drawing/2014/main" val="3413311454"/>
                  </a:ext>
                </a:extLst>
              </a:tr>
              <a:tr h="247650">
                <a:tc>
                  <a:txBody>
                    <a:bodyPr/>
                    <a:lstStyle/>
                    <a:p>
                      <a:r>
                        <a:rPr lang="en-US" altLang="zh-TW" sz="1100" b="0" kern="100" dirty="0" smtClean="0">
                          <a:effectLst/>
                          <a:latin typeface="微軟正黑體" panose="020B0604030504040204" pitchFamily="34" charset="-120"/>
                          <a:ea typeface="微軟正黑體" panose="020B0604030504040204" pitchFamily="34" charset="-120"/>
                        </a:rPr>
                        <a:t>6/</a:t>
                      </a:r>
                      <a:r>
                        <a:rPr lang="zh-TW" altLang="zh-TW" sz="1100" b="0" kern="100" dirty="0" smtClean="0">
                          <a:effectLst/>
                          <a:latin typeface="微軟正黑體" panose="020B0604030504040204" pitchFamily="34" charset="-120"/>
                          <a:ea typeface="微軟正黑體" panose="020B0604030504040204" pitchFamily="34" charset="-120"/>
                        </a:rPr>
                        <a:t>腦性麻痺</a:t>
                      </a:r>
                      <a:endParaRPr lang="zh-TW" altLang="en-US" sz="1100" b="0" dirty="0">
                        <a:latin typeface="微軟正黑體" panose="020B0604030504040204" pitchFamily="34" charset="-120"/>
                        <a:ea typeface="微軟正黑體" panose="020B0604030504040204" pitchFamily="34" charset="-120"/>
                      </a:endParaRPr>
                    </a:p>
                  </a:txBody>
                  <a:tcPr marL="99060" marR="99060" marT="49530" marB="49530"/>
                </a:tc>
                <a:tc>
                  <a:txBody>
                    <a:bodyPr/>
                    <a:lstStyle/>
                    <a:p>
                      <a:pPr marL="0" marR="0" indent="0" algn="l" defTabSz="685783" rtl="0" eaLnBrk="1" fontAlgn="auto" latinLnBrk="0" hangingPunct="1">
                        <a:lnSpc>
                          <a:spcPct val="100000"/>
                        </a:lnSpc>
                        <a:spcBef>
                          <a:spcPts val="0"/>
                        </a:spcBef>
                        <a:spcAft>
                          <a:spcPts val="0"/>
                        </a:spcAft>
                        <a:buClrTx/>
                        <a:buSzTx/>
                        <a:buFontTx/>
                        <a:buNone/>
                        <a:tabLst/>
                        <a:defRPr/>
                      </a:pPr>
                      <a:r>
                        <a:rPr lang="en-US" altLang="zh-TW" sz="1100" b="0" kern="100" dirty="0" smtClean="0">
                          <a:effectLst/>
                          <a:latin typeface="微軟正黑體" panose="020B0604030504040204" pitchFamily="34" charset="-120"/>
                          <a:ea typeface="微軟正黑體" panose="020B0604030504040204" pitchFamily="34" charset="-120"/>
                        </a:rPr>
                        <a:t>7/</a:t>
                      </a:r>
                      <a:r>
                        <a:rPr lang="zh-TW" altLang="zh-TW" sz="1100" b="0" kern="100" dirty="0" smtClean="0">
                          <a:effectLst/>
                          <a:latin typeface="微軟正黑體" panose="020B0604030504040204" pitchFamily="34" charset="-120"/>
                          <a:ea typeface="微軟正黑體" panose="020B0604030504040204" pitchFamily="34" charset="-120"/>
                        </a:rPr>
                        <a:t>身體病弱</a:t>
                      </a:r>
                    </a:p>
                  </a:txBody>
                  <a:tcPr marL="99060" marR="99060" marT="49530" marB="49530"/>
                </a:tc>
                <a:extLst>
                  <a:ext uri="{0D108BD9-81ED-4DB2-BD59-A6C34878D82A}">
                    <a16:rowId xmlns:a16="http://schemas.microsoft.com/office/drawing/2014/main" val="72335478"/>
                  </a:ext>
                </a:extLst>
              </a:tr>
              <a:tr h="247650">
                <a:tc>
                  <a:txBody>
                    <a:bodyPr/>
                    <a:lstStyle/>
                    <a:p>
                      <a:r>
                        <a:rPr lang="en-US" altLang="zh-TW" sz="1100" b="0" kern="100" dirty="0" smtClean="0">
                          <a:effectLst/>
                          <a:latin typeface="微軟正黑體" panose="020B0604030504040204" pitchFamily="34" charset="-120"/>
                          <a:ea typeface="微軟正黑體" panose="020B0604030504040204" pitchFamily="34" charset="-120"/>
                        </a:rPr>
                        <a:t>8/</a:t>
                      </a:r>
                      <a:r>
                        <a:rPr lang="zh-TW" altLang="zh-TW" sz="1100" b="0" kern="100" dirty="0" smtClean="0">
                          <a:effectLst/>
                          <a:latin typeface="微軟正黑體" panose="020B0604030504040204" pitchFamily="34" charset="-120"/>
                          <a:ea typeface="微軟正黑體" panose="020B0604030504040204" pitchFamily="34" charset="-120"/>
                        </a:rPr>
                        <a:t>情緒行為障礙</a:t>
                      </a:r>
                      <a:endParaRPr lang="zh-TW" altLang="en-US" sz="1100" b="0" dirty="0">
                        <a:latin typeface="微軟正黑體" panose="020B0604030504040204" pitchFamily="34" charset="-120"/>
                        <a:ea typeface="微軟正黑體" panose="020B0604030504040204" pitchFamily="34" charset="-120"/>
                      </a:endParaRPr>
                    </a:p>
                  </a:txBody>
                  <a:tcPr marL="99060" marR="99060" marT="49530" marB="49530"/>
                </a:tc>
                <a:tc>
                  <a:txBody>
                    <a:bodyPr/>
                    <a:lstStyle/>
                    <a:p>
                      <a:pPr marL="0" marR="0" indent="0" algn="l" defTabSz="685783" rtl="0" eaLnBrk="1" fontAlgn="auto" latinLnBrk="0" hangingPunct="1">
                        <a:lnSpc>
                          <a:spcPct val="100000"/>
                        </a:lnSpc>
                        <a:spcBef>
                          <a:spcPts val="0"/>
                        </a:spcBef>
                        <a:spcAft>
                          <a:spcPts val="0"/>
                        </a:spcAft>
                        <a:buClrTx/>
                        <a:buSzTx/>
                        <a:buFontTx/>
                        <a:buNone/>
                        <a:tabLst/>
                        <a:defRPr/>
                      </a:pPr>
                      <a:r>
                        <a:rPr lang="en-US" altLang="zh-TW" sz="1100" b="0" kern="100" dirty="0" smtClean="0">
                          <a:effectLst/>
                          <a:latin typeface="微軟正黑體" panose="020B0604030504040204" pitchFamily="34" charset="-120"/>
                          <a:ea typeface="微軟正黑體" panose="020B0604030504040204" pitchFamily="34" charset="-120"/>
                        </a:rPr>
                        <a:t>9/</a:t>
                      </a:r>
                      <a:r>
                        <a:rPr lang="zh-TW" altLang="zh-TW" sz="1100" b="0" kern="100" dirty="0" smtClean="0">
                          <a:effectLst/>
                          <a:latin typeface="微軟正黑體" panose="020B0604030504040204" pitchFamily="34" charset="-120"/>
                          <a:ea typeface="微軟正黑體" panose="020B0604030504040204" pitchFamily="34" charset="-120"/>
                        </a:rPr>
                        <a:t>學習障礙</a:t>
                      </a:r>
                    </a:p>
                  </a:txBody>
                  <a:tcPr marL="99060" marR="99060" marT="49530" marB="49530"/>
                </a:tc>
                <a:extLst>
                  <a:ext uri="{0D108BD9-81ED-4DB2-BD59-A6C34878D82A}">
                    <a16:rowId xmlns:a16="http://schemas.microsoft.com/office/drawing/2014/main" val="2924325931"/>
                  </a:ext>
                </a:extLst>
              </a:tr>
              <a:tr h="247650">
                <a:tc>
                  <a:txBody>
                    <a:bodyPr/>
                    <a:lstStyle/>
                    <a:p>
                      <a:r>
                        <a:rPr lang="en-US" altLang="zh-TW" sz="1100" b="0" kern="100" dirty="0" smtClean="0">
                          <a:effectLst/>
                          <a:latin typeface="微軟正黑體" panose="020B0604030504040204" pitchFamily="34" charset="-120"/>
                          <a:ea typeface="微軟正黑體" panose="020B0604030504040204" pitchFamily="34" charset="-120"/>
                        </a:rPr>
                        <a:t>A/</a:t>
                      </a:r>
                      <a:r>
                        <a:rPr lang="zh-TW" altLang="zh-TW" sz="1100" b="0" kern="100" dirty="0" smtClean="0">
                          <a:effectLst/>
                          <a:latin typeface="微軟正黑體" panose="020B0604030504040204" pitchFamily="34" charset="-120"/>
                          <a:ea typeface="微軟正黑體" panose="020B0604030504040204" pitchFamily="34" charset="-120"/>
                        </a:rPr>
                        <a:t>多重障礙</a:t>
                      </a:r>
                      <a:endParaRPr lang="zh-TW" altLang="en-US" sz="1100" b="0" dirty="0">
                        <a:latin typeface="微軟正黑體" panose="020B0604030504040204" pitchFamily="34" charset="-120"/>
                        <a:ea typeface="微軟正黑體" panose="020B0604030504040204" pitchFamily="34" charset="-120"/>
                      </a:endParaRPr>
                    </a:p>
                  </a:txBody>
                  <a:tcPr marL="99060" marR="99060" marT="49530" marB="49530"/>
                </a:tc>
                <a:tc>
                  <a:txBody>
                    <a:bodyPr/>
                    <a:lstStyle/>
                    <a:p>
                      <a:pPr marL="0" marR="0" indent="0" algn="l" defTabSz="685783" rtl="0" eaLnBrk="1" fontAlgn="auto" latinLnBrk="0" hangingPunct="1">
                        <a:lnSpc>
                          <a:spcPct val="100000"/>
                        </a:lnSpc>
                        <a:spcBef>
                          <a:spcPts val="0"/>
                        </a:spcBef>
                        <a:spcAft>
                          <a:spcPts val="0"/>
                        </a:spcAft>
                        <a:buClrTx/>
                        <a:buSzTx/>
                        <a:buFontTx/>
                        <a:buNone/>
                        <a:tabLst/>
                        <a:defRPr/>
                      </a:pPr>
                      <a:r>
                        <a:rPr lang="en-US" altLang="zh-TW" sz="1100" b="0" kern="100" dirty="0" smtClean="0">
                          <a:effectLst/>
                          <a:latin typeface="微軟正黑體" panose="020B0604030504040204" pitchFamily="34" charset="-120"/>
                          <a:ea typeface="微軟正黑體" panose="020B0604030504040204" pitchFamily="34" charset="-120"/>
                        </a:rPr>
                        <a:t>B/</a:t>
                      </a:r>
                      <a:r>
                        <a:rPr lang="zh-TW" altLang="zh-TW" sz="1100" b="0" kern="100" dirty="0" smtClean="0">
                          <a:effectLst/>
                          <a:latin typeface="微軟正黑體" panose="020B0604030504040204" pitchFamily="34" charset="-120"/>
                          <a:ea typeface="微軟正黑體" panose="020B0604030504040204" pitchFamily="34" charset="-120"/>
                        </a:rPr>
                        <a:t>自閉症</a:t>
                      </a:r>
                    </a:p>
                  </a:txBody>
                  <a:tcPr marL="99060" marR="99060" marT="49530" marB="49530"/>
                </a:tc>
                <a:extLst>
                  <a:ext uri="{0D108BD9-81ED-4DB2-BD59-A6C34878D82A}">
                    <a16:rowId xmlns:a16="http://schemas.microsoft.com/office/drawing/2014/main" val="3670864717"/>
                  </a:ext>
                </a:extLst>
              </a:tr>
              <a:tr h="247650">
                <a:tc>
                  <a:txBody>
                    <a:bodyPr/>
                    <a:lstStyle/>
                    <a:p>
                      <a:r>
                        <a:rPr lang="en-US" altLang="zh-TW" sz="1100" b="0" kern="100" dirty="0" smtClean="0">
                          <a:effectLst/>
                          <a:latin typeface="微軟正黑體" panose="020B0604030504040204" pitchFamily="34" charset="-120"/>
                          <a:ea typeface="微軟正黑體" panose="020B0604030504040204" pitchFamily="34" charset="-120"/>
                        </a:rPr>
                        <a:t>C/</a:t>
                      </a:r>
                      <a:r>
                        <a:rPr lang="zh-TW" altLang="zh-TW" sz="1100" b="0" kern="100" dirty="0" smtClean="0">
                          <a:effectLst/>
                          <a:latin typeface="微軟正黑體" panose="020B0604030504040204" pitchFamily="34" charset="-120"/>
                          <a:ea typeface="微軟正黑體" panose="020B0604030504040204" pitchFamily="34" charset="-120"/>
                        </a:rPr>
                        <a:t>發展遲緩</a:t>
                      </a:r>
                      <a:endParaRPr lang="zh-TW" altLang="en-US" sz="1100" b="0" dirty="0">
                        <a:latin typeface="微軟正黑體" panose="020B0604030504040204" pitchFamily="34" charset="-120"/>
                        <a:ea typeface="微軟正黑體" panose="020B0604030504040204" pitchFamily="34" charset="-120"/>
                      </a:endParaRPr>
                    </a:p>
                  </a:txBody>
                  <a:tcPr marL="99060" marR="99060" marT="49530" marB="49530"/>
                </a:tc>
                <a:tc>
                  <a:txBody>
                    <a:bodyPr/>
                    <a:lstStyle/>
                    <a:p>
                      <a:pPr marL="0" marR="0" indent="0" algn="l" defTabSz="685783" rtl="0" eaLnBrk="1" fontAlgn="auto" latinLnBrk="0" hangingPunct="1">
                        <a:lnSpc>
                          <a:spcPct val="100000"/>
                        </a:lnSpc>
                        <a:spcBef>
                          <a:spcPts val="0"/>
                        </a:spcBef>
                        <a:spcAft>
                          <a:spcPts val="0"/>
                        </a:spcAft>
                        <a:buClrTx/>
                        <a:buSzTx/>
                        <a:buFontTx/>
                        <a:buNone/>
                        <a:tabLst/>
                        <a:defRPr/>
                      </a:pPr>
                      <a:r>
                        <a:rPr lang="en-US" altLang="zh-TW" sz="1100" b="0" kern="100" dirty="0" smtClean="0">
                          <a:effectLst/>
                          <a:latin typeface="微軟正黑體" panose="020B0604030504040204" pitchFamily="34" charset="-120"/>
                          <a:ea typeface="微軟正黑體" panose="020B0604030504040204" pitchFamily="34" charset="-120"/>
                        </a:rPr>
                        <a:t>D/</a:t>
                      </a:r>
                      <a:r>
                        <a:rPr lang="zh-TW" altLang="zh-TW" sz="1100" b="0" kern="100" dirty="0" smtClean="0">
                          <a:effectLst/>
                          <a:latin typeface="微軟正黑體" panose="020B0604030504040204" pitchFamily="34" charset="-120"/>
                          <a:ea typeface="微軟正黑體" panose="020B0604030504040204" pitchFamily="34" charset="-120"/>
                        </a:rPr>
                        <a:t>其他障礙</a:t>
                      </a:r>
                    </a:p>
                  </a:txBody>
                  <a:tcPr marL="99060" marR="99060" marT="49530" marB="49530"/>
                </a:tc>
                <a:extLst>
                  <a:ext uri="{0D108BD9-81ED-4DB2-BD59-A6C34878D82A}">
                    <a16:rowId xmlns:a16="http://schemas.microsoft.com/office/drawing/2014/main" val="2554063886"/>
                  </a:ext>
                </a:extLst>
              </a:tr>
            </a:tbl>
          </a:graphicData>
        </a:graphic>
      </p:graphicFrame>
      <p:graphicFrame>
        <p:nvGraphicFramePr>
          <p:cNvPr id="10" name="表格 9"/>
          <p:cNvGraphicFramePr>
            <a:graphicFrameLocks noGrp="1"/>
          </p:cNvGraphicFramePr>
          <p:nvPr>
            <p:extLst>
              <p:ext uri="{D42A27DB-BD31-4B8C-83A1-F6EECF244321}">
                <p14:modId xmlns:p14="http://schemas.microsoft.com/office/powerpoint/2010/main" val="815943305"/>
              </p:ext>
            </p:extLst>
          </p:nvPr>
        </p:nvGraphicFramePr>
        <p:xfrm>
          <a:off x="4360341" y="1813413"/>
          <a:ext cx="4004906" cy="2429685"/>
        </p:xfrm>
        <a:graphic>
          <a:graphicData uri="http://schemas.openxmlformats.org/drawingml/2006/table">
            <a:tbl>
              <a:tblPr firstRow="1" bandRow="1">
                <a:tableStyleId>{2D5ABB26-0587-4C30-8999-92F81FD0307C}</a:tableStyleId>
              </a:tblPr>
              <a:tblGrid>
                <a:gridCol w="1559723">
                  <a:extLst>
                    <a:ext uri="{9D8B030D-6E8A-4147-A177-3AD203B41FA5}">
                      <a16:colId xmlns:a16="http://schemas.microsoft.com/office/drawing/2014/main" val="1127594531"/>
                    </a:ext>
                  </a:extLst>
                </a:gridCol>
                <a:gridCol w="2445183">
                  <a:extLst>
                    <a:ext uri="{9D8B030D-6E8A-4147-A177-3AD203B41FA5}">
                      <a16:colId xmlns:a16="http://schemas.microsoft.com/office/drawing/2014/main" val="868025725"/>
                    </a:ext>
                  </a:extLst>
                </a:gridCol>
              </a:tblGrid>
              <a:tr h="269965">
                <a:tc>
                  <a:txBody>
                    <a:bodyPr/>
                    <a:lstStyle/>
                    <a:p>
                      <a:pPr marL="0" algn="l" defTabSz="557195" rtl="0" eaLnBrk="1" latinLnBrk="0" hangingPunct="1"/>
                      <a:r>
                        <a:rPr lang="en-US" altLang="zh-TW" sz="1100" kern="100" dirty="0" smtClean="0">
                          <a:effectLst/>
                          <a:latin typeface="微軟正黑體" panose="020B0604030504040204" pitchFamily="34" charset="-120"/>
                          <a:ea typeface="微軟正黑體" panose="020B0604030504040204" pitchFamily="34" charset="-120"/>
                        </a:rPr>
                        <a:t>0/</a:t>
                      </a:r>
                      <a:r>
                        <a:rPr lang="zh-TW" altLang="zh-TW" sz="1100" kern="100" dirty="0" smtClean="0">
                          <a:effectLst/>
                          <a:latin typeface="微軟正黑體" panose="020B0604030504040204" pitchFamily="34" charset="-120"/>
                          <a:ea typeface="微軟正黑體" panose="020B0604030504040204" pitchFamily="34" charset="-120"/>
                        </a:rPr>
                        <a:t>一般生</a:t>
                      </a:r>
                      <a:endParaRPr lang="zh-TW" altLang="en-US" sz="1100" kern="100" dirty="0">
                        <a:solidFill>
                          <a:srgbClr val="000000"/>
                        </a:solidFill>
                        <a:effectLst/>
                        <a:latin typeface="微軟正黑體" panose="020B0604030504040204" pitchFamily="34" charset="-120"/>
                        <a:ea typeface="微軟正黑體" panose="020B0604030504040204" pitchFamily="34" charset="-120"/>
                        <a:cs typeface="Arial"/>
                      </a:endParaRPr>
                    </a:p>
                  </a:txBody>
                  <a:tcPr marL="99060" marR="99060" marT="49530" marB="49530"/>
                </a:tc>
                <a:tc>
                  <a:txBody>
                    <a:bodyPr/>
                    <a:lstStyle/>
                    <a:p>
                      <a:pPr marL="0" marR="0" indent="0" algn="l" defTabSz="557195" rtl="0" eaLnBrk="1" fontAlgn="auto" latinLnBrk="0" hangingPunct="1">
                        <a:lnSpc>
                          <a:spcPct val="100000"/>
                        </a:lnSpc>
                        <a:spcBef>
                          <a:spcPts val="0"/>
                        </a:spcBef>
                        <a:spcAft>
                          <a:spcPts val="0"/>
                        </a:spcAft>
                        <a:buClrTx/>
                        <a:buSzTx/>
                        <a:buFontTx/>
                        <a:buNone/>
                        <a:tabLst/>
                        <a:defRPr/>
                      </a:pPr>
                      <a:r>
                        <a:rPr lang="en-US" altLang="zh-TW" sz="1100" kern="100" dirty="0" smtClean="0">
                          <a:effectLst/>
                          <a:latin typeface="微軟正黑體" panose="020B0604030504040204" pitchFamily="34" charset="-120"/>
                          <a:ea typeface="微軟正黑體" panose="020B0604030504040204" pitchFamily="34" charset="-120"/>
                        </a:rPr>
                        <a:t>1/</a:t>
                      </a:r>
                      <a:r>
                        <a:rPr lang="zh-TW" altLang="en-US" sz="1100" kern="100" dirty="0" smtClean="0">
                          <a:effectLst/>
                          <a:latin typeface="微軟正黑體" panose="020B0604030504040204" pitchFamily="34" charset="-120"/>
                          <a:ea typeface="微軟正黑體" panose="020B0604030504040204" pitchFamily="34" charset="-120"/>
                        </a:rPr>
                        <a:t>身障生</a:t>
                      </a:r>
                      <a:r>
                        <a:rPr lang="en-US" altLang="zh-TW" sz="1100" kern="100" dirty="0" smtClean="0">
                          <a:effectLst/>
                          <a:latin typeface="微軟正黑體" panose="020B0604030504040204" pitchFamily="34" charset="-120"/>
                          <a:ea typeface="微軟正黑體" panose="020B0604030504040204" pitchFamily="34" charset="-120"/>
                        </a:rPr>
                        <a:t>25%</a:t>
                      </a:r>
                      <a:endParaRPr lang="zh-TW" altLang="zh-TW" sz="1100" kern="100" dirty="0" smtClean="0">
                        <a:solidFill>
                          <a:srgbClr val="000000"/>
                        </a:solidFill>
                        <a:effectLst/>
                        <a:latin typeface="微軟正黑體" panose="020B0604030504040204" pitchFamily="34" charset="-120"/>
                        <a:ea typeface="微軟正黑體" panose="020B0604030504040204" pitchFamily="34" charset="-120"/>
                        <a:cs typeface="Arial"/>
                      </a:endParaRPr>
                    </a:p>
                  </a:txBody>
                  <a:tcPr marL="99060" marR="99060" marT="49530" marB="49530"/>
                </a:tc>
                <a:extLst>
                  <a:ext uri="{0D108BD9-81ED-4DB2-BD59-A6C34878D82A}">
                    <a16:rowId xmlns:a16="http://schemas.microsoft.com/office/drawing/2014/main" val="1730374244"/>
                  </a:ext>
                </a:extLst>
              </a:tr>
              <a:tr h="269965">
                <a:tc>
                  <a:txBody>
                    <a:bodyPr/>
                    <a:lstStyle/>
                    <a:p>
                      <a:pPr marL="0" marR="0" indent="0" algn="l" defTabSz="557195" rtl="0" eaLnBrk="1" fontAlgn="auto" latinLnBrk="0" hangingPunct="1">
                        <a:lnSpc>
                          <a:spcPct val="100000"/>
                        </a:lnSpc>
                        <a:spcBef>
                          <a:spcPts val="0"/>
                        </a:spcBef>
                        <a:spcAft>
                          <a:spcPts val="0"/>
                        </a:spcAft>
                        <a:buClrTx/>
                        <a:buSzTx/>
                        <a:buFontTx/>
                        <a:buNone/>
                        <a:tabLst/>
                        <a:defRPr/>
                      </a:pPr>
                      <a:r>
                        <a:rPr lang="en-US" altLang="zh-TW" sz="1100" kern="100" dirty="0" smtClean="0">
                          <a:effectLst/>
                          <a:latin typeface="微軟正黑體" panose="020B0604030504040204" pitchFamily="34" charset="-120"/>
                          <a:ea typeface="微軟正黑體" panose="020B0604030504040204" pitchFamily="34" charset="-120"/>
                        </a:rPr>
                        <a:t>2/</a:t>
                      </a:r>
                      <a:r>
                        <a:rPr lang="zh-TW" altLang="zh-TW" sz="1100" kern="100" dirty="0" smtClean="0">
                          <a:effectLst/>
                          <a:latin typeface="微軟正黑體" panose="020B0604030504040204" pitchFamily="34" charset="-120"/>
                          <a:ea typeface="微軟正黑體" panose="020B0604030504040204" pitchFamily="34" charset="-120"/>
                        </a:rPr>
                        <a:t>原住民</a:t>
                      </a:r>
                      <a:r>
                        <a:rPr lang="en-US" altLang="zh-TW" sz="1100" kern="100" dirty="0" smtClean="0">
                          <a:effectLst/>
                          <a:latin typeface="微軟正黑體" panose="020B0604030504040204" pitchFamily="34" charset="-120"/>
                          <a:ea typeface="微軟正黑體" panose="020B0604030504040204" pitchFamily="34" charset="-120"/>
                        </a:rPr>
                        <a:t>(</a:t>
                      </a:r>
                      <a:r>
                        <a:rPr lang="zh-TW" altLang="zh-TW" sz="1100" kern="100" dirty="0" smtClean="0">
                          <a:effectLst/>
                          <a:latin typeface="微軟正黑體" panose="020B0604030504040204" pitchFamily="34" charset="-120"/>
                          <a:ea typeface="微軟正黑體" panose="020B0604030504040204" pitchFamily="34" charset="-120"/>
                        </a:rPr>
                        <a:t>有認證</a:t>
                      </a:r>
                      <a:r>
                        <a:rPr lang="en-US" altLang="zh-TW" sz="1100" kern="100" dirty="0" smtClean="0">
                          <a:effectLst/>
                          <a:latin typeface="微軟正黑體" panose="020B0604030504040204" pitchFamily="34" charset="-120"/>
                          <a:ea typeface="微軟正黑體" panose="020B0604030504040204" pitchFamily="34" charset="-120"/>
                        </a:rPr>
                        <a:t>)35%</a:t>
                      </a:r>
                      <a:endParaRPr lang="zh-TW" altLang="zh-TW" sz="1100" kern="100" dirty="0" smtClean="0">
                        <a:effectLst/>
                        <a:latin typeface="微軟正黑體" panose="020B0604030504040204" pitchFamily="34" charset="-120"/>
                        <a:ea typeface="微軟正黑體" panose="020B0604030504040204" pitchFamily="34" charset="-120"/>
                      </a:endParaRPr>
                    </a:p>
                  </a:txBody>
                  <a:tcPr marL="99060" marR="99060" marT="49530" marB="49530"/>
                </a:tc>
                <a:tc>
                  <a:txBody>
                    <a:bodyPr/>
                    <a:lstStyle/>
                    <a:p>
                      <a:r>
                        <a:rPr lang="en-US" altLang="zh-TW" sz="1100" kern="100" dirty="0" smtClean="0">
                          <a:effectLst/>
                          <a:latin typeface="微軟正黑體" panose="020B0604030504040204" pitchFamily="34" charset="-120"/>
                          <a:ea typeface="微軟正黑體" panose="020B0604030504040204" pitchFamily="34" charset="-120"/>
                        </a:rPr>
                        <a:t>3/</a:t>
                      </a:r>
                      <a:r>
                        <a:rPr lang="zh-TW" altLang="zh-TW" sz="1100" kern="100" dirty="0" smtClean="0">
                          <a:effectLst/>
                          <a:latin typeface="微軟正黑體" panose="020B0604030504040204" pitchFamily="34" charset="-120"/>
                          <a:ea typeface="微軟正黑體" panose="020B0604030504040204" pitchFamily="34" charset="-120"/>
                        </a:rPr>
                        <a:t>原住民</a:t>
                      </a:r>
                      <a:r>
                        <a:rPr lang="en-US" altLang="zh-TW" sz="1100" kern="100" dirty="0" smtClean="0">
                          <a:effectLst/>
                          <a:latin typeface="微軟正黑體" panose="020B0604030504040204" pitchFamily="34" charset="-120"/>
                          <a:ea typeface="微軟正黑體" panose="020B0604030504040204" pitchFamily="34" charset="-120"/>
                        </a:rPr>
                        <a:t>(</a:t>
                      </a:r>
                      <a:r>
                        <a:rPr lang="zh-TW" altLang="zh-TW" sz="1100" kern="100" dirty="0" smtClean="0">
                          <a:effectLst/>
                          <a:latin typeface="微軟正黑體" panose="020B0604030504040204" pitchFamily="34" charset="-120"/>
                          <a:ea typeface="微軟正黑體" panose="020B0604030504040204" pitchFamily="34" charset="-120"/>
                        </a:rPr>
                        <a:t>無認證</a:t>
                      </a:r>
                      <a:r>
                        <a:rPr lang="en-US" altLang="zh-TW" sz="1100" kern="100" dirty="0" smtClean="0">
                          <a:effectLst/>
                          <a:latin typeface="微軟正黑體" panose="020B0604030504040204" pitchFamily="34" charset="-120"/>
                          <a:ea typeface="微軟正黑體" panose="020B0604030504040204" pitchFamily="34" charset="-120"/>
                        </a:rPr>
                        <a:t>)10%</a:t>
                      </a:r>
                      <a:endParaRPr lang="zh-TW" altLang="en-US" sz="1100" dirty="0">
                        <a:latin typeface="微軟正黑體" panose="020B0604030504040204" pitchFamily="34" charset="-120"/>
                        <a:ea typeface="微軟正黑體" panose="020B0604030504040204" pitchFamily="34" charset="-120"/>
                      </a:endParaRPr>
                    </a:p>
                  </a:txBody>
                  <a:tcPr marL="99060" marR="99060" marT="49530" marB="49530"/>
                </a:tc>
                <a:extLst>
                  <a:ext uri="{0D108BD9-81ED-4DB2-BD59-A6C34878D82A}">
                    <a16:rowId xmlns:a16="http://schemas.microsoft.com/office/drawing/2014/main" val="663565199"/>
                  </a:ext>
                </a:extLst>
              </a:tr>
              <a:tr h="269965">
                <a:tc>
                  <a:txBody>
                    <a:bodyPr/>
                    <a:lstStyle/>
                    <a:p>
                      <a:r>
                        <a:rPr lang="en-US" altLang="zh-TW" sz="1100" kern="100" dirty="0" smtClean="0">
                          <a:effectLst/>
                          <a:latin typeface="微軟正黑體" panose="020B0604030504040204" pitchFamily="34" charset="-120"/>
                          <a:ea typeface="微軟正黑體" panose="020B0604030504040204" pitchFamily="34" charset="-120"/>
                        </a:rPr>
                        <a:t>4/</a:t>
                      </a:r>
                      <a:r>
                        <a:rPr lang="zh-TW" altLang="zh-TW" sz="1100" kern="100" dirty="0" smtClean="0">
                          <a:effectLst/>
                          <a:latin typeface="微軟正黑體" panose="020B0604030504040204" pitchFamily="34" charset="-120"/>
                          <a:ea typeface="微軟正黑體" panose="020B0604030504040204" pitchFamily="34" charset="-120"/>
                        </a:rPr>
                        <a:t>蒙藏生</a:t>
                      </a:r>
                      <a:endParaRPr lang="zh-TW" altLang="en-US" sz="1100" dirty="0">
                        <a:latin typeface="微軟正黑體" panose="020B0604030504040204" pitchFamily="34" charset="-120"/>
                        <a:ea typeface="微軟正黑體" panose="020B0604030504040204" pitchFamily="34" charset="-120"/>
                      </a:endParaRPr>
                    </a:p>
                  </a:txBody>
                  <a:tcPr marL="99060" marR="99060" marT="49530" marB="49530"/>
                </a:tc>
                <a:tc>
                  <a:txBody>
                    <a:bodyPr/>
                    <a:lstStyle/>
                    <a:p>
                      <a:pPr marL="0" marR="0" indent="0" algn="l" defTabSz="557195" rtl="0" eaLnBrk="1" fontAlgn="auto" latinLnBrk="0" hangingPunct="1">
                        <a:lnSpc>
                          <a:spcPct val="100000"/>
                        </a:lnSpc>
                        <a:spcBef>
                          <a:spcPts val="0"/>
                        </a:spcBef>
                        <a:spcAft>
                          <a:spcPts val="0"/>
                        </a:spcAft>
                        <a:buClrTx/>
                        <a:buSzTx/>
                        <a:buFontTx/>
                        <a:buNone/>
                        <a:tabLst/>
                        <a:defRPr/>
                      </a:pPr>
                      <a:r>
                        <a:rPr lang="en-US" altLang="zh-TW" sz="1100" kern="100" dirty="0" smtClean="0">
                          <a:effectLst/>
                          <a:latin typeface="微軟正黑體" panose="020B0604030504040204" pitchFamily="34" charset="-120"/>
                          <a:ea typeface="微軟正黑體" panose="020B0604030504040204" pitchFamily="34" charset="-120"/>
                        </a:rPr>
                        <a:t>5/</a:t>
                      </a:r>
                      <a:r>
                        <a:rPr lang="zh-TW" altLang="zh-TW" sz="1100" kern="100" dirty="0" smtClean="0">
                          <a:effectLst/>
                          <a:latin typeface="微軟正黑體" panose="020B0604030504040204" pitchFamily="34" charset="-120"/>
                          <a:ea typeface="微軟正黑體" panose="020B0604030504040204" pitchFamily="34" charset="-120"/>
                        </a:rPr>
                        <a:t>外派子女</a:t>
                      </a:r>
                      <a:r>
                        <a:rPr lang="en-US" altLang="zh-TW" sz="1100" kern="100" dirty="0" smtClean="0">
                          <a:effectLst/>
                          <a:latin typeface="微軟正黑體" panose="020B0604030504040204" pitchFamily="34" charset="-120"/>
                          <a:ea typeface="微軟正黑體" panose="020B0604030504040204" pitchFamily="34" charset="-120"/>
                        </a:rPr>
                        <a:t>25%</a:t>
                      </a:r>
                      <a:endParaRPr lang="zh-TW" altLang="zh-TW" sz="1100" kern="100" dirty="0" smtClean="0">
                        <a:effectLst/>
                        <a:latin typeface="微軟正黑體" panose="020B0604030504040204" pitchFamily="34" charset="-120"/>
                        <a:ea typeface="微軟正黑體" panose="020B0604030504040204" pitchFamily="34" charset="-120"/>
                      </a:endParaRPr>
                    </a:p>
                  </a:txBody>
                  <a:tcPr marL="99060" marR="99060" marT="49530" marB="49530"/>
                </a:tc>
                <a:extLst>
                  <a:ext uri="{0D108BD9-81ED-4DB2-BD59-A6C34878D82A}">
                    <a16:rowId xmlns:a16="http://schemas.microsoft.com/office/drawing/2014/main" val="2188386317"/>
                  </a:ext>
                </a:extLst>
              </a:tr>
              <a:tr h="269965">
                <a:tc>
                  <a:txBody>
                    <a:bodyPr/>
                    <a:lstStyle/>
                    <a:p>
                      <a:r>
                        <a:rPr lang="en-US" altLang="zh-TW" sz="1100" kern="100" dirty="0" smtClean="0">
                          <a:effectLst/>
                          <a:latin typeface="微軟正黑體" panose="020B0604030504040204" pitchFamily="34" charset="-120"/>
                          <a:ea typeface="微軟正黑體" panose="020B0604030504040204" pitchFamily="34" charset="-120"/>
                        </a:rPr>
                        <a:t>6/</a:t>
                      </a:r>
                      <a:r>
                        <a:rPr lang="zh-TW" altLang="zh-TW" sz="1100" kern="100" dirty="0" smtClean="0">
                          <a:effectLst/>
                          <a:latin typeface="微軟正黑體" panose="020B0604030504040204" pitchFamily="34" charset="-120"/>
                          <a:ea typeface="微軟正黑體" panose="020B0604030504040204" pitchFamily="34" charset="-120"/>
                        </a:rPr>
                        <a:t>外派子女</a:t>
                      </a:r>
                      <a:r>
                        <a:rPr lang="en-US" altLang="zh-TW" sz="1100" kern="100" dirty="0" smtClean="0">
                          <a:effectLst/>
                          <a:latin typeface="微軟正黑體" panose="020B0604030504040204" pitchFamily="34" charset="-120"/>
                          <a:ea typeface="微軟正黑體" panose="020B0604030504040204" pitchFamily="34" charset="-120"/>
                        </a:rPr>
                        <a:t>15%</a:t>
                      </a:r>
                      <a:endParaRPr lang="zh-TW" altLang="en-US" sz="1100" dirty="0">
                        <a:latin typeface="微軟正黑體" panose="020B0604030504040204" pitchFamily="34" charset="-120"/>
                        <a:ea typeface="微軟正黑體" panose="020B0604030504040204" pitchFamily="34" charset="-120"/>
                      </a:endParaRPr>
                    </a:p>
                  </a:txBody>
                  <a:tcPr marL="99060" marR="99060" marT="49530" marB="49530"/>
                </a:tc>
                <a:tc>
                  <a:txBody>
                    <a:bodyPr/>
                    <a:lstStyle/>
                    <a:p>
                      <a:pPr marL="0" marR="0" indent="0" algn="l" defTabSz="557195" rtl="0" eaLnBrk="1" fontAlgn="auto" latinLnBrk="0" hangingPunct="1">
                        <a:lnSpc>
                          <a:spcPct val="100000"/>
                        </a:lnSpc>
                        <a:spcBef>
                          <a:spcPts val="0"/>
                        </a:spcBef>
                        <a:spcAft>
                          <a:spcPts val="0"/>
                        </a:spcAft>
                        <a:buClrTx/>
                        <a:buSzTx/>
                        <a:buFontTx/>
                        <a:buNone/>
                        <a:tabLst/>
                        <a:defRPr/>
                      </a:pPr>
                      <a:r>
                        <a:rPr lang="en-US" altLang="zh-TW" sz="1100" kern="100" dirty="0" smtClean="0">
                          <a:effectLst/>
                          <a:latin typeface="微軟正黑體" panose="020B0604030504040204" pitchFamily="34" charset="-120"/>
                          <a:ea typeface="微軟正黑體" panose="020B0604030504040204" pitchFamily="34" charset="-120"/>
                        </a:rPr>
                        <a:t>7/</a:t>
                      </a:r>
                      <a:r>
                        <a:rPr lang="zh-TW" altLang="zh-TW" sz="1100" kern="100" dirty="0" smtClean="0">
                          <a:effectLst/>
                          <a:latin typeface="微軟正黑體" panose="020B0604030504040204" pitchFamily="34" charset="-120"/>
                          <a:ea typeface="微軟正黑體" panose="020B0604030504040204" pitchFamily="34" charset="-120"/>
                        </a:rPr>
                        <a:t>外派子女</a:t>
                      </a:r>
                      <a:r>
                        <a:rPr lang="en-US" altLang="zh-TW" sz="1100" kern="100" dirty="0" smtClean="0">
                          <a:effectLst/>
                          <a:latin typeface="微軟正黑體" panose="020B0604030504040204" pitchFamily="34" charset="-120"/>
                          <a:ea typeface="微軟正黑體" panose="020B0604030504040204" pitchFamily="34" charset="-120"/>
                        </a:rPr>
                        <a:t>10%</a:t>
                      </a:r>
                      <a:endParaRPr lang="zh-TW" altLang="zh-TW" sz="1100" kern="100" dirty="0" smtClean="0">
                        <a:effectLst/>
                        <a:latin typeface="微軟正黑體" panose="020B0604030504040204" pitchFamily="34" charset="-120"/>
                        <a:ea typeface="微軟正黑體" panose="020B0604030504040204" pitchFamily="34" charset="-120"/>
                      </a:endParaRPr>
                    </a:p>
                  </a:txBody>
                  <a:tcPr marL="99060" marR="99060" marT="49530" marB="49530"/>
                </a:tc>
                <a:extLst>
                  <a:ext uri="{0D108BD9-81ED-4DB2-BD59-A6C34878D82A}">
                    <a16:rowId xmlns:a16="http://schemas.microsoft.com/office/drawing/2014/main" val="2841554571"/>
                  </a:ext>
                </a:extLst>
              </a:tr>
              <a:tr h="269965">
                <a:tc>
                  <a:txBody>
                    <a:bodyPr/>
                    <a:lstStyle/>
                    <a:p>
                      <a:pPr marL="0" marR="0" indent="0" algn="l" defTabSz="557195" rtl="0" eaLnBrk="1" fontAlgn="auto" latinLnBrk="0" hangingPunct="1">
                        <a:lnSpc>
                          <a:spcPct val="100000"/>
                        </a:lnSpc>
                        <a:spcBef>
                          <a:spcPts val="0"/>
                        </a:spcBef>
                        <a:spcAft>
                          <a:spcPts val="0"/>
                        </a:spcAft>
                        <a:buClrTx/>
                        <a:buSzTx/>
                        <a:buFontTx/>
                        <a:buNone/>
                        <a:tabLst/>
                        <a:defRPr/>
                      </a:pPr>
                      <a:r>
                        <a:rPr lang="en-US" altLang="zh-TW" sz="1100" kern="100" dirty="0" smtClean="0">
                          <a:effectLst/>
                          <a:latin typeface="微軟正黑體" panose="020B0604030504040204" pitchFamily="34" charset="-120"/>
                          <a:ea typeface="微軟正黑體" panose="020B0604030504040204" pitchFamily="34" charset="-120"/>
                        </a:rPr>
                        <a:t>8/</a:t>
                      </a:r>
                      <a:r>
                        <a:rPr lang="zh-TW" altLang="zh-TW" sz="1100" kern="100" dirty="0" smtClean="0">
                          <a:effectLst/>
                          <a:latin typeface="微軟正黑體" panose="020B0604030504040204" pitchFamily="34" charset="-120"/>
                          <a:ea typeface="微軟正黑體" panose="020B0604030504040204" pitchFamily="34" charset="-120"/>
                        </a:rPr>
                        <a:t>退伍軍人</a:t>
                      </a:r>
                      <a:r>
                        <a:rPr lang="en-US" altLang="zh-TW" sz="1100" kern="100" dirty="0" smtClean="0">
                          <a:effectLst/>
                          <a:latin typeface="微軟正黑體" panose="020B0604030504040204" pitchFamily="34" charset="-120"/>
                          <a:ea typeface="微軟正黑體" panose="020B0604030504040204" pitchFamily="34" charset="-120"/>
                        </a:rPr>
                        <a:t>25%</a:t>
                      </a:r>
                      <a:endParaRPr lang="zh-TW" altLang="zh-TW" sz="1100" kern="100" dirty="0" smtClean="0">
                        <a:effectLst/>
                        <a:latin typeface="微軟正黑體" panose="020B0604030504040204" pitchFamily="34" charset="-120"/>
                        <a:ea typeface="微軟正黑體" panose="020B0604030504040204" pitchFamily="34" charset="-120"/>
                      </a:endParaRPr>
                    </a:p>
                  </a:txBody>
                  <a:tcPr marL="99060" marR="99060" marT="49530" marB="49530"/>
                </a:tc>
                <a:tc>
                  <a:txBody>
                    <a:bodyPr/>
                    <a:lstStyle/>
                    <a:p>
                      <a:r>
                        <a:rPr lang="en-US" altLang="zh-TW" sz="1100" kern="100" dirty="0" smtClean="0">
                          <a:effectLst/>
                          <a:latin typeface="微軟正黑體" panose="020B0604030504040204" pitchFamily="34" charset="-120"/>
                          <a:ea typeface="微軟正黑體" panose="020B0604030504040204" pitchFamily="34" charset="-120"/>
                        </a:rPr>
                        <a:t>9/</a:t>
                      </a:r>
                      <a:r>
                        <a:rPr lang="zh-TW" altLang="zh-TW" sz="1100" kern="100" dirty="0" smtClean="0">
                          <a:effectLst/>
                          <a:latin typeface="微軟正黑體" panose="020B0604030504040204" pitchFamily="34" charset="-120"/>
                          <a:ea typeface="微軟正黑體" panose="020B0604030504040204" pitchFamily="34" charset="-120"/>
                        </a:rPr>
                        <a:t>退伍軍人</a:t>
                      </a:r>
                      <a:r>
                        <a:rPr lang="en-US" altLang="zh-TW" sz="1100" kern="100" dirty="0" smtClean="0">
                          <a:effectLst/>
                          <a:latin typeface="微軟正黑體" panose="020B0604030504040204" pitchFamily="34" charset="-120"/>
                          <a:ea typeface="微軟正黑體" panose="020B0604030504040204" pitchFamily="34" charset="-120"/>
                        </a:rPr>
                        <a:t>20%</a:t>
                      </a:r>
                      <a:endParaRPr lang="zh-TW" altLang="en-US" sz="1100" dirty="0">
                        <a:latin typeface="微軟正黑體" panose="020B0604030504040204" pitchFamily="34" charset="-120"/>
                        <a:ea typeface="微軟正黑體" panose="020B0604030504040204" pitchFamily="34" charset="-120"/>
                      </a:endParaRPr>
                    </a:p>
                  </a:txBody>
                  <a:tcPr marL="99060" marR="99060" marT="49530" marB="49530"/>
                </a:tc>
                <a:extLst>
                  <a:ext uri="{0D108BD9-81ED-4DB2-BD59-A6C34878D82A}">
                    <a16:rowId xmlns:a16="http://schemas.microsoft.com/office/drawing/2014/main" val="3202934341"/>
                  </a:ext>
                </a:extLst>
              </a:tr>
              <a:tr h="269965">
                <a:tc>
                  <a:txBody>
                    <a:bodyPr/>
                    <a:lstStyle/>
                    <a:p>
                      <a:pPr marL="0" marR="0" indent="0" algn="l" defTabSz="557195" rtl="0" eaLnBrk="1" fontAlgn="auto" latinLnBrk="0" hangingPunct="1">
                        <a:lnSpc>
                          <a:spcPct val="100000"/>
                        </a:lnSpc>
                        <a:spcBef>
                          <a:spcPts val="0"/>
                        </a:spcBef>
                        <a:spcAft>
                          <a:spcPts val="0"/>
                        </a:spcAft>
                        <a:buClrTx/>
                        <a:buSzTx/>
                        <a:buFontTx/>
                        <a:buNone/>
                        <a:tabLst/>
                        <a:defRPr/>
                      </a:pPr>
                      <a:r>
                        <a:rPr lang="en-US" altLang="zh-TW" sz="1100" kern="100" dirty="0" smtClean="0">
                          <a:effectLst/>
                          <a:latin typeface="微軟正黑體" panose="020B0604030504040204" pitchFamily="34" charset="-120"/>
                          <a:ea typeface="微軟正黑體" panose="020B0604030504040204" pitchFamily="34" charset="-120"/>
                        </a:rPr>
                        <a:t>A/</a:t>
                      </a:r>
                      <a:r>
                        <a:rPr lang="zh-TW" altLang="zh-TW" sz="1100" kern="100" dirty="0" smtClean="0">
                          <a:effectLst/>
                          <a:latin typeface="微軟正黑體" panose="020B0604030504040204" pitchFamily="34" charset="-120"/>
                          <a:ea typeface="微軟正黑體" panose="020B0604030504040204" pitchFamily="34" charset="-120"/>
                        </a:rPr>
                        <a:t>退伍軍人</a:t>
                      </a:r>
                      <a:r>
                        <a:rPr lang="en-US" altLang="zh-TW" sz="1100" kern="100" dirty="0" smtClean="0">
                          <a:effectLst/>
                          <a:latin typeface="微軟正黑體" panose="020B0604030504040204" pitchFamily="34" charset="-120"/>
                          <a:ea typeface="微軟正黑體" panose="020B0604030504040204" pitchFamily="34" charset="-120"/>
                        </a:rPr>
                        <a:t>15%</a:t>
                      </a:r>
                      <a:endParaRPr lang="zh-TW" altLang="zh-TW" sz="1100" kern="100" dirty="0" smtClean="0">
                        <a:effectLst/>
                        <a:latin typeface="微軟正黑體" panose="020B0604030504040204" pitchFamily="34" charset="-120"/>
                        <a:ea typeface="微軟正黑體" panose="020B0604030504040204" pitchFamily="34" charset="-120"/>
                      </a:endParaRPr>
                    </a:p>
                  </a:txBody>
                  <a:tcPr marL="99060" marR="99060" marT="49530" marB="49530"/>
                </a:tc>
                <a:tc>
                  <a:txBody>
                    <a:bodyPr/>
                    <a:lstStyle/>
                    <a:p>
                      <a:r>
                        <a:rPr lang="en-US" altLang="zh-TW" sz="1100" kern="100" dirty="0" smtClean="0">
                          <a:effectLst/>
                          <a:latin typeface="微軟正黑體" panose="020B0604030504040204" pitchFamily="34" charset="-120"/>
                          <a:ea typeface="微軟正黑體" panose="020B0604030504040204" pitchFamily="34" charset="-120"/>
                        </a:rPr>
                        <a:t>B/</a:t>
                      </a:r>
                      <a:r>
                        <a:rPr lang="zh-TW" altLang="zh-TW" sz="1100" kern="100" dirty="0" smtClean="0">
                          <a:effectLst/>
                          <a:latin typeface="微軟正黑體" panose="020B0604030504040204" pitchFamily="34" charset="-120"/>
                          <a:ea typeface="微軟正黑體" panose="020B0604030504040204" pitchFamily="34" charset="-120"/>
                        </a:rPr>
                        <a:t>退伍軍人</a:t>
                      </a:r>
                      <a:r>
                        <a:rPr lang="en-US" altLang="zh-TW" sz="1100" kern="100" dirty="0" smtClean="0">
                          <a:effectLst/>
                          <a:latin typeface="微軟正黑體" panose="020B0604030504040204" pitchFamily="34" charset="-120"/>
                          <a:ea typeface="微軟正黑體" panose="020B0604030504040204" pitchFamily="34" charset="-120"/>
                        </a:rPr>
                        <a:t>10%</a:t>
                      </a:r>
                      <a:endParaRPr lang="zh-TW" altLang="en-US" sz="1100" dirty="0">
                        <a:latin typeface="微軟正黑體" panose="020B0604030504040204" pitchFamily="34" charset="-120"/>
                        <a:ea typeface="微軟正黑體" panose="020B0604030504040204" pitchFamily="34" charset="-120"/>
                      </a:endParaRPr>
                    </a:p>
                  </a:txBody>
                  <a:tcPr marL="99060" marR="99060" marT="49530" marB="49530"/>
                </a:tc>
                <a:extLst>
                  <a:ext uri="{0D108BD9-81ED-4DB2-BD59-A6C34878D82A}">
                    <a16:rowId xmlns:a16="http://schemas.microsoft.com/office/drawing/2014/main" val="4225364803"/>
                  </a:ext>
                </a:extLst>
              </a:tr>
              <a:tr h="269965">
                <a:tc>
                  <a:txBody>
                    <a:bodyPr/>
                    <a:lstStyle/>
                    <a:p>
                      <a:pPr marL="0" marR="0" indent="0" algn="l" defTabSz="557195" rtl="0" eaLnBrk="1" fontAlgn="auto" latinLnBrk="0" hangingPunct="1">
                        <a:lnSpc>
                          <a:spcPct val="100000"/>
                        </a:lnSpc>
                        <a:spcBef>
                          <a:spcPts val="0"/>
                        </a:spcBef>
                        <a:spcAft>
                          <a:spcPts val="0"/>
                        </a:spcAft>
                        <a:buClrTx/>
                        <a:buSzTx/>
                        <a:buFontTx/>
                        <a:buNone/>
                        <a:tabLst/>
                        <a:defRPr/>
                      </a:pPr>
                      <a:r>
                        <a:rPr lang="en-US" altLang="zh-TW" sz="1100" kern="100" dirty="0" smtClean="0">
                          <a:effectLst/>
                          <a:latin typeface="微軟正黑體" panose="020B0604030504040204" pitchFamily="34" charset="-120"/>
                          <a:ea typeface="微軟正黑體" panose="020B0604030504040204" pitchFamily="34" charset="-120"/>
                        </a:rPr>
                        <a:t>C/</a:t>
                      </a:r>
                      <a:r>
                        <a:rPr lang="zh-TW" altLang="zh-TW" sz="1100" kern="100" dirty="0" smtClean="0">
                          <a:effectLst/>
                          <a:latin typeface="微軟正黑體" panose="020B0604030504040204" pitchFamily="34" charset="-120"/>
                          <a:ea typeface="微軟正黑體" panose="020B0604030504040204" pitchFamily="34" charset="-120"/>
                        </a:rPr>
                        <a:t>退伍軍人</a:t>
                      </a:r>
                      <a:r>
                        <a:rPr lang="en-US" altLang="zh-TW" sz="1100" kern="100" dirty="0" smtClean="0">
                          <a:effectLst/>
                          <a:latin typeface="微軟正黑體" panose="020B0604030504040204" pitchFamily="34" charset="-120"/>
                          <a:ea typeface="微軟正黑體" panose="020B0604030504040204" pitchFamily="34" charset="-120"/>
                        </a:rPr>
                        <a:t>5%</a:t>
                      </a:r>
                      <a:endParaRPr lang="zh-TW" altLang="zh-TW" sz="1100" kern="100" dirty="0" smtClean="0">
                        <a:effectLst/>
                        <a:latin typeface="微軟正黑體" panose="020B0604030504040204" pitchFamily="34" charset="-120"/>
                        <a:ea typeface="微軟正黑體" panose="020B0604030504040204" pitchFamily="34" charset="-120"/>
                      </a:endParaRPr>
                    </a:p>
                  </a:txBody>
                  <a:tcPr marL="99060" marR="99060" marT="49530" marB="49530"/>
                </a:tc>
                <a:tc>
                  <a:txBody>
                    <a:bodyPr/>
                    <a:lstStyle/>
                    <a:p>
                      <a:pPr marL="0" marR="0" indent="0" algn="l" defTabSz="557195" rtl="0" eaLnBrk="1" fontAlgn="auto" latinLnBrk="0" hangingPunct="1">
                        <a:lnSpc>
                          <a:spcPct val="100000"/>
                        </a:lnSpc>
                        <a:spcBef>
                          <a:spcPts val="0"/>
                        </a:spcBef>
                        <a:spcAft>
                          <a:spcPts val="0"/>
                        </a:spcAft>
                        <a:buClrTx/>
                        <a:buSzTx/>
                        <a:buFontTx/>
                        <a:buNone/>
                        <a:tabLst/>
                        <a:defRPr/>
                      </a:pPr>
                      <a:r>
                        <a:rPr lang="en-US" altLang="zh-TW" sz="1100" kern="100" dirty="0" smtClean="0">
                          <a:effectLst/>
                          <a:latin typeface="微軟正黑體" panose="020B0604030504040204" pitchFamily="34" charset="-120"/>
                          <a:ea typeface="微軟正黑體" panose="020B0604030504040204" pitchFamily="34" charset="-120"/>
                        </a:rPr>
                        <a:t>D/</a:t>
                      </a:r>
                      <a:r>
                        <a:rPr lang="zh-TW" altLang="zh-TW" sz="1100" kern="100" dirty="0" smtClean="0">
                          <a:effectLst/>
                          <a:latin typeface="微軟正黑體" panose="020B0604030504040204" pitchFamily="34" charset="-120"/>
                          <a:ea typeface="微軟正黑體" panose="020B0604030504040204" pitchFamily="34" charset="-120"/>
                        </a:rPr>
                        <a:t>退伍軍人</a:t>
                      </a:r>
                      <a:r>
                        <a:rPr lang="en-US" altLang="zh-TW" sz="1100" kern="100" dirty="0" smtClean="0">
                          <a:effectLst/>
                          <a:latin typeface="微軟正黑體" panose="020B0604030504040204" pitchFamily="34" charset="-120"/>
                          <a:ea typeface="微軟正黑體" panose="020B0604030504040204" pitchFamily="34" charset="-120"/>
                        </a:rPr>
                        <a:t>3%</a:t>
                      </a:r>
                      <a:endParaRPr lang="zh-TW" altLang="zh-TW" sz="1100" kern="100" dirty="0" smtClean="0">
                        <a:effectLst/>
                        <a:latin typeface="微軟正黑體" panose="020B0604030504040204" pitchFamily="34" charset="-120"/>
                        <a:ea typeface="微軟正黑體" panose="020B0604030504040204" pitchFamily="34" charset="-120"/>
                      </a:endParaRPr>
                    </a:p>
                  </a:txBody>
                  <a:tcPr marL="99060" marR="99060" marT="49530" marB="49530"/>
                </a:tc>
                <a:extLst>
                  <a:ext uri="{0D108BD9-81ED-4DB2-BD59-A6C34878D82A}">
                    <a16:rowId xmlns:a16="http://schemas.microsoft.com/office/drawing/2014/main" val="2240062247"/>
                  </a:ext>
                </a:extLst>
              </a:tr>
              <a:tr h="269965">
                <a:tc>
                  <a:txBody>
                    <a:bodyPr/>
                    <a:lstStyle/>
                    <a:p>
                      <a:pPr marL="0" marR="0" indent="0" algn="l" defTabSz="557195" rtl="0" eaLnBrk="1" fontAlgn="auto" latinLnBrk="0" hangingPunct="1">
                        <a:lnSpc>
                          <a:spcPct val="100000"/>
                        </a:lnSpc>
                        <a:spcBef>
                          <a:spcPts val="0"/>
                        </a:spcBef>
                        <a:spcAft>
                          <a:spcPts val="0"/>
                        </a:spcAft>
                        <a:buClrTx/>
                        <a:buSzTx/>
                        <a:buFontTx/>
                        <a:buNone/>
                        <a:tabLst/>
                        <a:defRPr/>
                      </a:pPr>
                      <a:r>
                        <a:rPr lang="en-US" altLang="zh-TW" sz="1100" kern="100" dirty="0" smtClean="0">
                          <a:effectLst/>
                          <a:latin typeface="微軟正黑體" panose="020B0604030504040204" pitchFamily="34" charset="-120"/>
                          <a:ea typeface="微軟正黑體" panose="020B0604030504040204" pitchFamily="34" charset="-120"/>
                        </a:rPr>
                        <a:t>E/</a:t>
                      </a:r>
                      <a:r>
                        <a:rPr lang="zh-TW" altLang="zh-TW" sz="1100" kern="100" dirty="0" smtClean="0">
                          <a:effectLst/>
                          <a:latin typeface="微軟正黑體" panose="020B0604030504040204" pitchFamily="34" charset="-120"/>
                          <a:ea typeface="微軟正黑體" panose="020B0604030504040204" pitchFamily="34" charset="-120"/>
                        </a:rPr>
                        <a:t>優秀子女</a:t>
                      </a:r>
                      <a:r>
                        <a:rPr lang="en-US" altLang="zh-TW" sz="1100" kern="100" dirty="0" smtClean="0">
                          <a:effectLst/>
                          <a:latin typeface="微軟正黑體" panose="020B0604030504040204" pitchFamily="34" charset="-120"/>
                          <a:ea typeface="微軟正黑體" panose="020B0604030504040204" pitchFamily="34" charset="-120"/>
                        </a:rPr>
                        <a:t>25%</a:t>
                      </a:r>
                      <a:endParaRPr lang="zh-TW" altLang="zh-TW" sz="1100" kern="100" dirty="0" smtClean="0">
                        <a:effectLst/>
                        <a:latin typeface="微軟正黑體" panose="020B0604030504040204" pitchFamily="34" charset="-120"/>
                        <a:ea typeface="微軟正黑體" panose="020B0604030504040204" pitchFamily="34" charset="-120"/>
                      </a:endParaRPr>
                    </a:p>
                  </a:txBody>
                  <a:tcPr marL="99060" marR="99060" marT="49530" marB="49530"/>
                </a:tc>
                <a:tc>
                  <a:txBody>
                    <a:bodyPr/>
                    <a:lstStyle/>
                    <a:p>
                      <a:pPr marL="0" marR="0" indent="0" algn="l" defTabSz="557195" rtl="0" eaLnBrk="1" fontAlgn="auto" latinLnBrk="0" hangingPunct="1">
                        <a:lnSpc>
                          <a:spcPct val="100000"/>
                        </a:lnSpc>
                        <a:spcBef>
                          <a:spcPts val="0"/>
                        </a:spcBef>
                        <a:spcAft>
                          <a:spcPts val="0"/>
                        </a:spcAft>
                        <a:buClrTx/>
                        <a:buSzTx/>
                        <a:buFontTx/>
                        <a:buNone/>
                        <a:tabLst/>
                        <a:defRPr/>
                      </a:pPr>
                      <a:r>
                        <a:rPr lang="en-US" altLang="zh-TW" sz="1100" kern="100" dirty="0" smtClean="0">
                          <a:effectLst/>
                          <a:latin typeface="微軟正黑體" panose="020B0604030504040204" pitchFamily="34" charset="-120"/>
                          <a:ea typeface="微軟正黑體" panose="020B0604030504040204" pitchFamily="34" charset="-120"/>
                        </a:rPr>
                        <a:t>F/</a:t>
                      </a:r>
                      <a:r>
                        <a:rPr lang="zh-TW" altLang="zh-TW" sz="1100" kern="100" dirty="0" smtClean="0">
                          <a:effectLst/>
                          <a:latin typeface="微軟正黑體" panose="020B0604030504040204" pitchFamily="34" charset="-120"/>
                          <a:ea typeface="微軟正黑體" panose="020B0604030504040204" pitchFamily="34" charset="-120"/>
                        </a:rPr>
                        <a:t>優秀子女</a:t>
                      </a:r>
                      <a:r>
                        <a:rPr lang="en-US" altLang="zh-TW" sz="1100" kern="100" dirty="0" smtClean="0">
                          <a:effectLst/>
                          <a:latin typeface="微軟正黑體" panose="020B0604030504040204" pitchFamily="34" charset="-120"/>
                          <a:ea typeface="微軟正黑體" panose="020B0604030504040204" pitchFamily="34" charset="-120"/>
                        </a:rPr>
                        <a:t>15%</a:t>
                      </a:r>
                      <a:endParaRPr lang="zh-TW" altLang="zh-TW" sz="1100" kern="100" dirty="0" smtClean="0">
                        <a:effectLst/>
                        <a:latin typeface="微軟正黑體" panose="020B0604030504040204" pitchFamily="34" charset="-120"/>
                        <a:ea typeface="微軟正黑體" panose="020B0604030504040204" pitchFamily="34" charset="-120"/>
                      </a:endParaRPr>
                    </a:p>
                  </a:txBody>
                  <a:tcPr marL="99060" marR="99060" marT="49530" marB="49530"/>
                </a:tc>
                <a:extLst>
                  <a:ext uri="{0D108BD9-81ED-4DB2-BD59-A6C34878D82A}">
                    <a16:rowId xmlns:a16="http://schemas.microsoft.com/office/drawing/2014/main" val="3790947301"/>
                  </a:ext>
                </a:extLst>
              </a:tr>
              <a:tr h="269965">
                <a:tc>
                  <a:txBody>
                    <a:bodyPr/>
                    <a:lstStyle/>
                    <a:p>
                      <a:pPr marL="0" marR="0" indent="0" algn="l" defTabSz="557195" rtl="0" eaLnBrk="1" fontAlgn="auto" latinLnBrk="0" hangingPunct="1">
                        <a:lnSpc>
                          <a:spcPct val="100000"/>
                        </a:lnSpc>
                        <a:spcBef>
                          <a:spcPts val="0"/>
                        </a:spcBef>
                        <a:spcAft>
                          <a:spcPts val="0"/>
                        </a:spcAft>
                        <a:buClrTx/>
                        <a:buSzTx/>
                        <a:buFontTx/>
                        <a:buNone/>
                        <a:tabLst/>
                        <a:defRPr/>
                      </a:pPr>
                      <a:r>
                        <a:rPr lang="en-US" altLang="zh-TW" sz="1100" kern="100" dirty="0" smtClean="0">
                          <a:effectLst/>
                          <a:latin typeface="微軟正黑體" panose="020B0604030504040204" pitchFamily="34" charset="-120"/>
                          <a:ea typeface="微軟正黑體" panose="020B0604030504040204" pitchFamily="34" charset="-120"/>
                        </a:rPr>
                        <a:t>G/</a:t>
                      </a:r>
                      <a:r>
                        <a:rPr lang="zh-TW" altLang="zh-TW" sz="1100" kern="100" dirty="0" smtClean="0">
                          <a:effectLst/>
                          <a:latin typeface="微軟正黑體" panose="020B0604030504040204" pitchFamily="34" charset="-120"/>
                          <a:ea typeface="微軟正黑體" panose="020B0604030504040204" pitchFamily="34" charset="-120"/>
                        </a:rPr>
                        <a:t>優秀子女</a:t>
                      </a:r>
                      <a:r>
                        <a:rPr lang="en-US" altLang="zh-TW" sz="1100" kern="100" dirty="0" smtClean="0">
                          <a:effectLst/>
                          <a:latin typeface="微軟正黑體" panose="020B0604030504040204" pitchFamily="34" charset="-120"/>
                          <a:ea typeface="微軟正黑體" panose="020B0604030504040204" pitchFamily="34" charset="-120"/>
                        </a:rPr>
                        <a:t>10%</a:t>
                      </a:r>
                      <a:endParaRPr lang="zh-TW" altLang="zh-TW" sz="1100" kern="100" dirty="0" smtClean="0">
                        <a:effectLst/>
                        <a:latin typeface="微軟正黑體" panose="020B0604030504040204" pitchFamily="34" charset="-120"/>
                        <a:ea typeface="微軟正黑體" panose="020B0604030504040204" pitchFamily="34" charset="-120"/>
                        <a:cs typeface="Times New Roman"/>
                      </a:endParaRPr>
                    </a:p>
                  </a:txBody>
                  <a:tcPr marL="99060" marR="99060" marT="49530" marB="49530"/>
                </a:tc>
                <a:tc>
                  <a:txBody>
                    <a:bodyPr/>
                    <a:lstStyle/>
                    <a:p>
                      <a:pPr marL="0" marR="0" indent="0" algn="l" defTabSz="557195" rtl="0" eaLnBrk="1" fontAlgn="auto" latinLnBrk="0" hangingPunct="1">
                        <a:lnSpc>
                          <a:spcPct val="100000"/>
                        </a:lnSpc>
                        <a:spcBef>
                          <a:spcPts val="0"/>
                        </a:spcBef>
                        <a:spcAft>
                          <a:spcPts val="0"/>
                        </a:spcAft>
                        <a:buClrTx/>
                        <a:buSzTx/>
                        <a:buFontTx/>
                        <a:buNone/>
                        <a:tabLst/>
                        <a:defRPr/>
                      </a:pPr>
                      <a:r>
                        <a:rPr lang="en-US" altLang="zh-TW" sz="1100" kern="100" dirty="0" smtClean="0">
                          <a:effectLst/>
                          <a:latin typeface="微軟正黑體" panose="020B0604030504040204" pitchFamily="34" charset="-120"/>
                          <a:ea typeface="微軟正黑體" panose="020B0604030504040204" pitchFamily="34" charset="-120"/>
                        </a:rPr>
                        <a:t>H/</a:t>
                      </a:r>
                      <a:r>
                        <a:rPr lang="zh-TW" altLang="zh-TW" sz="1100" kern="100" dirty="0" smtClean="0">
                          <a:effectLst/>
                          <a:latin typeface="微軟正黑體" panose="020B0604030504040204" pitchFamily="34" charset="-120"/>
                          <a:ea typeface="微軟正黑體" panose="020B0604030504040204" pitchFamily="34" charset="-120"/>
                        </a:rPr>
                        <a:t>僑生</a:t>
                      </a:r>
                      <a:r>
                        <a:rPr lang="en-US" altLang="zh-TW" sz="1100" kern="100" dirty="0" smtClean="0">
                          <a:effectLst/>
                          <a:latin typeface="微軟正黑體" panose="020B0604030504040204" pitchFamily="34" charset="-120"/>
                          <a:ea typeface="微軟正黑體" panose="020B0604030504040204" pitchFamily="34" charset="-120"/>
                        </a:rPr>
                        <a:t>25%</a:t>
                      </a:r>
                      <a:endParaRPr lang="zh-TW" altLang="zh-TW" sz="1100" kern="100" dirty="0" smtClean="0">
                        <a:effectLst/>
                        <a:latin typeface="微軟正黑體" panose="020B0604030504040204" pitchFamily="34" charset="-120"/>
                        <a:ea typeface="微軟正黑體" panose="020B0604030504040204" pitchFamily="34" charset="-120"/>
                        <a:cs typeface="Times New Roman"/>
                      </a:endParaRPr>
                    </a:p>
                  </a:txBody>
                  <a:tcPr marL="99060" marR="99060" marT="49530" marB="49530"/>
                </a:tc>
                <a:extLst>
                  <a:ext uri="{0D108BD9-81ED-4DB2-BD59-A6C34878D82A}">
                    <a16:rowId xmlns:a16="http://schemas.microsoft.com/office/drawing/2014/main" val="1956212513"/>
                  </a:ext>
                </a:extLst>
              </a:tr>
            </a:tbl>
          </a:graphicData>
        </a:graphic>
      </p:graphicFrame>
      <p:sp>
        <p:nvSpPr>
          <p:cNvPr id="11" name="矩形 10"/>
          <p:cNvSpPr/>
          <p:nvPr/>
        </p:nvSpPr>
        <p:spPr>
          <a:xfrm>
            <a:off x="0" y="276190"/>
            <a:ext cx="755576" cy="4090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2" name="TextBox 107"/>
          <p:cNvSpPr txBox="1"/>
          <p:nvPr/>
        </p:nvSpPr>
        <p:spPr>
          <a:xfrm>
            <a:off x="683568" y="274657"/>
            <a:ext cx="2592288" cy="400110"/>
          </a:xfrm>
          <a:prstGeom prst="rect">
            <a:avLst/>
          </a:prstGeom>
          <a:noFill/>
          <a:effectLst/>
        </p:spPr>
        <p:txBody>
          <a:bodyPr wrap="square" rtlCol="0">
            <a:spAutoFit/>
          </a:bodyPr>
          <a:lstStyle/>
          <a:p>
            <a:r>
              <a:rPr lang="zh-TW" altLang="en-US" sz="2000" b="1" dirty="0">
                <a:solidFill>
                  <a:srgbClr val="EE7D00"/>
                </a:solidFill>
                <a:latin typeface="微軟正黑體" panose="020B0604030504040204" pitchFamily="34" charset="-120"/>
                <a:ea typeface="微軟正黑體" panose="020B0604030504040204" pitchFamily="34" charset="-120"/>
              </a:rPr>
              <a:t>三、建置基本資料</a:t>
            </a:r>
          </a:p>
        </p:txBody>
      </p:sp>
      <p:pic>
        <p:nvPicPr>
          <p:cNvPr id="13" name="圖片 12"/>
          <p:cNvPicPr>
            <a:picLocks noChangeAspect="1"/>
          </p:cNvPicPr>
          <p:nvPr/>
        </p:nvPicPr>
        <p:blipFill>
          <a:blip r:embed="rId3"/>
          <a:stretch>
            <a:fillRect/>
          </a:stretch>
        </p:blipFill>
        <p:spPr>
          <a:xfrm>
            <a:off x="2005548" y="2295285"/>
            <a:ext cx="2222197" cy="1626557"/>
          </a:xfrm>
          <a:prstGeom prst="rect">
            <a:avLst/>
          </a:prstGeom>
        </p:spPr>
      </p:pic>
    </p:spTree>
    <p:extLst>
      <p:ext uri="{BB962C8B-B14F-4D97-AF65-F5344CB8AC3E}">
        <p14:creationId xmlns:p14="http://schemas.microsoft.com/office/powerpoint/2010/main" val="124429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 presetClass="entr" presetSubtype="8" decel="4200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方塊 2"/>
          <p:cNvSpPr txBox="1">
            <a:spLocks noChangeArrowheads="1"/>
          </p:cNvSpPr>
          <p:nvPr/>
        </p:nvSpPr>
        <p:spPr bwMode="auto">
          <a:xfrm>
            <a:off x="3600296" y="2500693"/>
            <a:ext cx="5199116" cy="10525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lnSpc>
                <a:spcPct val="150000"/>
              </a:lnSpc>
              <a:buNone/>
              <a:defRPr/>
            </a:pPr>
            <a:r>
              <a:rPr lang="zh-TW" altLang="en-US" sz="1950" b="1" spc="108" dirty="0">
                <a:solidFill>
                  <a:srgbClr val="002060"/>
                </a:solidFill>
                <a:latin typeface="微軟正黑體" panose="020B0604030504040204" pitchFamily="34" charset="-120"/>
                <a:ea typeface="微軟正黑體" panose="020B0604030504040204" pitchFamily="34" charset="-120"/>
              </a:rPr>
              <a:t>小明有</a:t>
            </a:r>
            <a:r>
              <a:rPr lang="zh-TW" altLang="en-US" sz="1950" b="1" u="sng" spc="108" dirty="0">
                <a:solidFill>
                  <a:srgbClr val="7030A0"/>
                </a:solidFill>
                <a:latin typeface="微軟正黑體" panose="020B0604030504040204" pitchFamily="34" charset="-120"/>
                <a:ea typeface="微軟正黑體" panose="020B0604030504040204" pitchFamily="34" charset="-120"/>
              </a:rPr>
              <a:t>學習障礙</a:t>
            </a:r>
            <a:r>
              <a:rPr lang="zh-TW" altLang="en-US" sz="1950" b="1" spc="108" dirty="0">
                <a:solidFill>
                  <a:srgbClr val="002060"/>
                </a:solidFill>
                <a:latin typeface="微軟正黑體" panose="020B0604030504040204" pitchFamily="34" charset="-120"/>
                <a:ea typeface="微軟正黑體" panose="020B0604030504040204" pitchFamily="34" charset="-120"/>
              </a:rPr>
              <a:t>，如果要以身障生身分報名</a:t>
            </a:r>
            <a:endParaRPr lang="en-US" altLang="zh-TW" sz="1950" b="1" spc="108" dirty="0">
              <a:solidFill>
                <a:srgbClr val="002060"/>
              </a:solidFill>
              <a:latin typeface="微軟正黑體" panose="020B0604030504040204" pitchFamily="34" charset="-120"/>
              <a:ea typeface="微軟正黑體" panose="020B0604030504040204" pitchFamily="34" charset="-120"/>
            </a:endParaRPr>
          </a:p>
          <a:p>
            <a:pPr>
              <a:lnSpc>
                <a:spcPct val="150000"/>
              </a:lnSpc>
              <a:buNone/>
              <a:defRPr/>
            </a:pPr>
            <a:r>
              <a:rPr lang="zh-TW" altLang="en-US" sz="1950" b="1" spc="108" dirty="0">
                <a:solidFill>
                  <a:srgbClr val="002060"/>
                </a:solidFill>
                <a:latin typeface="微軟正黑體" panose="020B0604030504040204" pitchFamily="34" charset="-120"/>
                <a:ea typeface="微軟正黑體" panose="020B0604030504040204" pitchFamily="34" charset="-120"/>
              </a:rPr>
              <a:t>請問其</a:t>
            </a:r>
            <a:r>
              <a:rPr lang="zh-TW" altLang="en-US" sz="1950" b="1" u="sng" spc="108" dirty="0">
                <a:solidFill>
                  <a:srgbClr val="FF0000"/>
                </a:solidFill>
                <a:latin typeface="微軟正黑體" panose="020B0604030504040204" pitchFamily="34" charset="-120"/>
                <a:ea typeface="微軟正黑體" panose="020B0604030504040204" pitchFamily="34" charset="-120"/>
              </a:rPr>
              <a:t>匯入檔</a:t>
            </a:r>
            <a:r>
              <a:rPr lang="zh-TW" altLang="en-US" sz="1950" b="1" spc="108" dirty="0">
                <a:solidFill>
                  <a:srgbClr val="002060"/>
                </a:solidFill>
                <a:latin typeface="微軟正黑體" panose="020B0604030504040204" pitchFamily="34" charset="-120"/>
                <a:ea typeface="微軟正黑體" panose="020B0604030504040204" pitchFamily="34" charset="-120"/>
              </a:rPr>
              <a:t>該如何填寫？</a:t>
            </a:r>
          </a:p>
        </p:txBody>
      </p:sp>
      <p:pic>
        <p:nvPicPr>
          <p:cNvPr id="2" name="圖片 1"/>
          <p:cNvPicPr>
            <a:picLocks noChangeAspect="1"/>
          </p:cNvPicPr>
          <p:nvPr/>
        </p:nvPicPr>
        <p:blipFill rotWithShape="1">
          <a:blip r:embed="rId3"/>
          <a:srcRect t="11655" r="26173"/>
          <a:stretch/>
        </p:blipFill>
        <p:spPr>
          <a:xfrm>
            <a:off x="2474684" y="3714439"/>
            <a:ext cx="2973736" cy="2232605"/>
          </a:xfrm>
          <a:prstGeom prst="rect">
            <a:avLst/>
          </a:prstGeom>
          <a:ln>
            <a:solidFill>
              <a:srgbClr val="000000"/>
            </a:solidFill>
          </a:ln>
        </p:spPr>
      </p:pic>
      <p:pic>
        <p:nvPicPr>
          <p:cNvPr id="3" name="圖片 2"/>
          <p:cNvPicPr>
            <a:picLocks noChangeAspect="1"/>
          </p:cNvPicPr>
          <p:nvPr/>
        </p:nvPicPr>
        <p:blipFill rotWithShape="1">
          <a:blip r:embed="rId4"/>
          <a:srcRect l="31884" t="17044"/>
          <a:stretch/>
        </p:blipFill>
        <p:spPr>
          <a:xfrm>
            <a:off x="6633318" y="3712343"/>
            <a:ext cx="3483423" cy="2234700"/>
          </a:xfrm>
          <a:prstGeom prst="rect">
            <a:avLst/>
          </a:prstGeom>
          <a:ln>
            <a:solidFill>
              <a:srgbClr val="000000"/>
            </a:solidFill>
          </a:ln>
        </p:spPr>
      </p:pic>
      <p:sp>
        <p:nvSpPr>
          <p:cNvPr id="4" name="向右箭號 3"/>
          <p:cNvSpPr/>
          <p:nvPr/>
        </p:nvSpPr>
        <p:spPr>
          <a:xfrm>
            <a:off x="5700049" y="4514187"/>
            <a:ext cx="681638" cy="468113"/>
          </a:xfrm>
          <a:prstGeom prst="stripedRightArrow">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TW" altLang="en-US" sz="2119">
              <a:latin typeface="微軟正黑體" panose="020B0604030504040204" pitchFamily="34" charset="-120"/>
              <a:ea typeface="微軟正黑體" panose="020B0604030504040204" pitchFamily="34" charset="-120"/>
            </a:endParaRPr>
          </a:p>
        </p:txBody>
      </p:sp>
      <p:sp>
        <p:nvSpPr>
          <p:cNvPr id="11" name="文字方塊 2"/>
          <p:cNvSpPr txBox="1">
            <a:spLocks noChangeArrowheads="1"/>
          </p:cNvSpPr>
          <p:nvPr/>
        </p:nvSpPr>
        <p:spPr bwMode="auto">
          <a:xfrm>
            <a:off x="1959512" y="1902574"/>
            <a:ext cx="2185214"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zh-TW" altLang="en-US" sz="2600" b="1" dirty="0">
                <a:latin typeface="微軟正黑體" panose="020B0604030504040204" pitchFamily="34" charset="-120"/>
                <a:ea typeface="微軟正黑體" panose="020B0604030504040204" pitchFamily="34" charset="-120"/>
              </a:rPr>
              <a:t>報名身分問題</a:t>
            </a:r>
          </a:p>
        </p:txBody>
      </p:sp>
      <p:sp>
        <p:nvSpPr>
          <p:cNvPr id="14" name="標題 1"/>
          <p:cNvSpPr txBox="1">
            <a:spLocks/>
          </p:cNvSpPr>
          <p:nvPr/>
        </p:nvSpPr>
        <p:spPr>
          <a:xfrm>
            <a:off x="683568" y="811050"/>
            <a:ext cx="4574322" cy="471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167" dirty="0">
                <a:latin typeface="微軟正黑體" panose="020B0604030504040204" pitchFamily="34" charset="-120"/>
                <a:ea typeface="微軟正黑體" panose="020B0604030504040204" pitchFamily="34" charset="-120"/>
              </a:rPr>
              <a:t>3-3</a:t>
            </a:r>
            <a:r>
              <a:rPr lang="zh-TW" altLang="en-US" sz="2167" dirty="0">
                <a:latin typeface="微軟正黑體" panose="020B0604030504040204" pitchFamily="34" charset="-120"/>
                <a:ea typeface="微軟正黑體" panose="020B0604030504040204" pitchFamily="34" charset="-120"/>
              </a:rPr>
              <a:t> 學生基本資料</a:t>
            </a:r>
            <a:r>
              <a:rPr lang="en-US" altLang="zh-TW" sz="2167" dirty="0">
                <a:latin typeface="微軟正黑體" panose="020B0604030504040204" pitchFamily="34" charset="-120"/>
                <a:ea typeface="微軟正黑體" panose="020B0604030504040204" pitchFamily="34" charset="-120"/>
              </a:rPr>
              <a:t>- </a:t>
            </a:r>
            <a:r>
              <a:rPr lang="zh-TW" altLang="en-US" sz="2167" dirty="0">
                <a:latin typeface="微軟正黑體" panose="020B0604030504040204" pitchFamily="34" charset="-120"/>
                <a:ea typeface="微軟正黑體" panose="020B0604030504040204" pitchFamily="34" charset="-120"/>
              </a:rPr>
              <a:t>匯入檔規格說明</a:t>
            </a:r>
          </a:p>
        </p:txBody>
      </p:sp>
      <p:sp>
        <p:nvSpPr>
          <p:cNvPr id="6" name="投影片編號版面配置區 5"/>
          <p:cNvSpPr>
            <a:spLocks noGrp="1"/>
          </p:cNvSpPr>
          <p:nvPr>
            <p:ph type="sldNum" sz="quarter" idx="4"/>
          </p:nvPr>
        </p:nvSpPr>
        <p:spPr/>
        <p:txBody>
          <a:bodyPr/>
          <a:lstStyle/>
          <a:p>
            <a:fld id="{7FE602F6-2A3A-468B-9D96-CB2E1F33B865}" type="slidenum">
              <a:rPr lang="en-US" altLang="zh-TW" smtClean="0"/>
              <a:pPr/>
              <a:t>17</a:t>
            </a:fld>
            <a:endParaRPr lang="en-US" altLang="zh-TW" dirty="0"/>
          </a:p>
        </p:txBody>
      </p:sp>
      <p:sp>
        <p:nvSpPr>
          <p:cNvPr id="15" name="矩形 14"/>
          <p:cNvSpPr/>
          <p:nvPr/>
        </p:nvSpPr>
        <p:spPr>
          <a:xfrm>
            <a:off x="0" y="256044"/>
            <a:ext cx="755576" cy="4090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6" name="TextBox 107"/>
          <p:cNvSpPr txBox="1"/>
          <p:nvPr/>
        </p:nvSpPr>
        <p:spPr>
          <a:xfrm>
            <a:off x="683568" y="254511"/>
            <a:ext cx="2592288" cy="400110"/>
          </a:xfrm>
          <a:prstGeom prst="rect">
            <a:avLst/>
          </a:prstGeom>
          <a:noFill/>
          <a:effectLst/>
        </p:spPr>
        <p:txBody>
          <a:bodyPr wrap="square" rtlCol="0">
            <a:spAutoFit/>
          </a:bodyPr>
          <a:lstStyle/>
          <a:p>
            <a:r>
              <a:rPr lang="zh-TW" altLang="en-US" sz="2000" b="1" dirty="0">
                <a:solidFill>
                  <a:srgbClr val="EE7D00"/>
                </a:solidFill>
                <a:latin typeface="微軟正黑體" panose="020B0604030504040204" pitchFamily="34" charset="-120"/>
                <a:ea typeface="微軟正黑體" panose="020B0604030504040204" pitchFamily="34" charset="-120"/>
              </a:rPr>
              <a:t>三、建置基本資料</a:t>
            </a:r>
          </a:p>
        </p:txBody>
      </p:sp>
    </p:spTree>
    <p:extLst>
      <p:ext uri="{BB962C8B-B14F-4D97-AF65-F5344CB8AC3E}">
        <p14:creationId xmlns:p14="http://schemas.microsoft.com/office/powerpoint/2010/main" val="224453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橢圓 2"/>
          <p:cNvSpPr/>
          <p:nvPr/>
        </p:nvSpPr>
        <p:spPr>
          <a:xfrm>
            <a:off x="3349782" y="5585993"/>
            <a:ext cx="3097494" cy="5160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 name="文字方塊 2"/>
          <p:cNvSpPr txBox="1">
            <a:spLocks noChangeArrowheads="1"/>
          </p:cNvSpPr>
          <p:nvPr/>
        </p:nvSpPr>
        <p:spPr bwMode="auto">
          <a:xfrm>
            <a:off x="1959512" y="1902574"/>
            <a:ext cx="2185214"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zh-TW" altLang="en-US" sz="2600" b="1" dirty="0">
                <a:latin typeface="微軟正黑體" panose="020B0604030504040204" pitchFamily="34" charset="-120"/>
                <a:ea typeface="微軟正黑體" panose="020B0604030504040204" pitchFamily="34" charset="-120"/>
              </a:rPr>
              <a:t>報名身分問題</a:t>
            </a:r>
          </a:p>
        </p:txBody>
      </p:sp>
      <p:sp>
        <p:nvSpPr>
          <p:cNvPr id="18" name="文字方塊 2"/>
          <p:cNvSpPr txBox="1">
            <a:spLocks noChangeArrowheads="1"/>
          </p:cNvSpPr>
          <p:nvPr/>
        </p:nvSpPr>
        <p:spPr bwMode="auto">
          <a:xfrm>
            <a:off x="3545522" y="2509646"/>
            <a:ext cx="4935197" cy="36032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lnSpc>
                <a:spcPct val="150000"/>
              </a:lnSpc>
              <a:buNone/>
              <a:defRPr/>
            </a:pPr>
            <a:r>
              <a:rPr lang="zh-TW" altLang="en-US" sz="1950" b="1" spc="108" dirty="0">
                <a:solidFill>
                  <a:srgbClr val="002060"/>
                </a:solidFill>
                <a:latin typeface="微軟正黑體" panose="020B0604030504040204" pitchFamily="34" charset="-120"/>
                <a:ea typeface="微軟正黑體" panose="020B0604030504040204" pitchFamily="34" charset="-120"/>
              </a:rPr>
              <a:t>小華具有</a:t>
            </a:r>
            <a:r>
              <a:rPr lang="zh-TW" altLang="en-US" sz="1950" b="1" u="sng" spc="108" dirty="0">
                <a:solidFill>
                  <a:srgbClr val="0070C0"/>
                </a:solidFill>
                <a:latin typeface="微軟正黑體" panose="020B0604030504040204" pitchFamily="34" charset="-120"/>
                <a:ea typeface="微軟正黑體" panose="020B0604030504040204" pitchFamily="34" charset="-120"/>
              </a:rPr>
              <a:t>原住民</a:t>
            </a:r>
            <a:r>
              <a:rPr lang="zh-TW" altLang="en-US" sz="1950" b="1" u="sng" spc="108" dirty="0">
                <a:solidFill>
                  <a:srgbClr val="002060"/>
                </a:solidFill>
                <a:latin typeface="微軟正黑體" panose="020B0604030504040204" pitchFamily="34" charset="-120"/>
                <a:ea typeface="微軟正黑體" panose="020B0604030504040204" pitchFamily="34" charset="-120"/>
              </a:rPr>
              <a:t>身分同時又有</a:t>
            </a:r>
            <a:r>
              <a:rPr lang="zh-TW" altLang="en-US" sz="1950" b="1" u="sng" spc="108" dirty="0">
                <a:solidFill>
                  <a:srgbClr val="7030A0"/>
                </a:solidFill>
                <a:latin typeface="微軟正黑體" panose="020B0604030504040204" pitchFamily="34" charset="-120"/>
                <a:ea typeface="微軟正黑體" panose="020B0604030504040204" pitchFamily="34" charset="-120"/>
              </a:rPr>
              <a:t>語言障礙</a:t>
            </a:r>
            <a:r>
              <a:rPr lang="zh-TW" altLang="en-US" sz="1950" b="1" spc="108" dirty="0">
                <a:solidFill>
                  <a:srgbClr val="002060"/>
                </a:solidFill>
                <a:latin typeface="微軟正黑體" panose="020B0604030504040204" pitchFamily="34" charset="-120"/>
                <a:ea typeface="微軟正黑體" panose="020B0604030504040204" pitchFamily="34" charset="-120"/>
              </a:rPr>
              <a:t>，</a:t>
            </a:r>
            <a:endParaRPr lang="en-US" altLang="zh-TW" sz="1950" b="1" spc="108" dirty="0">
              <a:solidFill>
                <a:srgbClr val="002060"/>
              </a:solidFill>
              <a:latin typeface="微軟正黑體" panose="020B0604030504040204" pitchFamily="34" charset="-120"/>
              <a:ea typeface="微軟正黑體" panose="020B0604030504040204" pitchFamily="34" charset="-120"/>
            </a:endParaRPr>
          </a:p>
          <a:p>
            <a:pPr>
              <a:lnSpc>
                <a:spcPct val="150000"/>
              </a:lnSpc>
              <a:buNone/>
              <a:defRPr/>
            </a:pPr>
            <a:r>
              <a:rPr lang="zh-TW" altLang="en-US" sz="1950" b="1" spc="108" dirty="0">
                <a:solidFill>
                  <a:srgbClr val="002060"/>
                </a:solidFill>
                <a:latin typeface="微軟正黑體" panose="020B0604030504040204" pitchFamily="34" charset="-120"/>
                <a:ea typeface="微軟正黑體" panose="020B0604030504040204" pitchFamily="34" charset="-120"/>
              </a:rPr>
              <a:t>請問其</a:t>
            </a:r>
            <a:r>
              <a:rPr lang="zh-TW" altLang="en-US" sz="1950" b="1" u="sng" spc="108" dirty="0">
                <a:solidFill>
                  <a:srgbClr val="FF0000"/>
                </a:solidFill>
                <a:latin typeface="微軟正黑體" panose="020B0604030504040204" pitchFamily="34" charset="-120"/>
                <a:ea typeface="微軟正黑體" panose="020B0604030504040204" pitchFamily="34" charset="-120"/>
              </a:rPr>
              <a:t>學生報名身分</a:t>
            </a:r>
            <a:r>
              <a:rPr lang="zh-TW" altLang="en-US" sz="1950" b="1" spc="108" dirty="0">
                <a:solidFill>
                  <a:srgbClr val="002060"/>
                </a:solidFill>
                <a:latin typeface="微軟正黑體" panose="020B0604030504040204" pitchFamily="34" charset="-120"/>
                <a:ea typeface="微軟正黑體" panose="020B0604030504040204" pitchFamily="34" charset="-120"/>
              </a:rPr>
              <a:t>要填什麼？</a:t>
            </a:r>
          </a:p>
          <a:p>
            <a:pPr>
              <a:lnSpc>
                <a:spcPct val="150000"/>
              </a:lnSpc>
              <a:buNone/>
              <a:defRPr/>
            </a:pPr>
            <a:endParaRPr lang="en-US" altLang="zh-TW" sz="1950" b="1" spc="108" dirty="0">
              <a:solidFill>
                <a:srgbClr val="002060"/>
              </a:solidFill>
              <a:latin typeface="微軟正黑體" panose="020B0604030504040204" pitchFamily="34" charset="-120"/>
              <a:ea typeface="微軟正黑體" panose="020B0604030504040204" pitchFamily="34" charset="-120"/>
            </a:endParaRPr>
          </a:p>
          <a:p>
            <a:pPr>
              <a:lnSpc>
                <a:spcPct val="150000"/>
              </a:lnSpc>
              <a:buNone/>
              <a:defRPr/>
            </a:pPr>
            <a:endParaRPr lang="en-US" altLang="zh-TW" sz="1950" b="1" spc="108" dirty="0">
              <a:solidFill>
                <a:srgbClr val="002060"/>
              </a:solidFill>
              <a:latin typeface="微軟正黑體" panose="020B0604030504040204" pitchFamily="34" charset="-120"/>
              <a:ea typeface="微軟正黑體" panose="020B0604030504040204" pitchFamily="34" charset="-120"/>
            </a:endParaRPr>
          </a:p>
          <a:p>
            <a:pPr marL="495285" indent="-495285">
              <a:lnSpc>
                <a:spcPct val="150000"/>
              </a:lnSpc>
              <a:buFontTx/>
              <a:buAutoNum type="alphaUcParenBoth"/>
              <a:defRPr/>
            </a:pPr>
            <a:r>
              <a:rPr lang="zh-TW" altLang="en-US" sz="1950" b="1" spc="108" dirty="0">
                <a:solidFill>
                  <a:srgbClr val="333333"/>
                </a:solidFill>
                <a:latin typeface="微軟正黑體" panose="020B0604030504040204" pitchFamily="34" charset="-120"/>
                <a:ea typeface="微軟正黑體" panose="020B0604030504040204" pitchFamily="34" charset="-120"/>
              </a:rPr>
              <a:t>原住民</a:t>
            </a:r>
            <a:endParaRPr lang="en-US" altLang="zh-TW" sz="1950" b="1" spc="108" dirty="0">
              <a:solidFill>
                <a:srgbClr val="333333"/>
              </a:solidFill>
              <a:latin typeface="微軟正黑體" panose="020B0604030504040204" pitchFamily="34" charset="-120"/>
              <a:ea typeface="微軟正黑體" panose="020B0604030504040204" pitchFamily="34" charset="-120"/>
            </a:endParaRPr>
          </a:p>
          <a:p>
            <a:pPr marL="495285" indent="-495285">
              <a:lnSpc>
                <a:spcPct val="150000"/>
              </a:lnSpc>
              <a:buFontTx/>
              <a:buAutoNum type="alphaUcParenBoth"/>
              <a:defRPr/>
            </a:pPr>
            <a:r>
              <a:rPr lang="zh-TW" altLang="en-US" sz="1950" b="1" spc="108" dirty="0">
                <a:solidFill>
                  <a:srgbClr val="333333"/>
                </a:solidFill>
                <a:latin typeface="微軟正黑體" panose="020B0604030504040204" pitchFamily="34" charset="-120"/>
                <a:ea typeface="微軟正黑體" panose="020B0604030504040204" pitchFamily="34" charset="-120"/>
              </a:rPr>
              <a:t>身障生</a:t>
            </a:r>
            <a:endParaRPr lang="en-US" altLang="zh-TW" sz="1950" b="1" spc="108" dirty="0">
              <a:solidFill>
                <a:srgbClr val="333333"/>
              </a:solidFill>
              <a:latin typeface="微軟正黑體" panose="020B0604030504040204" pitchFamily="34" charset="-120"/>
              <a:ea typeface="微軟正黑體" panose="020B0604030504040204" pitchFamily="34" charset="-120"/>
            </a:endParaRPr>
          </a:p>
          <a:p>
            <a:pPr marL="495285" indent="-495285">
              <a:lnSpc>
                <a:spcPct val="150000"/>
              </a:lnSpc>
              <a:buFontTx/>
              <a:buAutoNum type="alphaUcParenBoth"/>
              <a:defRPr/>
            </a:pPr>
            <a:r>
              <a:rPr lang="zh-TW" altLang="en-US" sz="1950" b="1" spc="108" dirty="0">
                <a:solidFill>
                  <a:srgbClr val="333333"/>
                </a:solidFill>
                <a:latin typeface="微軟正黑體" panose="020B0604030504040204" pitchFamily="34" charset="-120"/>
                <a:ea typeface="微軟正黑體" panose="020B0604030504040204" pitchFamily="34" charset="-120"/>
              </a:rPr>
              <a:t>擇其優勢報名身分</a:t>
            </a:r>
            <a:endParaRPr lang="en-US" altLang="zh-TW" sz="1950" b="1" spc="108" dirty="0">
              <a:solidFill>
                <a:srgbClr val="333333"/>
              </a:solidFill>
              <a:latin typeface="微軟正黑體" panose="020B0604030504040204" pitchFamily="34" charset="-120"/>
              <a:ea typeface="微軟正黑體" panose="020B0604030504040204" pitchFamily="34" charset="-120"/>
            </a:endParaRPr>
          </a:p>
        </p:txBody>
      </p:sp>
      <p:sp>
        <p:nvSpPr>
          <p:cNvPr id="19" name="Google Shape;136;p18"/>
          <p:cNvSpPr txBox="1">
            <a:spLocks/>
          </p:cNvSpPr>
          <p:nvPr/>
        </p:nvSpPr>
        <p:spPr>
          <a:xfrm>
            <a:off x="2565707" y="3786619"/>
            <a:ext cx="6910982" cy="449971"/>
          </a:xfrm>
          <a:prstGeom prst="rect">
            <a:avLst/>
          </a:prstGeom>
          <a:noFill/>
          <a:ln>
            <a:noFill/>
          </a:ln>
        </p:spPr>
        <p:txBody>
          <a:bodyPr spcFirstLastPara="1" wrap="square" lIns="74283" tIns="74283" rIns="74283" bIns="7428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pPr algn="ctr"/>
            <a:r>
              <a:rPr lang="zh-TW" altLang="en-US" sz="1950" dirty="0">
                <a:highlight>
                  <a:srgbClr val="FFCD00"/>
                </a:highlight>
              </a:rPr>
              <a:t>同時具有兩種以上報名身分者，依規定只能</a:t>
            </a:r>
            <a:r>
              <a:rPr lang="zh-TW" altLang="en-US" sz="1950" u="sng" dirty="0">
                <a:solidFill>
                  <a:srgbClr val="FF0000"/>
                </a:solidFill>
                <a:highlight>
                  <a:srgbClr val="FFCD00"/>
                </a:highlight>
              </a:rPr>
              <a:t>擇一報名</a:t>
            </a:r>
            <a:r>
              <a:rPr lang="zh-TW" altLang="en-US" sz="1950" dirty="0">
                <a:highlight>
                  <a:srgbClr val="FFCD00"/>
                </a:highlight>
              </a:rPr>
              <a:t>身分喔</a:t>
            </a:r>
            <a:r>
              <a:rPr lang="en-US" altLang="zh-TW" sz="1950" dirty="0">
                <a:highlight>
                  <a:srgbClr val="FFCD00"/>
                </a:highlight>
              </a:rPr>
              <a:t>!</a:t>
            </a:r>
            <a:endParaRPr lang="en-US" sz="1950" dirty="0">
              <a:highlight>
                <a:srgbClr val="FFCD00"/>
              </a:highlight>
            </a:endParaRPr>
          </a:p>
        </p:txBody>
      </p:sp>
      <p:sp>
        <p:nvSpPr>
          <p:cNvPr id="20" name="標題 1"/>
          <p:cNvSpPr txBox="1">
            <a:spLocks/>
          </p:cNvSpPr>
          <p:nvPr/>
        </p:nvSpPr>
        <p:spPr>
          <a:xfrm>
            <a:off x="683568" y="916623"/>
            <a:ext cx="4574322" cy="471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167" dirty="0">
                <a:latin typeface="微軟正黑體" panose="020B0604030504040204" pitchFamily="34" charset="-120"/>
                <a:ea typeface="微軟正黑體" panose="020B0604030504040204" pitchFamily="34" charset="-120"/>
              </a:rPr>
              <a:t>3-3</a:t>
            </a:r>
            <a:r>
              <a:rPr lang="zh-TW" altLang="en-US" sz="2167" dirty="0">
                <a:latin typeface="微軟正黑體" panose="020B0604030504040204" pitchFamily="34" charset="-120"/>
                <a:ea typeface="微軟正黑體" panose="020B0604030504040204" pitchFamily="34" charset="-120"/>
              </a:rPr>
              <a:t> 學生基本資料</a:t>
            </a:r>
            <a:r>
              <a:rPr lang="en-US" altLang="zh-TW" sz="2167" dirty="0">
                <a:latin typeface="微軟正黑體" panose="020B0604030504040204" pitchFamily="34" charset="-120"/>
                <a:ea typeface="微軟正黑體" panose="020B0604030504040204" pitchFamily="34" charset="-120"/>
              </a:rPr>
              <a:t>- </a:t>
            </a:r>
            <a:r>
              <a:rPr lang="zh-TW" altLang="en-US" sz="2167" dirty="0">
                <a:latin typeface="微軟正黑體" panose="020B0604030504040204" pitchFamily="34" charset="-120"/>
                <a:ea typeface="微軟正黑體" panose="020B0604030504040204" pitchFamily="34" charset="-120"/>
              </a:rPr>
              <a:t>匯入檔規格說明</a:t>
            </a:r>
          </a:p>
        </p:txBody>
      </p:sp>
      <p:sp>
        <p:nvSpPr>
          <p:cNvPr id="2" name="投影片編號版面配置區 1"/>
          <p:cNvSpPr>
            <a:spLocks noGrp="1"/>
          </p:cNvSpPr>
          <p:nvPr>
            <p:ph type="sldNum" sz="quarter" idx="12"/>
          </p:nvPr>
        </p:nvSpPr>
        <p:spPr/>
        <p:txBody>
          <a:bodyPr/>
          <a:lstStyle/>
          <a:p>
            <a:pPr>
              <a:defRPr/>
            </a:pPr>
            <a:fld id="{683141F1-1F60-496B-AE66-93EBF90C3ECB}" type="slidenum">
              <a:rPr lang="en-US" altLang="zh-TW" smtClean="0"/>
              <a:pPr>
                <a:defRPr/>
              </a:pPr>
              <a:t>18</a:t>
            </a:fld>
            <a:endParaRPr lang="en-US" altLang="zh-TW" dirty="0"/>
          </a:p>
        </p:txBody>
      </p:sp>
      <p:sp>
        <p:nvSpPr>
          <p:cNvPr id="9" name="矩形 8"/>
          <p:cNvSpPr/>
          <p:nvPr/>
        </p:nvSpPr>
        <p:spPr>
          <a:xfrm>
            <a:off x="0" y="277268"/>
            <a:ext cx="755576" cy="4090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0" name="TextBox 107"/>
          <p:cNvSpPr txBox="1"/>
          <p:nvPr/>
        </p:nvSpPr>
        <p:spPr>
          <a:xfrm>
            <a:off x="683568" y="275735"/>
            <a:ext cx="2592288" cy="400110"/>
          </a:xfrm>
          <a:prstGeom prst="rect">
            <a:avLst/>
          </a:prstGeom>
          <a:noFill/>
          <a:effectLst/>
        </p:spPr>
        <p:txBody>
          <a:bodyPr wrap="square" rtlCol="0">
            <a:spAutoFit/>
          </a:bodyPr>
          <a:lstStyle/>
          <a:p>
            <a:r>
              <a:rPr lang="zh-TW" altLang="en-US" sz="2000" b="1" dirty="0">
                <a:solidFill>
                  <a:srgbClr val="EE7D00"/>
                </a:solidFill>
                <a:latin typeface="微軟正黑體" panose="020B0604030504040204" pitchFamily="34" charset="-120"/>
                <a:ea typeface="微軟正黑體" panose="020B0604030504040204" pitchFamily="34" charset="-120"/>
              </a:rPr>
              <a:t>三、建置基本資料</a:t>
            </a:r>
          </a:p>
        </p:txBody>
      </p:sp>
    </p:spTree>
    <p:custDataLst>
      <p:tags r:id="rId1"/>
    </p:custDataLst>
    <p:extLst>
      <p:ext uri="{BB962C8B-B14F-4D97-AF65-F5344CB8AC3E}">
        <p14:creationId xmlns:p14="http://schemas.microsoft.com/office/powerpoint/2010/main" val="183615922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9" name="Google Shape;125;p17"/>
          <p:cNvSpPr txBox="1">
            <a:spLocks noGrp="1"/>
          </p:cNvSpPr>
          <p:nvPr>
            <p:ph type="body" idx="1"/>
          </p:nvPr>
        </p:nvSpPr>
        <p:spPr>
          <a:xfrm>
            <a:off x="545432" y="2435832"/>
            <a:ext cx="11421979" cy="3897303"/>
          </a:xfrm>
          <a:prstGeom prst="rect">
            <a:avLst/>
          </a:prstGeom>
        </p:spPr>
        <p:txBody>
          <a:bodyPr spcFirstLastPara="1" vert="horz" wrap="square" lIns="74283" tIns="74283" rIns="74283" bIns="74283" rtlCol="0" anchor="t" anchorCtr="0">
            <a:noAutofit/>
          </a:bodyPr>
          <a:lstStyle/>
          <a:p>
            <a:pPr marL="61908" indent="0">
              <a:buNone/>
              <a:defRPr/>
            </a:pPr>
            <a:r>
              <a:rPr lang="zh-TW" altLang="en-US" dirty="0">
                <a:latin typeface="微軟正黑體" panose="020B0604030504040204" pitchFamily="34" charset="-120"/>
                <a:ea typeface="微軟正黑體" panose="020B0604030504040204" pitchFamily="34" charset="-120"/>
                <a:sym typeface="Lora"/>
              </a:rPr>
              <a:t>當欄位輸入錯誤：</a:t>
            </a:r>
            <a:endParaRPr lang="en-US" altLang="zh-TW" dirty="0">
              <a:latin typeface="微軟正黑體" panose="020B0604030504040204" pitchFamily="34" charset="-120"/>
              <a:ea typeface="微軟正黑體" panose="020B0604030504040204" pitchFamily="34" charset="-120"/>
              <a:sym typeface="Lora"/>
            </a:endParaRPr>
          </a:p>
          <a:p>
            <a:pPr marL="433352" lvl="1" indent="0">
              <a:buNone/>
              <a:defRPr/>
            </a:pPr>
            <a:endParaRPr lang="en-US" altLang="zh-TW" sz="2400" dirty="0" smtClean="0">
              <a:solidFill>
                <a:schemeClr val="tx1"/>
              </a:solidFill>
              <a:latin typeface="微軟正黑體" panose="020B0604030504040204" pitchFamily="34" charset="-120"/>
              <a:ea typeface="微軟正黑體" panose="020B0604030504040204" pitchFamily="34" charset="-120"/>
            </a:endParaRPr>
          </a:p>
          <a:p>
            <a:pPr marL="433352" lvl="1" indent="0">
              <a:buNone/>
              <a:defRPr/>
            </a:pPr>
            <a:r>
              <a:rPr lang="zh-TW" altLang="en-US" sz="2400" dirty="0">
                <a:latin typeface="微軟正黑體" panose="020B0604030504040204" pitchFamily="34" charset="-120"/>
                <a:ea typeface="微軟正黑體" panose="020B0604030504040204" pitchFamily="34" charset="-120"/>
              </a:rPr>
              <a:t>系統會告訴您學號○○○同學的哪一項欄位值有錯誤，請國中依範本檔規定格式進行修正。</a:t>
            </a:r>
          </a:p>
          <a:p>
            <a:pPr marL="433352" lvl="1" indent="0">
              <a:buNone/>
              <a:defRPr/>
            </a:pPr>
            <a:endParaRPr lang="en-US" altLang="zh-TW" sz="2167" dirty="0">
              <a:latin typeface="Lora" panose="02020500000000000000" charset="0"/>
            </a:endParaRPr>
          </a:p>
          <a:p>
            <a:pPr marL="61908" indent="0">
              <a:spcAft>
                <a:spcPts val="650"/>
              </a:spcAft>
              <a:buNone/>
              <a:defRPr/>
            </a:pPr>
            <a:r>
              <a:rPr lang="zh-TW" altLang="zh-TW" sz="2167" dirty="0">
                <a:latin typeface="微軟正黑體" panose="020B0604030504040204" pitchFamily="34" charset="-120"/>
                <a:ea typeface="微軟正黑體" panose="020B0604030504040204" pitchFamily="34" charset="-120"/>
              </a:rPr>
              <a:t>範例：</a:t>
            </a:r>
            <a:endParaRPr lang="en-US" altLang="zh-TW" sz="2167" dirty="0">
              <a:latin typeface="微軟正黑體" panose="020B0604030504040204" pitchFamily="34" charset="-120"/>
              <a:ea typeface="微軟正黑體" panose="020B0604030504040204" pitchFamily="34" charset="-120"/>
            </a:endParaRPr>
          </a:p>
          <a:p>
            <a:pPr marL="61908" indent="0">
              <a:spcAft>
                <a:spcPts val="650"/>
              </a:spcAft>
              <a:buNone/>
              <a:defRPr/>
            </a:pPr>
            <a:r>
              <a:rPr lang="zh-TW" altLang="en-US" dirty="0">
                <a:solidFill>
                  <a:srgbClr val="FF0000"/>
                </a:solidFill>
                <a:latin typeface="微軟正黑體" panose="020B0604030504040204" pitchFamily="34" charset="-120"/>
                <a:ea typeface="微軟正黑體" panose="020B0604030504040204" pitchFamily="34" charset="-120"/>
              </a:rPr>
              <a:t>學號</a:t>
            </a:r>
            <a:r>
              <a:rPr lang="en-US" altLang="zh-TW"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 </a:t>
            </a:r>
            <a:r>
              <a:rPr lang="en-US" altLang="zh-TW" dirty="0">
                <a:solidFill>
                  <a:srgbClr val="FF0000"/>
                </a:solidFill>
                <a:latin typeface="微軟正黑體" panose="020B0604030504040204" pitchFamily="34" charset="-120"/>
                <a:ea typeface="微軟正黑體" panose="020B0604030504040204" pitchFamily="34" charset="-120"/>
              </a:rPr>
              <a:t>0001</a:t>
            </a:r>
            <a:r>
              <a:rPr lang="zh-TW" altLang="en-US" dirty="0">
                <a:solidFill>
                  <a:srgbClr val="FF0000"/>
                </a:solidFill>
                <a:latin typeface="微軟正黑體" panose="020B0604030504040204" pitchFamily="34" charset="-120"/>
                <a:ea typeface="微軟正黑體" panose="020B0604030504040204" pitchFamily="34" charset="-120"/>
              </a:rPr>
              <a:t> 班級</a:t>
            </a:r>
            <a:r>
              <a:rPr lang="en-US" altLang="zh-TW" dirty="0">
                <a:solidFill>
                  <a:srgbClr val="FF0000"/>
                </a:solidFill>
                <a:latin typeface="微軟正黑體" panose="020B0604030504040204" pitchFamily="34" charset="-120"/>
                <a:ea typeface="微軟正黑體" panose="020B0604030504040204" pitchFamily="34" charset="-120"/>
              </a:rPr>
              <a:t>:01 </a:t>
            </a:r>
            <a:r>
              <a:rPr lang="zh-TW" altLang="en-US" dirty="0">
                <a:solidFill>
                  <a:srgbClr val="FF0000"/>
                </a:solidFill>
                <a:latin typeface="微軟正黑體" panose="020B0604030504040204" pitchFamily="34" charset="-120"/>
                <a:ea typeface="微軟正黑體" panose="020B0604030504040204" pitchFamily="34" charset="-120"/>
              </a:rPr>
              <a:t>座號</a:t>
            </a:r>
            <a:r>
              <a:rPr lang="en-US" altLang="zh-TW" dirty="0">
                <a:solidFill>
                  <a:srgbClr val="FF0000"/>
                </a:solidFill>
                <a:latin typeface="微軟正黑體" panose="020B0604030504040204" pitchFamily="34" charset="-120"/>
                <a:ea typeface="微軟正黑體" panose="020B0604030504040204" pitchFamily="34" charset="-120"/>
              </a:rPr>
              <a:t>:01 </a:t>
            </a:r>
            <a:r>
              <a:rPr lang="zh-TW" altLang="en-US" dirty="0">
                <a:solidFill>
                  <a:srgbClr val="FF0000"/>
                </a:solidFill>
                <a:latin typeface="微軟正黑體" panose="020B0604030504040204" pitchFamily="34" charset="-120"/>
                <a:ea typeface="微軟正黑體" panose="020B0604030504040204" pitchFamily="34" charset="-120"/>
              </a:rPr>
              <a:t>身分證統一編號 異常</a:t>
            </a:r>
            <a:r>
              <a:rPr lang="en-US" altLang="zh-TW" dirty="0">
                <a:solidFill>
                  <a:srgbClr val="FF0000"/>
                </a:solidFill>
                <a:latin typeface="微軟正黑體" panose="020B0604030504040204" pitchFamily="34" charset="-120"/>
                <a:ea typeface="微軟正黑體" panose="020B0604030504040204" pitchFamily="34" charset="-120"/>
              </a:rPr>
              <a:t>(12345678910)</a:t>
            </a:r>
            <a:r>
              <a:rPr lang="zh-TW" altLang="en-US" dirty="0">
                <a:solidFill>
                  <a:srgbClr val="FF0000"/>
                </a:solidFill>
                <a:latin typeface="微軟正黑體" panose="020B0604030504040204" pitchFamily="34" charset="-120"/>
                <a:ea typeface="微軟正黑體" panose="020B0604030504040204" pitchFamily="34" charset="-120"/>
              </a:rPr>
              <a:t>，身分證統一編號長度超過</a:t>
            </a:r>
            <a:r>
              <a:rPr lang="en-US" altLang="zh-TW" dirty="0">
                <a:solidFill>
                  <a:srgbClr val="FF0000"/>
                </a:solidFill>
                <a:latin typeface="微軟正黑體" panose="020B0604030504040204" pitchFamily="34" charset="-120"/>
                <a:ea typeface="微軟正黑體" panose="020B0604030504040204" pitchFamily="34" charset="-120"/>
              </a:rPr>
              <a:t>10</a:t>
            </a:r>
            <a:r>
              <a:rPr lang="zh-TW" altLang="en-US" dirty="0">
                <a:solidFill>
                  <a:srgbClr val="FF0000"/>
                </a:solidFill>
                <a:latin typeface="微軟正黑體" panose="020B0604030504040204" pitchFamily="34" charset="-120"/>
                <a:ea typeface="微軟正黑體" panose="020B0604030504040204" pitchFamily="34" charset="-120"/>
              </a:rPr>
              <a:t>碼</a:t>
            </a:r>
            <a:endParaRPr lang="en-US" altLang="zh-TW" dirty="0">
              <a:solidFill>
                <a:srgbClr val="FF0000"/>
              </a:solidFill>
              <a:latin typeface="微軟正黑體" panose="020B0604030504040204" pitchFamily="34" charset="-120"/>
              <a:ea typeface="微軟正黑體" panose="020B0604030504040204" pitchFamily="34" charset="-120"/>
            </a:endParaRPr>
          </a:p>
          <a:p>
            <a:pPr marL="61908" indent="0">
              <a:spcAft>
                <a:spcPts val="650"/>
              </a:spcAft>
              <a:buNone/>
              <a:defRPr/>
            </a:pPr>
            <a:r>
              <a:rPr lang="zh-TW" altLang="en-US" dirty="0">
                <a:solidFill>
                  <a:srgbClr val="FF0000"/>
                </a:solidFill>
                <a:latin typeface="微軟正黑體" panose="020B0604030504040204" pitchFamily="34" charset="-120"/>
                <a:ea typeface="微軟正黑體" panose="020B0604030504040204" pitchFamily="34" charset="-120"/>
              </a:rPr>
              <a:t>學號</a:t>
            </a:r>
            <a:r>
              <a:rPr lang="en-US" altLang="zh-TW"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 </a:t>
            </a:r>
            <a:r>
              <a:rPr lang="en-US" altLang="zh-TW" dirty="0">
                <a:solidFill>
                  <a:srgbClr val="FF0000"/>
                </a:solidFill>
                <a:latin typeface="微軟正黑體" panose="020B0604030504040204" pitchFamily="34" charset="-120"/>
                <a:ea typeface="微軟正黑體" panose="020B0604030504040204" pitchFamily="34" charset="-120"/>
              </a:rPr>
              <a:t>0002</a:t>
            </a:r>
            <a:r>
              <a:rPr lang="zh-TW" altLang="en-US" dirty="0">
                <a:solidFill>
                  <a:srgbClr val="FF0000"/>
                </a:solidFill>
                <a:latin typeface="微軟正黑體" panose="020B0604030504040204" pitchFamily="34" charset="-120"/>
                <a:ea typeface="微軟正黑體" panose="020B0604030504040204" pitchFamily="34" charset="-120"/>
              </a:rPr>
              <a:t> 班級</a:t>
            </a:r>
            <a:r>
              <a:rPr lang="en-US" altLang="zh-TW" dirty="0">
                <a:solidFill>
                  <a:srgbClr val="FF0000"/>
                </a:solidFill>
                <a:latin typeface="微軟正黑體" panose="020B0604030504040204" pitchFamily="34" charset="-120"/>
                <a:ea typeface="微軟正黑體" panose="020B0604030504040204" pitchFamily="34" charset="-120"/>
              </a:rPr>
              <a:t>:01 </a:t>
            </a:r>
            <a:r>
              <a:rPr lang="zh-TW" altLang="en-US" dirty="0">
                <a:solidFill>
                  <a:srgbClr val="FF0000"/>
                </a:solidFill>
                <a:latin typeface="微軟正黑體" panose="020B0604030504040204" pitchFamily="34" charset="-120"/>
                <a:ea typeface="微軟正黑體" panose="020B0604030504040204" pitchFamily="34" charset="-120"/>
              </a:rPr>
              <a:t>座號</a:t>
            </a:r>
            <a:r>
              <a:rPr lang="en-US" altLang="zh-TW" dirty="0">
                <a:solidFill>
                  <a:srgbClr val="FF0000"/>
                </a:solidFill>
                <a:latin typeface="微軟正黑體" panose="020B0604030504040204" pitchFamily="34" charset="-120"/>
                <a:ea typeface="微軟正黑體" panose="020B0604030504040204" pitchFamily="34" charset="-120"/>
              </a:rPr>
              <a:t>:02</a:t>
            </a:r>
            <a:r>
              <a:rPr lang="zh-TW" altLang="en-US" dirty="0">
                <a:solidFill>
                  <a:srgbClr val="FF0000"/>
                </a:solidFill>
                <a:latin typeface="微軟正黑體" panose="020B0604030504040204" pitchFamily="34" charset="-120"/>
                <a:ea typeface="微軟正黑體" panose="020B0604030504040204" pitchFamily="34" charset="-120"/>
              </a:rPr>
              <a:t> 郵遞區號 異常</a:t>
            </a:r>
            <a:r>
              <a:rPr lang="en-US" altLang="zh-TW" dirty="0">
                <a:solidFill>
                  <a:srgbClr val="FF0000"/>
                </a:solidFill>
                <a:latin typeface="微軟正黑體" panose="020B0604030504040204" pitchFamily="34" charset="-120"/>
                <a:ea typeface="微軟正黑體" panose="020B0604030504040204" pitchFamily="34" charset="-120"/>
              </a:rPr>
              <a:t>(001)</a:t>
            </a:r>
            <a:r>
              <a:rPr lang="zh-TW" altLang="en-US" dirty="0">
                <a:solidFill>
                  <a:srgbClr val="FF0000"/>
                </a:solidFill>
                <a:latin typeface="微軟正黑體" panose="020B0604030504040204" pitchFamily="34" charset="-120"/>
                <a:ea typeface="微軟正黑體" panose="020B0604030504040204" pitchFamily="34" charset="-120"/>
              </a:rPr>
              <a:t>，郵遞區號</a:t>
            </a:r>
            <a:r>
              <a:rPr lang="en-US" altLang="zh-TW" dirty="0">
                <a:solidFill>
                  <a:srgbClr val="FF0000"/>
                </a:solidFill>
                <a:latin typeface="微軟正黑體" panose="020B0604030504040204" pitchFamily="34" charset="-120"/>
                <a:ea typeface="微軟正黑體" panose="020B0604030504040204" pitchFamily="34" charset="-120"/>
              </a:rPr>
              <a:t>(3</a:t>
            </a:r>
            <a:r>
              <a:rPr lang="zh-TW" altLang="en-US" dirty="0">
                <a:solidFill>
                  <a:srgbClr val="FF0000"/>
                </a:solidFill>
                <a:latin typeface="微軟正黑體" panose="020B0604030504040204" pitchFamily="34" charset="-120"/>
                <a:ea typeface="微軟正黑體" panose="020B0604030504040204" pitchFamily="34" charset="-120"/>
              </a:rPr>
              <a:t>號制</a:t>
            </a:r>
            <a:r>
              <a:rPr lang="en-US" altLang="zh-TW"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不在名單內</a:t>
            </a:r>
            <a:endParaRPr lang="en-US" altLang="zh-TW" dirty="0">
              <a:solidFill>
                <a:srgbClr val="FF0000"/>
              </a:solidFill>
              <a:latin typeface="微軟正黑體" panose="020B0604030504040204" pitchFamily="34" charset="-120"/>
              <a:ea typeface="微軟正黑體" panose="020B0604030504040204" pitchFamily="34" charset="-120"/>
            </a:endParaRPr>
          </a:p>
          <a:p>
            <a:pPr marL="433352" lvl="1" indent="0">
              <a:buNone/>
              <a:defRPr/>
            </a:pPr>
            <a:endParaRPr lang="en-US" altLang="zh-TW" dirty="0">
              <a:solidFill>
                <a:schemeClr val="tx1"/>
              </a:solidFill>
              <a:latin typeface="Lora" panose="02020500000000000000" charset="0"/>
            </a:endParaRPr>
          </a:p>
        </p:txBody>
      </p:sp>
      <p:sp>
        <p:nvSpPr>
          <p:cNvPr id="20" name="標題 1"/>
          <p:cNvSpPr txBox="1">
            <a:spLocks/>
          </p:cNvSpPr>
          <p:nvPr/>
        </p:nvSpPr>
        <p:spPr>
          <a:xfrm>
            <a:off x="545432" y="1911032"/>
            <a:ext cx="4933599" cy="471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zh-TW" altLang="en-US" sz="2600" b="1" dirty="0">
                <a:latin typeface="微軟正黑體" panose="020B0604030504040204" pitchFamily="34" charset="-120"/>
                <a:ea typeface="微軟正黑體" panose="020B0604030504040204" pitchFamily="34" charset="-120"/>
              </a:rPr>
              <a:t>資料上傳常見錯誤訊息回饋</a:t>
            </a:r>
          </a:p>
        </p:txBody>
      </p:sp>
      <p:sp>
        <p:nvSpPr>
          <p:cNvPr id="8" name="標題 1"/>
          <p:cNvSpPr txBox="1">
            <a:spLocks/>
          </p:cNvSpPr>
          <p:nvPr/>
        </p:nvSpPr>
        <p:spPr>
          <a:xfrm>
            <a:off x="683568" y="948263"/>
            <a:ext cx="4574322" cy="471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167" dirty="0">
                <a:latin typeface="微軟正黑體" panose="020B0604030504040204" pitchFamily="34" charset="-120"/>
                <a:ea typeface="微軟正黑體" panose="020B0604030504040204" pitchFamily="34" charset="-120"/>
              </a:rPr>
              <a:t>3-3</a:t>
            </a:r>
            <a:r>
              <a:rPr lang="zh-TW" altLang="en-US" sz="2167" dirty="0">
                <a:latin typeface="微軟正黑體" panose="020B0604030504040204" pitchFamily="34" charset="-120"/>
                <a:ea typeface="微軟正黑體" panose="020B0604030504040204" pitchFamily="34" charset="-120"/>
              </a:rPr>
              <a:t> 學生基本資料</a:t>
            </a:r>
            <a:r>
              <a:rPr lang="en-US" altLang="zh-TW" sz="2167" dirty="0">
                <a:latin typeface="微軟正黑體" panose="020B0604030504040204" pitchFamily="34" charset="-120"/>
                <a:ea typeface="微軟正黑體" panose="020B0604030504040204" pitchFamily="34" charset="-120"/>
              </a:rPr>
              <a:t>- </a:t>
            </a:r>
            <a:r>
              <a:rPr lang="zh-TW" altLang="en-US" sz="2167" dirty="0">
                <a:latin typeface="微軟正黑體" panose="020B0604030504040204" pitchFamily="34" charset="-120"/>
                <a:ea typeface="微軟正黑體" panose="020B0604030504040204" pitchFamily="34" charset="-120"/>
              </a:rPr>
              <a:t>匯入檔規格說明</a:t>
            </a:r>
          </a:p>
        </p:txBody>
      </p:sp>
      <p:sp>
        <p:nvSpPr>
          <p:cNvPr id="2" name="投影片編號版面配置區 1"/>
          <p:cNvSpPr>
            <a:spLocks noGrp="1"/>
          </p:cNvSpPr>
          <p:nvPr>
            <p:ph type="sldNum" idx="12"/>
          </p:nvPr>
        </p:nvSpPr>
        <p:spPr/>
        <p:txBody>
          <a:bodyPr/>
          <a:lstStyle/>
          <a:p>
            <a:fld id="{00000000-1234-1234-1234-123412341234}" type="slidenum">
              <a:rPr lang="en" smtClean="0"/>
              <a:pPr/>
              <a:t>19</a:t>
            </a:fld>
            <a:endParaRPr lang="en"/>
          </a:p>
        </p:txBody>
      </p:sp>
      <p:sp>
        <p:nvSpPr>
          <p:cNvPr id="9" name="矩形 8"/>
          <p:cNvSpPr/>
          <p:nvPr/>
        </p:nvSpPr>
        <p:spPr>
          <a:xfrm>
            <a:off x="0" y="293908"/>
            <a:ext cx="755576" cy="4090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0" name="TextBox 107"/>
          <p:cNvSpPr txBox="1"/>
          <p:nvPr/>
        </p:nvSpPr>
        <p:spPr>
          <a:xfrm>
            <a:off x="683568" y="292375"/>
            <a:ext cx="2592288" cy="400110"/>
          </a:xfrm>
          <a:prstGeom prst="rect">
            <a:avLst/>
          </a:prstGeom>
          <a:noFill/>
          <a:effectLst/>
        </p:spPr>
        <p:txBody>
          <a:bodyPr wrap="square" rtlCol="0">
            <a:spAutoFit/>
          </a:bodyPr>
          <a:lstStyle/>
          <a:p>
            <a:r>
              <a:rPr lang="zh-TW" altLang="en-US" sz="2000" b="1" dirty="0">
                <a:solidFill>
                  <a:srgbClr val="EE7D00"/>
                </a:solidFill>
                <a:latin typeface="微軟正黑體" panose="020B0604030504040204" pitchFamily="34" charset="-120"/>
                <a:ea typeface="微軟正黑體" panose="020B0604030504040204" pitchFamily="34" charset="-120"/>
              </a:rPr>
              <a:t>三、建置基本資料</a:t>
            </a:r>
          </a:p>
        </p:txBody>
      </p:sp>
    </p:spTree>
    <p:extLst>
      <p:ext uri="{BB962C8B-B14F-4D97-AF65-F5344CB8AC3E}">
        <p14:creationId xmlns:p14="http://schemas.microsoft.com/office/powerpoint/2010/main" val="421869726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21" name="标题层"/>
          <p:cNvSpPr txBox="1"/>
          <p:nvPr/>
        </p:nvSpPr>
        <p:spPr bwMode="auto">
          <a:xfrm>
            <a:off x="3433156" y="3084993"/>
            <a:ext cx="649415" cy="559064"/>
          </a:xfrm>
          <a:prstGeom prst="rect">
            <a:avLst/>
          </a:prstGeom>
          <a:noFill/>
          <a:effectLst/>
        </p:spPr>
        <p:txBody>
          <a:bodyPr wrap="square">
            <a:spAutoFit/>
          </a:bodyPr>
          <a:lstStyle/>
          <a:p>
            <a:pPr algn="ctr" defTabSz="990551">
              <a:defRPr/>
            </a:pPr>
            <a:r>
              <a:rPr lang="en-US" altLang="zh-CN" sz="3033" dirty="0">
                <a:solidFill>
                  <a:schemeClr val="tx1">
                    <a:lumMod val="65000"/>
                    <a:lumOff val="35000"/>
                  </a:schemeClr>
                </a:solidFill>
                <a:latin typeface="Impact" pitchFamily="34" charset="0"/>
                <a:ea typeface="微软雅黑" pitchFamily="34" charset="-122"/>
                <a:cs typeface="Arial" panose="020B0604020202020204" pitchFamily="34" charset="0"/>
              </a:rPr>
              <a:t>01</a:t>
            </a:r>
            <a:endParaRPr lang="zh-CN" altLang="en-US" sz="3033" dirty="0">
              <a:solidFill>
                <a:schemeClr val="tx1">
                  <a:lumMod val="65000"/>
                  <a:lumOff val="35000"/>
                </a:schemeClr>
              </a:solidFill>
              <a:latin typeface="Impact" pitchFamily="34" charset="0"/>
              <a:ea typeface="微软雅黑" pitchFamily="34" charset="-122"/>
              <a:cs typeface="Arial" panose="020B0604020202020204" pitchFamily="34" charset="0"/>
            </a:endParaRPr>
          </a:p>
        </p:txBody>
      </p:sp>
      <p:cxnSp>
        <p:nvCxnSpPr>
          <p:cNvPr id="22" name="直接连接符 70"/>
          <p:cNvCxnSpPr/>
          <p:nvPr/>
        </p:nvCxnSpPr>
        <p:spPr>
          <a:xfrm>
            <a:off x="4147413" y="3142347"/>
            <a:ext cx="0" cy="452121"/>
          </a:xfrm>
          <a:prstGeom prst="line">
            <a:avLst/>
          </a:prstGeom>
          <a:noFill/>
          <a:ln w="9525" cap="flat" cmpd="sng" algn="ctr">
            <a:solidFill>
              <a:schemeClr val="tx1">
                <a:lumMod val="65000"/>
                <a:lumOff val="35000"/>
              </a:schemeClr>
            </a:solidFill>
            <a:prstDash val="solid"/>
          </a:ln>
          <a:effectLst/>
        </p:spPr>
      </p:cxnSp>
      <p:sp>
        <p:nvSpPr>
          <p:cNvPr id="23" name="标题层"/>
          <p:cNvSpPr txBox="1"/>
          <p:nvPr/>
        </p:nvSpPr>
        <p:spPr bwMode="auto">
          <a:xfrm>
            <a:off x="4221574" y="3084993"/>
            <a:ext cx="3444942" cy="559064"/>
          </a:xfrm>
          <a:prstGeom prst="rect">
            <a:avLst/>
          </a:prstGeom>
          <a:noFill/>
          <a:effectLst/>
        </p:spPr>
        <p:txBody>
          <a:bodyPr wrap="square">
            <a:spAutoFit/>
          </a:bodyPr>
          <a:lstStyle/>
          <a:p>
            <a:pPr lvl="0">
              <a:defRPr/>
            </a:pPr>
            <a:r>
              <a:rPr lang="zh-TW" altLang="en-US" sz="3033" b="1" dirty="0">
                <a:solidFill>
                  <a:schemeClr val="tx1">
                    <a:lumMod val="65000"/>
                    <a:lumOff val="35000"/>
                  </a:schemeClr>
                </a:solidFill>
                <a:latin typeface="微软雅黑" pitchFamily="34" charset="-122"/>
                <a:ea typeface="微软雅黑" pitchFamily="34" charset="-122"/>
              </a:rPr>
              <a:t>國中學校承辦人員</a:t>
            </a:r>
          </a:p>
        </p:txBody>
      </p:sp>
      <p:sp>
        <p:nvSpPr>
          <p:cNvPr id="24" name="标题层"/>
          <p:cNvSpPr txBox="1"/>
          <p:nvPr/>
        </p:nvSpPr>
        <p:spPr bwMode="auto">
          <a:xfrm>
            <a:off x="3433156" y="3661813"/>
            <a:ext cx="649415" cy="559064"/>
          </a:xfrm>
          <a:prstGeom prst="rect">
            <a:avLst/>
          </a:prstGeom>
          <a:noFill/>
          <a:effectLst/>
        </p:spPr>
        <p:txBody>
          <a:bodyPr wrap="square">
            <a:spAutoFit/>
          </a:bodyPr>
          <a:lstStyle/>
          <a:p>
            <a:pPr algn="ctr" defTabSz="990551">
              <a:defRPr/>
            </a:pPr>
            <a:r>
              <a:rPr lang="en-US" altLang="zh-CN" sz="3033" dirty="0">
                <a:solidFill>
                  <a:schemeClr val="tx1">
                    <a:lumMod val="65000"/>
                    <a:lumOff val="35000"/>
                  </a:schemeClr>
                </a:solidFill>
                <a:latin typeface="Impact" pitchFamily="34" charset="0"/>
                <a:ea typeface="微软雅黑" pitchFamily="34" charset="-122"/>
                <a:cs typeface="Arial" panose="020B0604020202020204" pitchFamily="34" charset="0"/>
              </a:rPr>
              <a:t>02</a:t>
            </a:r>
            <a:endParaRPr lang="zh-CN" altLang="en-US" sz="3033" dirty="0">
              <a:solidFill>
                <a:schemeClr val="tx1">
                  <a:lumMod val="65000"/>
                  <a:lumOff val="35000"/>
                </a:schemeClr>
              </a:solidFill>
              <a:latin typeface="Impact" pitchFamily="34" charset="0"/>
              <a:ea typeface="微软雅黑" pitchFamily="34" charset="-122"/>
              <a:cs typeface="Arial" panose="020B0604020202020204" pitchFamily="34" charset="0"/>
            </a:endParaRPr>
          </a:p>
        </p:txBody>
      </p:sp>
      <p:cxnSp>
        <p:nvCxnSpPr>
          <p:cNvPr id="25" name="直接连接符 90"/>
          <p:cNvCxnSpPr/>
          <p:nvPr/>
        </p:nvCxnSpPr>
        <p:spPr>
          <a:xfrm>
            <a:off x="4147413" y="3719166"/>
            <a:ext cx="0" cy="452121"/>
          </a:xfrm>
          <a:prstGeom prst="line">
            <a:avLst/>
          </a:prstGeom>
          <a:noFill/>
          <a:ln w="9525" cap="flat" cmpd="sng" algn="ctr">
            <a:solidFill>
              <a:schemeClr val="tx1">
                <a:lumMod val="65000"/>
                <a:lumOff val="35000"/>
              </a:schemeClr>
            </a:solidFill>
            <a:prstDash val="solid"/>
          </a:ln>
          <a:effectLst/>
        </p:spPr>
      </p:cxnSp>
      <p:sp>
        <p:nvSpPr>
          <p:cNvPr id="26" name="标题层"/>
          <p:cNvSpPr txBox="1"/>
          <p:nvPr/>
        </p:nvSpPr>
        <p:spPr bwMode="auto">
          <a:xfrm>
            <a:off x="4221575" y="3661813"/>
            <a:ext cx="2730205" cy="559064"/>
          </a:xfrm>
          <a:prstGeom prst="rect">
            <a:avLst/>
          </a:prstGeom>
          <a:noFill/>
          <a:effectLst/>
        </p:spPr>
        <p:txBody>
          <a:bodyPr wrap="square">
            <a:spAutoFit/>
          </a:bodyPr>
          <a:lstStyle/>
          <a:p>
            <a:pPr lvl="0">
              <a:defRPr/>
            </a:pPr>
            <a:r>
              <a:rPr lang="zh-TW" altLang="en-US" sz="3033" b="1" dirty="0">
                <a:solidFill>
                  <a:schemeClr val="tx1">
                    <a:lumMod val="65000"/>
                    <a:lumOff val="35000"/>
                  </a:schemeClr>
                </a:solidFill>
                <a:latin typeface="微软雅黑" pitchFamily="34" charset="-122"/>
                <a:ea typeface="微软雅黑" pitchFamily="34" charset="-122"/>
              </a:rPr>
              <a:t>集體報名學生</a:t>
            </a:r>
          </a:p>
        </p:txBody>
      </p:sp>
      <p:sp>
        <p:nvSpPr>
          <p:cNvPr id="27" name="标题层"/>
          <p:cNvSpPr txBox="1"/>
          <p:nvPr/>
        </p:nvSpPr>
        <p:spPr bwMode="auto">
          <a:xfrm>
            <a:off x="3433156" y="4238632"/>
            <a:ext cx="649415" cy="559064"/>
          </a:xfrm>
          <a:prstGeom prst="rect">
            <a:avLst/>
          </a:prstGeom>
          <a:noFill/>
          <a:effectLst/>
        </p:spPr>
        <p:txBody>
          <a:bodyPr wrap="square">
            <a:spAutoFit/>
          </a:bodyPr>
          <a:lstStyle/>
          <a:p>
            <a:pPr algn="ctr" defTabSz="990551">
              <a:defRPr/>
            </a:pPr>
            <a:r>
              <a:rPr lang="en-US" altLang="zh-CN" sz="3033" dirty="0">
                <a:solidFill>
                  <a:schemeClr val="tx1">
                    <a:lumMod val="65000"/>
                    <a:lumOff val="35000"/>
                  </a:schemeClr>
                </a:solidFill>
                <a:latin typeface="Impact" pitchFamily="34" charset="0"/>
                <a:ea typeface="微软雅黑" pitchFamily="34" charset="-122"/>
                <a:cs typeface="Arial" panose="020B0604020202020204" pitchFamily="34" charset="0"/>
              </a:rPr>
              <a:t>03</a:t>
            </a:r>
            <a:endParaRPr lang="zh-CN" altLang="en-US" sz="3033" dirty="0">
              <a:solidFill>
                <a:schemeClr val="tx1">
                  <a:lumMod val="65000"/>
                  <a:lumOff val="35000"/>
                </a:schemeClr>
              </a:solidFill>
              <a:latin typeface="Impact" pitchFamily="34" charset="0"/>
              <a:ea typeface="微软雅黑" pitchFamily="34" charset="-122"/>
              <a:cs typeface="Arial" panose="020B0604020202020204" pitchFamily="34" charset="0"/>
            </a:endParaRPr>
          </a:p>
        </p:txBody>
      </p:sp>
      <p:cxnSp>
        <p:nvCxnSpPr>
          <p:cNvPr id="28" name="直接连接符 95"/>
          <p:cNvCxnSpPr/>
          <p:nvPr/>
        </p:nvCxnSpPr>
        <p:spPr>
          <a:xfrm>
            <a:off x="4147413" y="4295986"/>
            <a:ext cx="0" cy="452121"/>
          </a:xfrm>
          <a:prstGeom prst="line">
            <a:avLst/>
          </a:prstGeom>
          <a:noFill/>
          <a:ln w="9525" cap="flat" cmpd="sng" algn="ctr">
            <a:solidFill>
              <a:schemeClr val="tx1">
                <a:lumMod val="65000"/>
                <a:lumOff val="35000"/>
              </a:schemeClr>
            </a:solidFill>
            <a:prstDash val="solid"/>
          </a:ln>
          <a:effectLst/>
        </p:spPr>
      </p:cxnSp>
      <p:sp>
        <p:nvSpPr>
          <p:cNvPr id="29" name="标题层"/>
          <p:cNvSpPr txBox="1"/>
          <p:nvPr/>
        </p:nvSpPr>
        <p:spPr bwMode="auto">
          <a:xfrm>
            <a:off x="4221574" y="4238632"/>
            <a:ext cx="3153074" cy="559064"/>
          </a:xfrm>
          <a:prstGeom prst="rect">
            <a:avLst/>
          </a:prstGeom>
          <a:noFill/>
          <a:effectLst/>
        </p:spPr>
        <p:txBody>
          <a:bodyPr wrap="square">
            <a:spAutoFit/>
          </a:bodyPr>
          <a:lstStyle/>
          <a:p>
            <a:pPr lvl="0">
              <a:defRPr/>
            </a:pPr>
            <a:r>
              <a:rPr lang="zh-TW" altLang="en-US" sz="3033" b="1" dirty="0">
                <a:solidFill>
                  <a:schemeClr val="tx1">
                    <a:lumMod val="65000"/>
                    <a:lumOff val="35000"/>
                  </a:schemeClr>
                </a:solidFill>
                <a:latin typeface="微软雅黑" pitchFamily="34" charset="-122"/>
                <a:ea typeface="微软雅黑" pitchFamily="34" charset="-122"/>
              </a:rPr>
              <a:t>國中輔導老師</a:t>
            </a:r>
          </a:p>
        </p:txBody>
      </p:sp>
      <p:sp>
        <p:nvSpPr>
          <p:cNvPr id="30" name="标题层"/>
          <p:cNvSpPr txBox="1"/>
          <p:nvPr/>
        </p:nvSpPr>
        <p:spPr bwMode="auto">
          <a:xfrm>
            <a:off x="3433156" y="4810674"/>
            <a:ext cx="649415" cy="559064"/>
          </a:xfrm>
          <a:prstGeom prst="rect">
            <a:avLst/>
          </a:prstGeom>
          <a:noFill/>
          <a:effectLst/>
        </p:spPr>
        <p:txBody>
          <a:bodyPr wrap="square">
            <a:spAutoFit/>
          </a:bodyPr>
          <a:lstStyle/>
          <a:p>
            <a:pPr algn="ctr" defTabSz="990551">
              <a:defRPr/>
            </a:pPr>
            <a:r>
              <a:rPr lang="en-US" altLang="zh-CN" sz="3033" dirty="0">
                <a:solidFill>
                  <a:schemeClr val="tx1">
                    <a:lumMod val="65000"/>
                    <a:lumOff val="35000"/>
                  </a:schemeClr>
                </a:solidFill>
                <a:latin typeface="Impact" pitchFamily="34" charset="0"/>
                <a:ea typeface="微软雅黑" pitchFamily="34" charset="-122"/>
                <a:cs typeface="Arial" panose="020B0604020202020204" pitchFamily="34" charset="0"/>
              </a:rPr>
              <a:t>0</a:t>
            </a:r>
            <a:r>
              <a:rPr lang="en-US" altLang="zh-TW" sz="3033" dirty="0">
                <a:solidFill>
                  <a:schemeClr val="tx1">
                    <a:lumMod val="65000"/>
                    <a:lumOff val="35000"/>
                  </a:schemeClr>
                </a:solidFill>
                <a:latin typeface="Impact" pitchFamily="34" charset="0"/>
                <a:ea typeface="微软雅黑" pitchFamily="34" charset="-122"/>
                <a:cs typeface="Arial" panose="020B0604020202020204" pitchFamily="34" charset="0"/>
              </a:rPr>
              <a:t>4</a:t>
            </a:r>
            <a:endParaRPr lang="zh-CN" altLang="en-US" sz="3033" dirty="0">
              <a:solidFill>
                <a:schemeClr val="tx1">
                  <a:lumMod val="65000"/>
                  <a:lumOff val="35000"/>
                </a:schemeClr>
              </a:solidFill>
              <a:latin typeface="Impact" pitchFamily="34" charset="0"/>
              <a:ea typeface="微软雅黑" pitchFamily="34" charset="-122"/>
              <a:cs typeface="Arial" panose="020B0604020202020204" pitchFamily="34" charset="0"/>
            </a:endParaRPr>
          </a:p>
        </p:txBody>
      </p:sp>
      <p:cxnSp>
        <p:nvCxnSpPr>
          <p:cNvPr id="31" name="直接连接符 95"/>
          <p:cNvCxnSpPr/>
          <p:nvPr/>
        </p:nvCxnSpPr>
        <p:spPr>
          <a:xfrm>
            <a:off x="4147413" y="4868027"/>
            <a:ext cx="0" cy="452121"/>
          </a:xfrm>
          <a:prstGeom prst="line">
            <a:avLst/>
          </a:prstGeom>
          <a:noFill/>
          <a:ln w="9525" cap="flat" cmpd="sng" algn="ctr">
            <a:solidFill>
              <a:schemeClr val="tx1">
                <a:lumMod val="65000"/>
                <a:lumOff val="35000"/>
              </a:schemeClr>
            </a:solidFill>
            <a:prstDash val="solid"/>
          </a:ln>
          <a:effectLst/>
        </p:spPr>
      </p:cxnSp>
      <p:sp>
        <p:nvSpPr>
          <p:cNvPr id="32" name="标题层"/>
          <p:cNvSpPr txBox="1"/>
          <p:nvPr/>
        </p:nvSpPr>
        <p:spPr bwMode="auto">
          <a:xfrm>
            <a:off x="4221574" y="4810672"/>
            <a:ext cx="3712129" cy="559064"/>
          </a:xfrm>
          <a:prstGeom prst="rect">
            <a:avLst/>
          </a:prstGeom>
          <a:noFill/>
          <a:effectLst/>
        </p:spPr>
        <p:txBody>
          <a:bodyPr wrap="square">
            <a:spAutoFit/>
          </a:bodyPr>
          <a:lstStyle/>
          <a:p>
            <a:pPr lvl="0">
              <a:defRPr/>
            </a:pPr>
            <a:r>
              <a:rPr lang="zh-TW" altLang="en-US" sz="3033" b="1" dirty="0">
                <a:solidFill>
                  <a:schemeClr val="tx1">
                    <a:lumMod val="65000"/>
                    <a:lumOff val="35000"/>
                  </a:schemeClr>
                </a:solidFill>
                <a:latin typeface="微软雅黑" pitchFamily="34" charset="-122"/>
                <a:ea typeface="微软雅黑" pitchFamily="34" charset="-122"/>
              </a:rPr>
              <a:t>模擬報名前置作業</a:t>
            </a:r>
          </a:p>
        </p:txBody>
      </p:sp>
      <p:sp>
        <p:nvSpPr>
          <p:cNvPr id="14" name="标题层"/>
          <p:cNvSpPr txBox="1"/>
          <p:nvPr/>
        </p:nvSpPr>
        <p:spPr bwMode="auto">
          <a:xfrm>
            <a:off x="3483111" y="5369736"/>
            <a:ext cx="599460" cy="559064"/>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033" dirty="0">
                <a:solidFill>
                  <a:schemeClr val="tx1">
                    <a:lumMod val="65000"/>
                    <a:lumOff val="35000"/>
                  </a:schemeClr>
                </a:solidFill>
                <a:latin typeface="Impact" pitchFamily="34" charset="0"/>
                <a:ea typeface="微软雅黑" pitchFamily="34" charset="-122"/>
                <a:cs typeface="Arial" panose="020B0604020202020204" pitchFamily="34" charset="0"/>
              </a:rPr>
              <a:t>0</a:t>
            </a:r>
            <a:r>
              <a:rPr lang="en-US" altLang="zh-TW" sz="3033" dirty="0">
                <a:solidFill>
                  <a:schemeClr val="tx1">
                    <a:lumMod val="65000"/>
                    <a:lumOff val="35000"/>
                  </a:schemeClr>
                </a:solidFill>
                <a:latin typeface="Impact" pitchFamily="34" charset="0"/>
                <a:ea typeface="微软雅黑" pitchFamily="34" charset="-122"/>
                <a:cs typeface="Arial" panose="020B0604020202020204" pitchFamily="34" charset="0"/>
              </a:rPr>
              <a:t>5</a:t>
            </a:r>
            <a:endParaRPr lang="zh-CN" altLang="en-US" sz="3033" dirty="0">
              <a:solidFill>
                <a:schemeClr val="tx1">
                  <a:lumMod val="65000"/>
                  <a:lumOff val="35000"/>
                </a:schemeClr>
              </a:solidFill>
              <a:latin typeface="Impact" pitchFamily="34" charset="0"/>
              <a:ea typeface="微软雅黑" pitchFamily="34" charset="-122"/>
              <a:cs typeface="Arial" panose="020B0604020202020204" pitchFamily="34" charset="0"/>
            </a:endParaRPr>
          </a:p>
        </p:txBody>
      </p:sp>
      <p:sp>
        <p:nvSpPr>
          <p:cNvPr id="15" name="标题层"/>
          <p:cNvSpPr txBox="1"/>
          <p:nvPr/>
        </p:nvSpPr>
        <p:spPr bwMode="auto">
          <a:xfrm>
            <a:off x="4239908" y="5369736"/>
            <a:ext cx="3857357" cy="559064"/>
          </a:xfrm>
          <a:prstGeom prst="rect">
            <a:avLst/>
          </a:prstGeom>
          <a:noFill/>
          <a:effectLst/>
        </p:spPr>
        <p:txBody>
          <a:bodyPr wrap="square">
            <a:spAutoFit/>
          </a:bodyPr>
          <a:lstStyle/>
          <a:p>
            <a:pPr>
              <a:defRPr/>
            </a:pPr>
            <a:r>
              <a:rPr lang="zh-TW" altLang="en-US" sz="3033" b="1" dirty="0">
                <a:solidFill>
                  <a:schemeClr val="tx1">
                    <a:lumMod val="65000"/>
                    <a:lumOff val="35000"/>
                  </a:schemeClr>
                </a:solidFill>
                <a:latin typeface="微软雅黑" pitchFamily="34" charset="-122"/>
                <a:ea typeface="微软雅黑" pitchFamily="34" charset="-122"/>
              </a:rPr>
              <a:t>補充說明</a:t>
            </a:r>
            <a:endParaRPr lang="zh-CN" altLang="en-US" sz="3033" b="1" dirty="0">
              <a:solidFill>
                <a:schemeClr val="tx1">
                  <a:lumMod val="65000"/>
                  <a:lumOff val="35000"/>
                </a:schemeClr>
              </a:solidFill>
              <a:latin typeface="微软雅黑" pitchFamily="34" charset="-122"/>
              <a:ea typeface="微软雅黑" pitchFamily="34" charset="-122"/>
            </a:endParaRPr>
          </a:p>
        </p:txBody>
      </p:sp>
      <p:cxnSp>
        <p:nvCxnSpPr>
          <p:cNvPr id="16" name="直接连接符 95"/>
          <p:cNvCxnSpPr/>
          <p:nvPr/>
        </p:nvCxnSpPr>
        <p:spPr>
          <a:xfrm>
            <a:off x="4151451" y="5401427"/>
            <a:ext cx="0" cy="452121"/>
          </a:xfrm>
          <a:prstGeom prst="line">
            <a:avLst/>
          </a:prstGeom>
          <a:noFill/>
          <a:ln w="9525" cap="flat" cmpd="sng" algn="ctr">
            <a:solidFill>
              <a:schemeClr val="tx1">
                <a:lumMod val="65000"/>
                <a:lumOff val="35000"/>
              </a:schemeClr>
            </a:solidFill>
            <a:prstDash val="solid"/>
          </a:ln>
          <a:effectLst/>
        </p:spPr>
      </p:cxnSp>
    </p:spTree>
    <p:extLst>
      <p:ext uri="{BB962C8B-B14F-4D97-AF65-F5344CB8AC3E}">
        <p14:creationId xmlns:p14="http://schemas.microsoft.com/office/powerpoint/2010/main" val="167120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600"/>
                                        <p:tgtEl>
                                          <p:spTgt spid="22"/>
                                        </p:tgtEl>
                                      </p:cBhvr>
                                    </p:animEffect>
                                    <p:anim calcmode="lin" valueType="num">
                                      <p:cBhvr>
                                        <p:cTn id="8" dur="600" fill="hold"/>
                                        <p:tgtEl>
                                          <p:spTgt spid="22"/>
                                        </p:tgtEl>
                                        <p:attrNameLst>
                                          <p:attrName>ppt_x</p:attrName>
                                        </p:attrNameLst>
                                      </p:cBhvr>
                                      <p:tavLst>
                                        <p:tav tm="0">
                                          <p:val>
                                            <p:strVal val="#ppt_x"/>
                                          </p:val>
                                        </p:tav>
                                        <p:tav tm="100000">
                                          <p:val>
                                            <p:strVal val="#ppt_x"/>
                                          </p:val>
                                        </p:tav>
                                      </p:tavLst>
                                    </p:anim>
                                    <p:anim calcmode="lin" valueType="num">
                                      <p:cBhvr>
                                        <p:cTn id="9" dur="6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2" presetClass="entr" presetSubtype="8" decel="5250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400" fill="hold"/>
                                        <p:tgtEl>
                                          <p:spTgt spid="21"/>
                                        </p:tgtEl>
                                        <p:attrNameLst>
                                          <p:attrName>ppt_x</p:attrName>
                                        </p:attrNameLst>
                                      </p:cBhvr>
                                      <p:tavLst>
                                        <p:tav tm="0">
                                          <p:val>
                                            <p:strVal val="0-#ppt_w/2"/>
                                          </p:val>
                                        </p:tav>
                                        <p:tav tm="100000">
                                          <p:val>
                                            <p:strVal val="#ppt_x"/>
                                          </p:val>
                                        </p:tav>
                                      </p:tavLst>
                                    </p:anim>
                                    <p:anim calcmode="lin" valueType="num">
                                      <p:cBhvr additive="base">
                                        <p:cTn id="14" dur="400" fill="hold"/>
                                        <p:tgtEl>
                                          <p:spTgt spid="21"/>
                                        </p:tgtEl>
                                        <p:attrNameLst>
                                          <p:attrName>ppt_y</p:attrName>
                                        </p:attrNameLst>
                                      </p:cBhvr>
                                      <p:tavLst>
                                        <p:tav tm="0">
                                          <p:val>
                                            <p:strVal val="#ppt_y"/>
                                          </p:val>
                                        </p:tav>
                                        <p:tav tm="100000">
                                          <p:val>
                                            <p:strVal val="#ppt_y"/>
                                          </p:val>
                                        </p:tav>
                                      </p:tavLst>
                                    </p:anim>
                                  </p:childTnLst>
                                </p:cTn>
                              </p:par>
                              <p:par>
                                <p:cTn id="15" presetID="2" presetClass="entr" presetSubtype="2" decel="5250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400" fill="hold"/>
                                        <p:tgtEl>
                                          <p:spTgt spid="23"/>
                                        </p:tgtEl>
                                        <p:attrNameLst>
                                          <p:attrName>ppt_x</p:attrName>
                                        </p:attrNameLst>
                                      </p:cBhvr>
                                      <p:tavLst>
                                        <p:tav tm="0">
                                          <p:val>
                                            <p:strVal val="1+#ppt_w/2"/>
                                          </p:val>
                                        </p:tav>
                                        <p:tav tm="100000">
                                          <p:val>
                                            <p:strVal val="#ppt_x"/>
                                          </p:val>
                                        </p:tav>
                                      </p:tavLst>
                                    </p:anim>
                                    <p:anim calcmode="lin" valueType="num">
                                      <p:cBhvr additive="base">
                                        <p:cTn id="18" dur="400" fill="hold"/>
                                        <p:tgtEl>
                                          <p:spTgt spid="2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47"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600"/>
                                        <p:tgtEl>
                                          <p:spTgt spid="25"/>
                                        </p:tgtEl>
                                      </p:cBhvr>
                                    </p:animEffect>
                                    <p:anim calcmode="lin" valueType="num">
                                      <p:cBhvr>
                                        <p:cTn id="23" dur="600" fill="hold"/>
                                        <p:tgtEl>
                                          <p:spTgt spid="25"/>
                                        </p:tgtEl>
                                        <p:attrNameLst>
                                          <p:attrName>ppt_x</p:attrName>
                                        </p:attrNameLst>
                                      </p:cBhvr>
                                      <p:tavLst>
                                        <p:tav tm="0">
                                          <p:val>
                                            <p:strVal val="#ppt_x"/>
                                          </p:val>
                                        </p:tav>
                                        <p:tav tm="100000">
                                          <p:val>
                                            <p:strVal val="#ppt_x"/>
                                          </p:val>
                                        </p:tav>
                                      </p:tavLst>
                                    </p:anim>
                                    <p:anim calcmode="lin" valueType="num">
                                      <p:cBhvr>
                                        <p:cTn id="24" dur="600" fill="hold"/>
                                        <p:tgtEl>
                                          <p:spTgt spid="25"/>
                                        </p:tgtEl>
                                        <p:attrNameLst>
                                          <p:attrName>ppt_y</p:attrName>
                                        </p:attrNameLst>
                                      </p:cBhvr>
                                      <p:tavLst>
                                        <p:tav tm="0">
                                          <p:val>
                                            <p:strVal val="#ppt_y-.1"/>
                                          </p:val>
                                        </p:tav>
                                        <p:tav tm="100000">
                                          <p:val>
                                            <p:strVal val="#ppt_y"/>
                                          </p:val>
                                        </p:tav>
                                      </p:tavLst>
                                    </p:anim>
                                  </p:childTnLst>
                                </p:cTn>
                              </p:par>
                            </p:childTnLst>
                          </p:cTn>
                        </p:par>
                        <p:par>
                          <p:cTn id="25" fill="hold">
                            <p:stCondLst>
                              <p:cond delay="1600"/>
                            </p:stCondLst>
                            <p:childTnLst>
                              <p:par>
                                <p:cTn id="26" presetID="2" presetClass="entr" presetSubtype="8" decel="5250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400" fill="hold"/>
                                        <p:tgtEl>
                                          <p:spTgt spid="24"/>
                                        </p:tgtEl>
                                        <p:attrNameLst>
                                          <p:attrName>ppt_x</p:attrName>
                                        </p:attrNameLst>
                                      </p:cBhvr>
                                      <p:tavLst>
                                        <p:tav tm="0">
                                          <p:val>
                                            <p:strVal val="0-#ppt_w/2"/>
                                          </p:val>
                                        </p:tav>
                                        <p:tav tm="100000">
                                          <p:val>
                                            <p:strVal val="#ppt_x"/>
                                          </p:val>
                                        </p:tav>
                                      </p:tavLst>
                                    </p:anim>
                                    <p:anim calcmode="lin" valueType="num">
                                      <p:cBhvr additive="base">
                                        <p:cTn id="29" dur="400" fill="hold"/>
                                        <p:tgtEl>
                                          <p:spTgt spid="24"/>
                                        </p:tgtEl>
                                        <p:attrNameLst>
                                          <p:attrName>ppt_y</p:attrName>
                                        </p:attrNameLst>
                                      </p:cBhvr>
                                      <p:tavLst>
                                        <p:tav tm="0">
                                          <p:val>
                                            <p:strVal val="#ppt_y"/>
                                          </p:val>
                                        </p:tav>
                                        <p:tav tm="100000">
                                          <p:val>
                                            <p:strVal val="#ppt_y"/>
                                          </p:val>
                                        </p:tav>
                                      </p:tavLst>
                                    </p:anim>
                                  </p:childTnLst>
                                </p:cTn>
                              </p:par>
                              <p:par>
                                <p:cTn id="30" presetID="2" presetClass="entr" presetSubtype="2" decel="5250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400" fill="hold"/>
                                        <p:tgtEl>
                                          <p:spTgt spid="26"/>
                                        </p:tgtEl>
                                        <p:attrNameLst>
                                          <p:attrName>ppt_x</p:attrName>
                                        </p:attrNameLst>
                                      </p:cBhvr>
                                      <p:tavLst>
                                        <p:tav tm="0">
                                          <p:val>
                                            <p:strVal val="1+#ppt_w/2"/>
                                          </p:val>
                                        </p:tav>
                                        <p:tav tm="100000">
                                          <p:val>
                                            <p:strVal val="#ppt_x"/>
                                          </p:val>
                                        </p:tav>
                                      </p:tavLst>
                                    </p:anim>
                                    <p:anim calcmode="lin" valueType="num">
                                      <p:cBhvr additive="base">
                                        <p:cTn id="33" dur="400" fill="hold"/>
                                        <p:tgtEl>
                                          <p:spTgt spid="26"/>
                                        </p:tgtEl>
                                        <p:attrNameLst>
                                          <p:attrName>ppt_y</p:attrName>
                                        </p:attrNameLst>
                                      </p:cBhvr>
                                      <p:tavLst>
                                        <p:tav tm="0">
                                          <p:val>
                                            <p:strVal val="#ppt_y"/>
                                          </p:val>
                                        </p:tav>
                                        <p:tav tm="100000">
                                          <p:val>
                                            <p:strVal val="#ppt_y"/>
                                          </p:val>
                                        </p:tav>
                                      </p:tavLst>
                                    </p:anim>
                                  </p:childTnLst>
                                </p:cTn>
                              </p:par>
                            </p:childTnLst>
                          </p:cTn>
                        </p:par>
                        <p:par>
                          <p:cTn id="34" fill="hold">
                            <p:stCondLst>
                              <p:cond delay="2000"/>
                            </p:stCondLst>
                            <p:childTnLst>
                              <p:par>
                                <p:cTn id="35" presetID="47" presetClass="entr" presetSubtype="0"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600"/>
                                        <p:tgtEl>
                                          <p:spTgt spid="28"/>
                                        </p:tgtEl>
                                      </p:cBhvr>
                                    </p:animEffect>
                                    <p:anim calcmode="lin" valueType="num">
                                      <p:cBhvr>
                                        <p:cTn id="38" dur="600" fill="hold"/>
                                        <p:tgtEl>
                                          <p:spTgt spid="28"/>
                                        </p:tgtEl>
                                        <p:attrNameLst>
                                          <p:attrName>ppt_x</p:attrName>
                                        </p:attrNameLst>
                                      </p:cBhvr>
                                      <p:tavLst>
                                        <p:tav tm="0">
                                          <p:val>
                                            <p:strVal val="#ppt_x"/>
                                          </p:val>
                                        </p:tav>
                                        <p:tav tm="100000">
                                          <p:val>
                                            <p:strVal val="#ppt_x"/>
                                          </p:val>
                                        </p:tav>
                                      </p:tavLst>
                                    </p:anim>
                                    <p:anim calcmode="lin" valueType="num">
                                      <p:cBhvr>
                                        <p:cTn id="39" dur="6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2600"/>
                            </p:stCondLst>
                            <p:childTnLst>
                              <p:par>
                                <p:cTn id="41" presetID="2" presetClass="entr" presetSubtype="8" decel="5250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400" fill="hold"/>
                                        <p:tgtEl>
                                          <p:spTgt spid="27"/>
                                        </p:tgtEl>
                                        <p:attrNameLst>
                                          <p:attrName>ppt_x</p:attrName>
                                        </p:attrNameLst>
                                      </p:cBhvr>
                                      <p:tavLst>
                                        <p:tav tm="0">
                                          <p:val>
                                            <p:strVal val="0-#ppt_w/2"/>
                                          </p:val>
                                        </p:tav>
                                        <p:tav tm="100000">
                                          <p:val>
                                            <p:strVal val="#ppt_x"/>
                                          </p:val>
                                        </p:tav>
                                      </p:tavLst>
                                    </p:anim>
                                    <p:anim calcmode="lin" valueType="num">
                                      <p:cBhvr additive="base">
                                        <p:cTn id="44" dur="400" fill="hold"/>
                                        <p:tgtEl>
                                          <p:spTgt spid="27"/>
                                        </p:tgtEl>
                                        <p:attrNameLst>
                                          <p:attrName>ppt_y</p:attrName>
                                        </p:attrNameLst>
                                      </p:cBhvr>
                                      <p:tavLst>
                                        <p:tav tm="0">
                                          <p:val>
                                            <p:strVal val="#ppt_y"/>
                                          </p:val>
                                        </p:tav>
                                        <p:tav tm="100000">
                                          <p:val>
                                            <p:strVal val="#ppt_y"/>
                                          </p:val>
                                        </p:tav>
                                      </p:tavLst>
                                    </p:anim>
                                  </p:childTnLst>
                                </p:cTn>
                              </p:par>
                              <p:par>
                                <p:cTn id="45" presetID="2" presetClass="entr" presetSubtype="2" decel="5250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400" fill="hold"/>
                                        <p:tgtEl>
                                          <p:spTgt spid="29"/>
                                        </p:tgtEl>
                                        <p:attrNameLst>
                                          <p:attrName>ppt_x</p:attrName>
                                        </p:attrNameLst>
                                      </p:cBhvr>
                                      <p:tavLst>
                                        <p:tav tm="0">
                                          <p:val>
                                            <p:strVal val="1+#ppt_w/2"/>
                                          </p:val>
                                        </p:tav>
                                        <p:tav tm="100000">
                                          <p:val>
                                            <p:strVal val="#ppt_x"/>
                                          </p:val>
                                        </p:tav>
                                      </p:tavLst>
                                    </p:anim>
                                    <p:anim calcmode="lin" valueType="num">
                                      <p:cBhvr additive="base">
                                        <p:cTn id="48" dur="400" fill="hold"/>
                                        <p:tgtEl>
                                          <p:spTgt spid="29"/>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47" presetClass="entr" presetSubtype="0" fill="hold"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600"/>
                                        <p:tgtEl>
                                          <p:spTgt spid="31"/>
                                        </p:tgtEl>
                                      </p:cBhvr>
                                    </p:animEffect>
                                    <p:anim calcmode="lin" valueType="num">
                                      <p:cBhvr>
                                        <p:cTn id="53" dur="600" fill="hold"/>
                                        <p:tgtEl>
                                          <p:spTgt spid="31"/>
                                        </p:tgtEl>
                                        <p:attrNameLst>
                                          <p:attrName>ppt_x</p:attrName>
                                        </p:attrNameLst>
                                      </p:cBhvr>
                                      <p:tavLst>
                                        <p:tav tm="0">
                                          <p:val>
                                            <p:strVal val="#ppt_x"/>
                                          </p:val>
                                        </p:tav>
                                        <p:tav tm="100000">
                                          <p:val>
                                            <p:strVal val="#ppt_x"/>
                                          </p:val>
                                        </p:tav>
                                      </p:tavLst>
                                    </p:anim>
                                    <p:anim calcmode="lin" valueType="num">
                                      <p:cBhvr>
                                        <p:cTn id="54" dur="600" fill="hold"/>
                                        <p:tgtEl>
                                          <p:spTgt spid="31"/>
                                        </p:tgtEl>
                                        <p:attrNameLst>
                                          <p:attrName>ppt_y</p:attrName>
                                        </p:attrNameLst>
                                      </p:cBhvr>
                                      <p:tavLst>
                                        <p:tav tm="0">
                                          <p:val>
                                            <p:strVal val="#ppt_y-.1"/>
                                          </p:val>
                                        </p:tav>
                                        <p:tav tm="100000">
                                          <p:val>
                                            <p:strVal val="#ppt_y"/>
                                          </p:val>
                                        </p:tav>
                                      </p:tavLst>
                                    </p:anim>
                                  </p:childTnLst>
                                </p:cTn>
                              </p:par>
                            </p:childTnLst>
                          </p:cTn>
                        </p:par>
                        <p:par>
                          <p:cTn id="55" fill="hold">
                            <p:stCondLst>
                              <p:cond delay="3600"/>
                            </p:stCondLst>
                            <p:childTnLst>
                              <p:par>
                                <p:cTn id="56" presetID="2" presetClass="entr" presetSubtype="8" decel="52500" fill="hold" grpId="0" nodeType="after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additive="base">
                                        <p:cTn id="58" dur="400" fill="hold"/>
                                        <p:tgtEl>
                                          <p:spTgt spid="30"/>
                                        </p:tgtEl>
                                        <p:attrNameLst>
                                          <p:attrName>ppt_x</p:attrName>
                                        </p:attrNameLst>
                                      </p:cBhvr>
                                      <p:tavLst>
                                        <p:tav tm="0">
                                          <p:val>
                                            <p:strVal val="0-#ppt_w/2"/>
                                          </p:val>
                                        </p:tav>
                                        <p:tav tm="100000">
                                          <p:val>
                                            <p:strVal val="#ppt_x"/>
                                          </p:val>
                                        </p:tav>
                                      </p:tavLst>
                                    </p:anim>
                                    <p:anim calcmode="lin" valueType="num">
                                      <p:cBhvr additive="base">
                                        <p:cTn id="59" dur="400" fill="hold"/>
                                        <p:tgtEl>
                                          <p:spTgt spid="30"/>
                                        </p:tgtEl>
                                        <p:attrNameLst>
                                          <p:attrName>ppt_y</p:attrName>
                                        </p:attrNameLst>
                                      </p:cBhvr>
                                      <p:tavLst>
                                        <p:tav tm="0">
                                          <p:val>
                                            <p:strVal val="#ppt_y"/>
                                          </p:val>
                                        </p:tav>
                                        <p:tav tm="100000">
                                          <p:val>
                                            <p:strVal val="#ppt_y"/>
                                          </p:val>
                                        </p:tav>
                                      </p:tavLst>
                                    </p:anim>
                                  </p:childTnLst>
                                </p:cTn>
                              </p:par>
                              <p:par>
                                <p:cTn id="60" presetID="2" presetClass="entr" presetSubtype="2" decel="5250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additive="base">
                                        <p:cTn id="62" dur="400" fill="hold"/>
                                        <p:tgtEl>
                                          <p:spTgt spid="32"/>
                                        </p:tgtEl>
                                        <p:attrNameLst>
                                          <p:attrName>ppt_x</p:attrName>
                                        </p:attrNameLst>
                                      </p:cBhvr>
                                      <p:tavLst>
                                        <p:tav tm="0">
                                          <p:val>
                                            <p:strVal val="1+#ppt_w/2"/>
                                          </p:val>
                                        </p:tav>
                                        <p:tav tm="100000">
                                          <p:val>
                                            <p:strVal val="#ppt_x"/>
                                          </p:val>
                                        </p:tav>
                                      </p:tavLst>
                                    </p:anim>
                                    <p:anim calcmode="lin" valueType="num">
                                      <p:cBhvr additive="base">
                                        <p:cTn id="63" dur="400" fill="hold"/>
                                        <p:tgtEl>
                                          <p:spTgt spid="32"/>
                                        </p:tgtEl>
                                        <p:attrNameLst>
                                          <p:attrName>ppt_y</p:attrName>
                                        </p:attrNameLst>
                                      </p:cBhvr>
                                      <p:tavLst>
                                        <p:tav tm="0">
                                          <p:val>
                                            <p:strVal val="#ppt_y"/>
                                          </p:val>
                                        </p:tav>
                                        <p:tav tm="100000">
                                          <p:val>
                                            <p:strVal val="#ppt_y"/>
                                          </p:val>
                                        </p:tav>
                                      </p:tavLst>
                                    </p:anim>
                                  </p:childTnLst>
                                </p:cTn>
                              </p:par>
                            </p:childTnLst>
                          </p:cTn>
                        </p:par>
                        <p:par>
                          <p:cTn id="64" fill="hold">
                            <p:stCondLst>
                              <p:cond delay="4000"/>
                            </p:stCondLst>
                            <p:childTnLst>
                              <p:par>
                                <p:cTn id="65" presetID="2" presetClass="entr" presetSubtype="8" decel="5250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400" fill="hold"/>
                                        <p:tgtEl>
                                          <p:spTgt spid="14"/>
                                        </p:tgtEl>
                                        <p:attrNameLst>
                                          <p:attrName>ppt_x</p:attrName>
                                        </p:attrNameLst>
                                      </p:cBhvr>
                                      <p:tavLst>
                                        <p:tav tm="0">
                                          <p:val>
                                            <p:strVal val="0-#ppt_w/2"/>
                                          </p:val>
                                        </p:tav>
                                        <p:tav tm="100000">
                                          <p:val>
                                            <p:strVal val="#ppt_x"/>
                                          </p:val>
                                        </p:tav>
                                      </p:tavLst>
                                    </p:anim>
                                    <p:anim calcmode="lin" valueType="num">
                                      <p:cBhvr additive="base">
                                        <p:cTn id="68" dur="400" fill="hold"/>
                                        <p:tgtEl>
                                          <p:spTgt spid="14"/>
                                        </p:tgtEl>
                                        <p:attrNameLst>
                                          <p:attrName>ppt_y</p:attrName>
                                        </p:attrNameLst>
                                      </p:cBhvr>
                                      <p:tavLst>
                                        <p:tav tm="0">
                                          <p:val>
                                            <p:strVal val="#ppt_y"/>
                                          </p:val>
                                        </p:tav>
                                        <p:tav tm="100000">
                                          <p:val>
                                            <p:strVal val="#ppt_y"/>
                                          </p:val>
                                        </p:tav>
                                      </p:tavLst>
                                    </p:anim>
                                  </p:childTnLst>
                                </p:cTn>
                              </p:par>
                              <p:par>
                                <p:cTn id="69" presetID="2" presetClass="entr" presetSubtype="2" decel="5250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400" fill="hold"/>
                                        <p:tgtEl>
                                          <p:spTgt spid="15"/>
                                        </p:tgtEl>
                                        <p:attrNameLst>
                                          <p:attrName>ppt_x</p:attrName>
                                        </p:attrNameLst>
                                      </p:cBhvr>
                                      <p:tavLst>
                                        <p:tav tm="0">
                                          <p:val>
                                            <p:strVal val="1+#ppt_w/2"/>
                                          </p:val>
                                        </p:tav>
                                        <p:tav tm="100000">
                                          <p:val>
                                            <p:strVal val="#ppt_x"/>
                                          </p:val>
                                        </p:tav>
                                      </p:tavLst>
                                    </p:anim>
                                    <p:anim calcmode="lin" valueType="num">
                                      <p:cBhvr additive="base">
                                        <p:cTn id="72" dur="400" fill="hold"/>
                                        <p:tgtEl>
                                          <p:spTgt spid="15"/>
                                        </p:tgtEl>
                                        <p:attrNameLst>
                                          <p:attrName>ppt_y</p:attrName>
                                        </p:attrNameLst>
                                      </p:cBhvr>
                                      <p:tavLst>
                                        <p:tav tm="0">
                                          <p:val>
                                            <p:strVal val="#ppt_y"/>
                                          </p:val>
                                        </p:tav>
                                        <p:tav tm="100000">
                                          <p:val>
                                            <p:strVal val="#ppt_y"/>
                                          </p:val>
                                        </p:tav>
                                      </p:tavLst>
                                    </p:anim>
                                  </p:childTnLst>
                                </p:cTn>
                              </p:par>
                            </p:childTnLst>
                          </p:cTn>
                        </p:par>
                        <p:par>
                          <p:cTn id="73" fill="hold">
                            <p:stCondLst>
                              <p:cond delay="4400"/>
                            </p:stCondLst>
                            <p:childTnLst>
                              <p:par>
                                <p:cTn id="74" presetID="47" presetClass="entr" presetSubtype="0" fill="hold"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600"/>
                                        <p:tgtEl>
                                          <p:spTgt spid="16"/>
                                        </p:tgtEl>
                                      </p:cBhvr>
                                    </p:animEffect>
                                    <p:anim calcmode="lin" valueType="num">
                                      <p:cBhvr>
                                        <p:cTn id="77" dur="600" fill="hold"/>
                                        <p:tgtEl>
                                          <p:spTgt spid="16"/>
                                        </p:tgtEl>
                                        <p:attrNameLst>
                                          <p:attrName>ppt_x</p:attrName>
                                        </p:attrNameLst>
                                      </p:cBhvr>
                                      <p:tavLst>
                                        <p:tav tm="0">
                                          <p:val>
                                            <p:strVal val="#ppt_x"/>
                                          </p:val>
                                        </p:tav>
                                        <p:tav tm="100000">
                                          <p:val>
                                            <p:strVal val="#ppt_x"/>
                                          </p:val>
                                        </p:tav>
                                      </p:tavLst>
                                    </p:anim>
                                    <p:anim calcmode="lin" valueType="num">
                                      <p:cBhvr>
                                        <p:cTn id="78" dur="6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6" grpId="0"/>
      <p:bldP spid="27" grpId="0"/>
      <p:bldP spid="29" grpId="0"/>
      <p:bldP spid="30" grpId="0"/>
      <p:bldP spid="32"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idx="12"/>
          </p:nvPr>
        </p:nvSpPr>
        <p:spPr/>
        <p:txBody>
          <a:bodyPr/>
          <a:lstStyle/>
          <a:p>
            <a:fld id="{00000000-1234-1234-1234-123412341234}" type="slidenum">
              <a:rPr lang="en" smtClean="0"/>
              <a:pPr/>
              <a:t>20</a:t>
            </a:fld>
            <a:endParaRPr lang="en"/>
          </a:p>
        </p:txBody>
      </p:sp>
      <p:sp>
        <p:nvSpPr>
          <p:cNvPr id="5" name="內容版面配置區 2">
            <a:extLst>
              <a:ext uri="{FF2B5EF4-FFF2-40B4-BE49-F238E27FC236}">
                <a16:creationId xmlns:a16="http://schemas.microsoft.com/office/drawing/2014/main" id="{E1477F99-880E-7EB5-2201-59005E3605B9}"/>
              </a:ext>
            </a:extLst>
          </p:cNvPr>
          <p:cNvSpPr txBox="1">
            <a:spLocks/>
          </p:cNvSpPr>
          <p:nvPr/>
        </p:nvSpPr>
        <p:spPr>
          <a:xfrm>
            <a:off x="683568" y="1595212"/>
            <a:ext cx="11024338" cy="2579075"/>
          </a:xfrm>
          <a:prstGeom prst="rect">
            <a:avLst/>
          </a:prstGeom>
          <a:noFill/>
          <a:ln>
            <a:noFill/>
          </a:ln>
        </p:spPr>
        <p:txBody>
          <a:bodyPr spcFirstLastPara="1" wrap="square" lIns="68569" tIns="68569" rIns="68569" bIns="68569" anchor="t" anchorCtr="0"/>
          <a:lstStyle>
            <a:defPPr marR="0" lvl="0" algn="l" rtl="0">
              <a:lnSpc>
                <a:spcPct val="100000"/>
              </a:lnSpc>
              <a:spcBef>
                <a:spcPts val="0"/>
              </a:spcBef>
              <a:spcAft>
                <a:spcPts val="0"/>
              </a:spcAft>
            </a:defPPr>
            <a:lvl1pPr marL="361950" marR="0" lvl="0" indent="-361950" algn="just" defTabSz="685800" rtl="0" eaLnBrk="1" latinLnBrk="0" hangingPunct="1">
              <a:lnSpc>
                <a:spcPct val="110000"/>
              </a:lnSpc>
              <a:spcBef>
                <a:spcPts val="1200"/>
              </a:spcBef>
              <a:spcAft>
                <a:spcPts val="0"/>
              </a:spcAft>
              <a:buClr>
                <a:schemeClr val="accent1"/>
              </a:buClr>
              <a:buSzPct val="50000"/>
              <a:buFont typeface="Wingdings 2" panose="05020102010507070707" pitchFamily="18" charset="2"/>
              <a:buChar char=""/>
              <a:defRPr lang="zh-CN" altLang="en-US" sz="2800" b="0" i="0" u="none" strike="noStrike" kern="1200" cap="none" baseline="0" dirty="0" smtClean="0">
                <a:solidFill>
                  <a:schemeClr val="accent2">
                    <a:lumMod val="75000"/>
                  </a:schemeClr>
                </a:solidFill>
                <a:latin typeface="+mn-ea"/>
                <a:ea typeface="+mn-ea"/>
                <a:cs typeface="+mn-cs"/>
                <a:sym typeface="Quattrocento Sans"/>
              </a:defRPr>
            </a:lvl1pPr>
            <a:lvl2pPr marL="361950" marR="0" lvl="1" indent="-361950" algn="just" defTabSz="685800" rtl="0" eaLnBrk="1" latinLnBrk="0" hangingPunct="1">
              <a:lnSpc>
                <a:spcPct val="120000"/>
              </a:lnSpc>
              <a:spcBef>
                <a:spcPts val="0"/>
              </a:spcBef>
              <a:spcAft>
                <a:spcPts val="1200"/>
              </a:spcAft>
              <a:buClr>
                <a:schemeClr val="accent2">
                  <a:lumMod val="60000"/>
                  <a:lumOff val="40000"/>
                </a:schemeClr>
              </a:buClr>
              <a:buSzPts val="2000"/>
              <a:buFont typeface="幼圆" panose="02010509060101010101" pitchFamily="49" charset="-122"/>
              <a:buChar char=" "/>
              <a:defRPr sz="1800" b="0" i="0" u="none" strike="noStrike" kern="1200" cap="none" baseline="0">
                <a:solidFill>
                  <a:schemeClr val="tx1"/>
                </a:solidFill>
                <a:latin typeface="+mn-ea"/>
                <a:ea typeface="+mn-ea"/>
                <a:cs typeface="+mn-cs"/>
                <a:sym typeface="Quattrocento Sans"/>
              </a:defRPr>
            </a:lvl2pPr>
            <a:lvl3pPr marL="857250" marR="0" lvl="2" indent="-171450" algn="l" defTabSz="685800" rtl="0" eaLnBrk="1" latinLnBrk="0" hangingPunct="1">
              <a:lnSpc>
                <a:spcPct val="90000"/>
              </a:lnSpc>
              <a:spcBef>
                <a:spcPts val="375"/>
              </a:spcBef>
              <a:spcAft>
                <a:spcPts val="0"/>
              </a:spcAft>
              <a:buClr>
                <a:srgbClr val="FFCD00"/>
              </a:buClr>
              <a:buSzPts val="2000"/>
              <a:buFont typeface="Arial" panose="020B0604020202020204" pitchFamily="34" charset="0"/>
              <a:buChar char="•"/>
              <a:defRPr sz="1500" b="0" i="0" u="none" strike="noStrike" kern="1200" cap="none">
                <a:solidFill>
                  <a:schemeClr val="tx1"/>
                </a:solidFill>
                <a:latin typeface="+mn-lt"/>
                <a:ea typeface="+mn-ea"/>
                <a:cs typeface="+mn-cs"/>
                <a:sym typeface="Quattrocento Sans"/>
              </a:defRPr>
            </a:lvl3pPr>
            <a:lvl4pPr marL="1200150" marR="0" lvl="3" indent="-171450" algn="l" defTabSz="685800" rtl="0" eaLnBrk="1" latinLnBrk="0" hangingPunct="1">
              <a:lnSpc>
                <a:spcPct val="90000"/>
              </a:lnSpc>
              <a:spcBef>
                <a:spcPts val="375"/>
              </a:spcBef>
              <a:spcAft>
                <a:spcPts val="0"/>
              </a:spcAft>
              <a:buClr>
                <a:srgbClr val="FFCD00"/>
              </a:buClr>
              <a:buSzPts val="1800"/>
              <a:buFont typeface="Arial" panose="020B0604020202020204" pitchFamily="34" charset="0"/>
              <a:buChar char="•"/>
              <a:defRPr sz="1350" b="0" i="0" u="none" strike="noStrike" kern="1200" cap="none">
                <a:solidFill>
                  <a:schemeClr val="tx1"/>
                </a:solidFill>
                <a:latin typeface="+mn-lt"/>
                <a:ea typeface="+mn-ea"/>
                <a:cs typeface="+mn-cs"/>
                <a:sym typeface="Quattrocento Sans"/>
              </a:defRPr>
            </a:lvl4pPr>
            <a:lvl5pPr marL="1543050" marR="0" lvl="4" indent="-171450" algn="l" defTabSz="685800" rtl="0" eaLnBrk="1" latinLnBrk="0" hangingPunct="1">
              <a:lnSpc>
                <a:spcPct val="90000"/>
              </a:lnSpc>
              <a:spcBef>
                <a:spcPts val="375"/>
              </a:spcBef>
              <a:spcAft>
                <a:spcPts val="0"/>
              </a:spcAft>
              <a:buClr>
                <a:srgbClr val="FFCD00"/>
              </a:buClr>
              <a:buSzPts val="1800"/>
              <a:buFont typeface="Arial" panose="020B0604020202020204" pitchFamily="34" charset="0"/>
              <a:buChar char="•"/>
              <a:defRPr sz="1350" b="0" i="0" u="none" strike="noStrike" kern="1200" cap="none">
                <a:solidFill>
                  <a:schemeClr val="tx1"/>
                </a:solidFill>
                <a:latin typeface="+mn-lt"/>
                <a:ea typeface="+mn-ea"/>
                <a:cs typeface="+mn-cs"/>
                <a:sym typeface="Quattrocento Sans"/>
              </a:defRPr>
            </a:lvl5pPr>
            <a:lvl6pPr marL="1885950" marR="0" lvl="5" indent="-171450" algn="l" defTabSz="685800" rtl="0" eaLnBrk="1" latinLnBrk="0" hangingPunct="1">
              <a:lnSpc>
                <a:spcPct val="90000"/>
              </a:lnSpc>
              <a:spcBef>
                <a:spcPts val="375"/>
              </a:spcBef>
              <a:spcAft>
                <a:spcPts val="0"/>
              </a:spcAft>
              <a:buClr>
                <a:srgbClr val="FFCD00"/>
              </a:buClr>
              <a:buSzPts val="1800"/>
              <a:buFont typeface="Arial" panose="020B0604020202020204" pitchFamily="34" charset="0"/>
              <a:buChar char="•"/>
              <a:defRPr sz="1350" b="0" i="0" u="none" strike="noStrike" kern="1200" cap="none">
                <a:solidFill>
                  <a:schemeClr val="tx1"/>
                </a:solidFill>
                <a:latin typeface="+mn-lt"/>
                <a:ea typeface="+mn-ea"/>
                <a:cs typeface="+mn-cs"/>
                <a:sym typeface="Quattrocento Sans"/>
              </a:defRPr>
            </a:lvl6pPr>
            <a:lvl7pPr marL="2228850" marR="0" lvl="6" indent="-171450" algn="l" defTabSz="685800" rtl="0" eaLnBrk="1" latinLnBrk="0" hangingPunct="1">
              <a:lnSpc>
                <a:spcPct val="90000"/>
              </a:lnSpc>
              <a:spcBef>
                <a:spcPts val="375"/>
              </a:spcBef>
              <a:spcAft>
                <a:spcPts val="0"/>
              </a:spcAft>
              <a:buClr>
                <a:srgbClr val="FFCD00"/>
              </a:buClr>
              <a:buSzPts val="1800"/>
              <a:buFont typeface="Arial" panose="020B0604020202020204" pitchFamily="34" charset="0"/>
              <a:buChar char="•"/>
              <a:defRPr sz="1350" b="0" i="0" u="none" strike="noStrike" kern="1200" cap="none">
                <a:solidFill>
                  <a:schemeClr val="tx1"/>
                </a:solidFill>
                <a:latin typeface="+mn-lt"/>
                <a:ea typeface="+mn-ea"/>
                <a:cs typeface="+mn-cs"/>
                <a:sym typeface="Quattrocento Sans"/>
              </a:defRPr>
            </a:lvl7pPr>
            <a:lvl8pPr marL="2571750" marR="0" lvl="7" indent="-171450" algn="l" defTabSz="685800" rtl="0" eaLnBrk="1" latinLnBrk="0" hangingPunct="1">
              <a:lnSpc>
                <a:spcPct val="90000"/>
              </a:lnSpc>
              <a:spcBef>
                <a:spcPts val="375"/>
              </a:spcBef>
              <a:spcAft>
                <a:spcPts val="0"/>
              </a:spcAft>
              <a:buClr>
                <a:srgbClr val="FFCD00"/>
              </a:buClr>
              <a:buSzPts val="1800"/>
              <a:buFont typeface="Arial" panose="020B0604020202020204" pitchFamily="34" charset="0"/>
              <a:buChar char="•"/>
              <a:defRPr sz="1350" b="0" i="0" u="none" strike="noStrike" kern="1200" cap="none">
                <a:solidFill>
                  <a:schemeClr val="tx1"/>
                </a:solidFill>
                <a:latin typeface="+mn-lt"/>
                <a:ea typeface="+mn-ea"/>
                <a:cs typeface="+mn-cs"/>
                <a:sym typeface="Quattrocento Sans"/>
              </a:defRPr>
            </a:lvl8pPr>
            <a:lvl9pPr marL="2914650" marR="0" lvl="8" indent="-171450" algn="l" defTabSz="685800" rtl="0" eaLnBrk="1" latinLnBrk="0" hangingPunct="1">
              <a:lnSpc>
                <a:spcPct val="90000"/>
              </a:lnSpc>
              <a:spcBef>
                <a:spcPts val="375"/>
              </a:spcBef>
              <a:spcAft>
                <a:spcPts val="0"/>
              </a:spcAft>
              <a:buClr>
                <a:srgbClr val="FFCD00"/>
              </a:buClr>
              <a:buSzPts val="1800"/>
              <a:buFont typeface="Arial" panose="020B0604020202020204" pitchFamily="34" charset="0"/>
              <a:buChar char="•"/>
              <a:defRPr sz="1350" b="0" i="0" u="none" strike="noStrike" kern="1200" cap="none">
                <a:solidFill>
                  <a:schemeClr val="tx1"/>
                </a:solidFill>
                <a:latin typeface="+mn-lt"/>
                <a:ea typeface="+mn-ea"/>
                <a:cs typeface="+mn-cs"/>
                <a:sym typeface="Quattrocento Sans"/>
              </a:defRPr>
            </a:lvl9pPr>
          </a:lstStyle>
          <a:p>
            <a:pPr>
              <a:buClrTx/>
              <a:buSzPct val="100000"/>
              <a:buFont typeface="Wingdings" panose="05000000000000000000" pitchFamily="2" charset="2"/>
              <a:buChar char="l"/>
            </a:pPr>
            <a:r>
              <a:rPr lang="zh-TW" altLang="en-US" sz="2400" b="1" dirty="0">
                <a:solidFill>
                  <a:schemeClr val="tx1"/>
                </a:solidFill>
                <a:latin typeface="微軟正黑體" panose="020B0604030504040204" pitchFamily="34" charset="-120"/>
                <a:ea typeface="微軟正黑體" panose="020B0604030504040204" pitchFamily="34" charset="-120"/>
              </a:rPr>
              <a:t>免試學生身分</a:t>
            </a:r>
            <a:r>
              <a:rPr lang="en-US" altLang="zh-TW" sz="2400" b="1" dirty="0">
                <a:solidFill>
                  <a:schemeClr val="tx1"/>
                </a:solidFill>
                <a:latin typeface="微軟正黑體" panose="020B0604030504040204" pitchFamily="34" charset="-120"/>
                <a:ea typeface="微軟正黑體" panose="020B0604030504040204" pitchFamily="34" charset="-120"/>
              </a:rPr>
              <a:t>:</a:t>
            </a:r>
            <a:r>
              <a:rPr lang="zh-TW" altLang="en-US" sz="2400" b="1" dirty="0">
                <a:solidFill>
                  <a:schemeClr val="tx1"/>
                </a:solidFill>
                <a:latin typeface="微軟正黑體" panose="020B0604030504040204" pitchFamily="34" charset="-120"/>
                <a:ea typeface="微軟正黑體" panose="020B0604030504040204" pitchFamily="34" charset="-120"/>
              </a:rPr>
              <a:t>僑生及港澳學生不得選填進修學校及高級中等學校進修部志願，</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但已取得合法居留身分者，不在此限</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smtClean="0">
                <a:solidFill>
                  <a:srgbClr val="FF0000"/>
                </a:solidFill>
                <a:latin typeface="微軟正黑體" panose="020B0604030504040204" pitchFamily="34" charset="-120"/>
                <a:ea typeface="微軟正黑體" panose="020B0604030504040204" pitchFamily="34" charset="-120"/>
              </a:rPr>
              <a:t>。</a:t>
            </a:r>
            <a:endParaRPr lang="en-US" altLang="zh-TW" sz="2400" b="1" dirty="0" smtClean="0">
              <a:solidFill>
                <a:srgbClr val="FF0000"/>
              </a:solidFill>
              <a:latin typeface="微軟正黑體" panose="020B0604030504040204" pitchFamily="34" charset="-120"/>
              <a:ea typeface="微軟正黑體" panose="020B0604030504040204" pitchFamily="34" charset="-120"/>
            </a:endParaRPr>
          </a:p>
          <a:p>
            <a:pPr>
              <a:buClrTx/>
              <a:buSzPct val="100000"/>
              <a:buFont typeface="Wingdings" panose="05000000000000000000" pitchFamily="2" charset="2"/>
              <a:buChar char="l"/>
            </a:pPr>
            <a:r>
              <a:rPr lang="zh-TW" altLang="en-US" sz="2400" b="1" dirty="0">
                <a:solidFill>
                  <a:srgbClr val="0000FF"/>
                </a:solidFill>
                <a:latin typeface="微軟正黑體" panose="020B0604030504040204" pitchFamily="34" charset="-120"/>
                <a:ea typeface="微軟正黑體" panose="020B0604030504040204" pitchFamily="34" charset="-120"/>
              </a:rPr>
              <a:t>如遇港澳生，請至該生的</a:t>
            </a:r>
            <a:r>
              <a:rPr lang="zh-TW" altLang="en-US" sz="2400" b="1" dirty="0">
                <a:solidFill>
                  <a:srgbClr val="FF0000"/>
                </a:solidFill>
                <a:latin typeface="微軟正黑體" panose="020B0604030504040204" pitchFamily="34" charset="-120"/>
                <a:ea typeface="微軟正黑體" panose="020B0604030504040204" pitchFamily="34" charset="-120"/>
              </a:rPr>
              <a:t>明細</a:t>
            </a:r>
            <a:r>
              <a:rPr lang="zh-TW" altLang="en-US" sz="2400" b="1" dirty="0">
                <a:solidFill>
                  <a:srgbClr val="0000FF"/>
                </a:solidFill>
                <a:latin typeface="微軟正黑體" panose="020B0604030504040204" pitchFamily="34" charset="-120"/>
                <a:ea typeface="微軟正黑體" panose="020B0604030504040204" pitchFamily="34" charset="-120"/>
              </a:rPr>
              <a:t>資料內</a:t>
            </a:r>
            <a:r>
              <a:rPr lang="zh-TW" altLang="en-US" sz="2400" b="1" dirty="0">
                <a:solidFill>
                  <a:srgbClr val="FF0000"/>
                </a:solidFill>
                <a:latin typeface="微軟正黑體" panose="020B0604030504040204" pitchFamily="34" charset="-120"/>
                <a:ea typeface="微軟正黑體" panose="020B0604030504040204" pitchFamily="34" charset="-120"/>
              </a:rPr>
              <a:t>手動</a:t>
            </a:r>
            <a:r>
              <a:rPr lang="zh-TW" altLang="en-US" sz="2400" b="1" dirty="0">
                <a:solidFill>
                  <a:srgbClr val="0000FF"/>
                </a:solidFill>
                <a:latin typeface="微軟正黑體" panose="020B0604030504040204" pitchFamily="34" charset="-120"/>
                <a:ea typeface="微軟正黑體" panose="020B0604030504040204" pitchFamily="34" charset="-120"/>
              </a:rPr>
              <a:t>將免試學生身分</a:t>
            </a:r>
            <a:r>
              <a:rPr lang="zh-TW" altLang="en-US" sz="2400" b="1" dirty="0">
                <a:solidFill>
                  <a:srgbClr val="FF0000"/>
                </a:solidFill>
                <a:latin typeface="微軟正黑體" panose="020B0604030504040204" pitchFamily="34" charset="-120"/>
                <a:ea typeface="微軟正黑體" panose="020B0604030504040204" pitchFamily="34" charset="-120"/>
              </a:rPr>
              <a:t>修改</a:t>
            </a:r>
            <a:r>
              <a:rPr lang="zh-TW" altLang="en-US" sz="2400" b="1" dirty="0">
                <a:solidFill>
                  <a:srgbClr val="0000FF"/>
                </a:solidFill>
                <a:latin typeface="微軟正黑體" panose="020B0604030504040204" pitchFamily="34" charset="-120"/>
                <a:ea typeface="微軟正黑體" panose="020B0604030504040204" pitchFamily="34" charset="-120"/>
              </a:rPr>
              <a:t>為「港澳生」</a:t>
            </a:r>
            <a:r>
              <a:rPr lang="zh-TW" altLang="en-US" sz="2400" b="1" dirty="0" smtClean="0">
                <a:solidFill>
                  <a:srgbClr val="0000FF"/>
                </a:solidFill>
                <a:latin typeface="微軟正黑體" panose="020B0604030504040204" pitchFamily="34" charset="-120"/>
                <a:ea typeface="微軟正黑體" panose="020B0604030504040204" pitchFamily="34" charset="-120"/>
              </a:rPr>
              <a:t>。</a:t>
            </a:r>
            <a:endParaRPr lang="en-US" altLang="zh-TW" sz="2400" b="1" dirty="0" smtClean="0">
              <a:solidFill>
                <a:srgbClr val="FF0000"/>
              </a:solidFill>
              <a:latin typeface="微軟正黑體" panose="020B0604030504040204" pitchFamily="34" charset="-120"/>
              <a:ea typeface="微軟正黑體" panose="020B0604030504040204" pitchFamily="34" charset="-120"/>
            </a:endParaRPr>
          </a:p>
          <a:p>
            <a:pPr>
              <a:buClrTx/>
              <a:buSzPct val="100000"/>
              <a:buFont typeface="Wingdings" panose="05000000000000000000" pitchFamily="2" charset="2"/>
              <a:buChar char="l"/>
            </a:pPr>
            <a:r>
              <a:rPr lang="zh-TW" altLang="en-US" sz="2400" b="1" dirty="0" smtClean="0">
                <a:solidFill>
                  <a:schemeClr val="tx1"/>
                </a:solidFill>
                <a:latin typeface="微軟正黑體" panose="020B0604030504040204" pitchFamily="34" charset="-120"/>
                <a:ea typeface="微軟正黑體" panose="020B0604030504040204" pitchFamily="34" charset="-120"/>
              </a:rPr>
              <a:t>若未取得</a:t>
            </a:r>
            <a:r>
              <a:rPr lang="zh-TW" altLang="en-US" sz="2400" b="1" dirty="0">
                <a:solidFill>
                  <a:schemeClr val="tx1"/>
                </a:solidFill>
                <a:latin typeface="微軟正黑體" panose="020B0604030504040204" pitchFamily="34" charset="-120"/>
                <a:ea typeface="微軟正黑體" panose="020B0604030504040204" pitchFamily="34" charset="-120"/>
              </a:rPr>
              <a:t>合法居留</a:t>
            </a:r>
            <a:r>
              <a:rPr lang="zh-TW" altLang="en-US" sz="2400" b="1" dirty="0" smtClean="0">
                <a:solidFill>
                  <a:schemeClr val="tx1"/>
                </a:solidFill>
                <a:latin typeface="微軟正黑體" panose="020B0604030504040204" pitchFamily="34" charset="-120"/>
                <a:ea typeface="微軟正黑體" panose="020B0604030504040204" pitchFamily="34" charset="-120"/>
              </a:rPr>
              <a:t>身分者請將</a:t>
            </a:r>
            <a:r>
              <a:rPr lang="zh-TW" altLang="en-US" sz="2400" b="1" dirty="0" smtClean="0">
                <a:solidFill>
                  <a:srgbClr val="FF0000"/>
                </a:solidFill>
                <a:latin typeface="微軟正黑體" panose="020B0604030504040204" pitchFamily="34" charset="-120"/>
                <a:ea typeface="微軟正黑體" panose="020B0604030504040204" pitchFamily="34" charset="-120"/>
              </a:rPr>
              <a:t>「選進修學校</a:t>
            </a:r>
            <a:r>
              <a:rPr lang="en-US" altLang="zh-TW" sz="2400" b="1" dirty="0" smtClean="0">
                <a:solidFill>
                  <a:srgbClr val="FF0000"/>
                </a:solidFill>
                <a:latin typeface="微軟正黑體" panose="020B0604030504040204" pitchFamily="34" charset="-120"/>
                <a:ea typeface="微軟正黑體" panose="020B0604030504040204" pitchFamily="34" charset="-120"/>
              </a:rPr>
              <a:t>(</a:t>
            </a:r>
            <a:r>
              <a:rPr lang="zh-TW" altLang="en-US" sz="2400" b="1" dirty="0" smtClean="0">
                <a:solidFill>
                  <a:srgbClr val="FF0000"/>
                </a:solidFill>
                <a:latin typeface="微軟正黑體" panose="020B0604030504040204" pitchFamily="34" charset="-120"/>
                <a:ea typeface="微軟正黑體" panose="020B0604030504040204" pitchFamily="34" charset="-120"/>
              </a:rPr>
              <a:t>部</a:t>
            </a:r>
            <a:r>
              <a:rPr lang="en-US" altLang="zh-TW" sz="2400" b="1" dirty="0" smtClean="0">
                <a:solidFill>
                  <a:srgbClr val="FF0000"/>
                </a:solidFill>
                <a:latin typeface="微軟正黑體" panose="020B0604030504040204" pitchFamily="34" charset="-120"/>
                <a:ea typeface="微軟正黑體" panose="020B0604030504040204" pitchFamily="34" charset="-120"/>
              </a:rPr>
              <a:t>)</a:t>
            </a:r>
            <a:r>
              <a:rPr lang="zh-TW" altLang="en-US" sz="2400" b="1" dirty="0" smtClean="0">
                <a:solidFill>
                  <a:srgbClr val="FF0000"/>
                </a:solidFill>
                <a:latin typeface="微軟正黑體" panose="020B0604030504040204" pitchFamily="34" charset="-120"/>
                <a:ea typeface="微軟正黑體" panose="020B0604030504040204" pitchFamily="34" charset="-120"/>
              </a:rPr>
              <a:t>作為志願」欄位取消勾選</a:t>
            </a:r>
            <a:endParaRPr lang="en-US" altLang="zh-TW" sz="2400" b="1" dirty="0" smtClean="0">
              <a:solidFill>
                <a:srgbClr val="FF0000"/>
              </a:solidFill>
              <a:latin typeface="微軟正黑體" panose="020B0604030504040204" pitchFamily="34" charset="-120"/>
              <a:ea typeface="微軟正黑體" panose="020B0604030504040204" pitchFamily="34" charset="-120"/>
            </a:endParaRPr>
          </a:p>
          <a:p>
            <a:pPr>
              <a:buClrTx/>
              <a:buSzPct val="100000"/>
              <a:buFont typeface="Wingdings" panose="05000000000000000000" pitchFamily="2" charset="2"/>
              <a:buChar char="l"/>
            </a:pPr>
            <a:endParaRPr lang="zh-TW" altLang="en-US" sz="2400" dirty="0">
              <a:solidFill>
                <a:srgbClr val="FF0000"/>
              </a:solidFill>
              <a:latin typeface="微軟正黑體" panose="020B0604030504040204" pitchFamily="34" charset="-120"/>
              <a:ea typeface="微軟正黑體" panose="020B0604030504040204" pitchFamily="34" charset="-120"/>
            </a:endParaRPr>
          </a:p>
          <a:p>
            <a:pPr>
              <a:buFontTx/>
              <a:buNone/>
            </a:pPr>
            <a:endParaRPr lang="zh-TW" altLang="en-US" sz="1500" dirty="0">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1726471" y="4946974"/>
            <a:ext cx="8940799" cy="1648562"/>
            <a:chOff x="431961" y="3534880"/>
            <a:chExt cx="5906526" cy="784823"/>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r="5926"/>
            <a:stretch/>
          </p:blipFill>
          <p:spPr>
            <a:xfrm>
              <a:off x="431961" y="3534880"/>
              <a:ext cx="5906526" cy="784823"/>
            </a:xfrm>
            <a:prstGeom prst="rect">
              <a:avLst/>
            </a:prstGeom>
          </p:spPr>
        </p:pic>
        <p:sp>
          <p:nvSpPr>
            <p:cNvPr id="6" name="矩形 5"/>
            <p:cNvSpPr/>
            <p:nvPr/>
          </p:nvSpPr>
          <p:spPr>
            <a:xfrm>
              <a:off x="431961" y="3541800"/>
              <a:ext cx="4751570" cy="1638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7" name="矩形 6"/>
            <p:cNvSpPr/>
            <p:nvPr/>
          </p:nvSpPr>
          <p:spPr>
            <a:xfrm>
              <a:off x="433202" y="4071821"/>
              <a:ext cx="1994716" cy="2072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grpSp>
      <p:sp>
        <p:nvSpPr>
          <p:cNvPr id="15" name="標題 1"/>
          <p:cNvSpPr txBox="1">
            <a:spLocks/>
          </p:cNvSpPr>
          <p:nvPr/>
        </p:nvSpPr>
        <p:spPr>
          <a:xfrm>
            <a:off x="683568" y="902365"/>
            <a:ext cx="6428432" cy="471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400" dirty="0" smtClean="0">
                <a:latin typeface="微軟正黑體" panose="020B0604030504040204" pitchFamily="34" charset="-120"/>
                <a:ea typeface="微軟正黑體" panose="020B0604030504040204" pitchFamily="34" charset="-120"/>
              </a:rPr>
              <a:t>3-4</a:t>
            </a:r>
            <a:r>
              <a:rPr lang="zh-TW" altLang="en-US" sz="2400" dirty="0" smtClean="0">
                <a:latin typeface="微軟正黑體" panose="020B0604030504040204" pitchFamily="34" charset="-120"/>
                <a:ea typeface="微軟正黑體" panose="020B0604030504040204" pitchFamily="34" charset="-120"/>
              </a:rPr>
              <a:t>學生</a:t>
            </a:r>
            <a:r>
              <a:rPr lang="zh-TW" altLang="en-US" sz="2400" dirty="0">
                <a:latin typeface="微軟正黑體" panose="020B0604030504040204" pitchFamily="34" charset="-120"/>
                <a:ea typeface="微軟正黑體" panose="020B0604030504040204" pitchFamily="34" charset="-120"/>
              </a:rPr>
              <a:t>基本資料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僑生</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港澳生選填進修部規則</a:t>
            </a:r>
          </a:p>
          <a:p>
            <a:endParaRPr lang="zh-TW" altLang="en-US" sz="2167" dirty="0">
              <a:latin typeface="微軟正黑體" panose="020B0604030504040204" pitchFamily="34" charset="-120"/>
              <a:ea typeface="微軟正黑體" panose="020B0604030504040204" pitchFamily="34" charset="-120"/>
            </a:endParaRPr>
          </a:p>
        </p:txBody>
      </p:sp>
      <p:sp>
        <p:nvSpPr>
          <p:cNvPr id="16" name="文字方塊 2"/>
          <p:cNvSpPr txBox="1">
            <a:spLocks noChangeArrowheads="1"/>
          </p:cNvSpPr>
          <p:nvPr/>
        </p:nvSpPr>
        <p:spPr bwMode="auto">
          <a:xfrm>
            <a:off x="685414" y="1310425"/>
            <a:ext cx="6064006"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zh-TW" altLang="en-US" sz="1950" dirty="0">
                <a:latin typeface="微軟正黑體" panose="020B0604030504040204" pitchFamily="34" charset="-120"/>
                <a:ea typeface="微軟正黑體" panose="020B0604030504040204" pitchFamily="34" charset="-120"/>
              </a:rPr>
              <a:t>相關作業</a:t>
            </a:r>
            <a:r>
              <a:rPr lang="en-US" altLang="zh-TW" sz="1950" dirty="0">
                <a:latin typeface="微軟正黑體" panose="020B0604030504040204" pitchFamily="34" charset="-120"/>
                <a:ea typeface="微軟正黑體" panose="020B0604030504040204" pitchFamily="34" charset="-120"/>
              </a:rPr>
              <a:t>/</a:t>
            </a:r>
            <a:r>
              <a:rPr lang="zh-TW" altLang="en-US" sz="1950" dirty="0">
                <a:latin typeface="微軟正黑體" panose="020B0604030504040204" pitchFamily="34" charset="-120"/>
                <a:ea typeface="微軟正黑體" panose="020B0604030504040204" pitchFamily="34" charset="-120"/>
              </a:rPr>
              <a:t>學生資料編修</a:t>
            </a:r>
            <a:r>
              <a:rPr lang="en-US" altLang="zh-TW" sz="1950" dirty="0">
                <a:latin typeface="微軟正黑體" panose="020B0604030504040204" pitchFamily="34" charset="-120"/>
                <a:ea typeface="微軟正黑體" panose="020B0604030504040204" pitchFamily="34" charset="-120"/>
              </a:rPr>
              <a:t>/</a:t>
            </a:r>
            <a:r>
              <a:rPr lang="zh-TW" altLang="en-US" sz="1950" dirty="0">
                <a:latin typeface="微軟正黑體" panose="020B0604030504040204" pitchFamily="34" charset="-120"/>
                <a:ea typeface="微軟正黑體" panose="020B0604030504040204" pitchFamily="34" charset="-120"/>
              </a:rPr>
              <a:t>點選</a:t>
            </a:r>
            <a:r>
              <a:rPr lang="en-US" altLang="zh-TW" sz="1950" dirty="0">
                <a:latin typeface="微軟正黑體" panose="020B0604030504040204" pitchFamily="34" charset="-120"/>
                <a:ea typeface="微軟正黑體" panose="020B0604030504040204" pitchFamily="34" charset="-120"/>
              </a:rPr>
              <a:t>(</a:t>
            </a:r>
            <a:r>
              <a:rPr lang="zh-TW" altLang="en-US" sz="1950" dirty="0">
                <a:latin typeface="微軟正黑體" panose="020B0604030504040204" pitchFamily="34" charset="-120"/>
                <a:ea typeface="微軟正黑體" panose="020B0604030504040204" pitchFamily="34" charset="-120"/>
              </a:rPr>
              <a:t>該生</a:t>
            </a:r>
            <a:r>
              <a:rPr lang="en-US" altLang="zh-TW" sz="1950" dirty="0">
                <a:latin typeface="微軟正黑體" panose="020B0604030504040204" pitchFamily="34" charset="-120"/>
                <a:ea typeface="微軟正黑體" panose="020B0604030504040204" pitchFamily="34" charset="-120"/>
              </a:rPr>
              <a:t>)</a:t>
            </a:r>
            <a:r>
              <a:rPr lang="zh-TW" altLang="en-US" sz="1950" dirty="0">
                <a:latin typeface="微軟正黑體" panose="020B0604030504040204" pitchFamily="34" charset="-120"/>
                <a:ea typeface="微軟正黑體" panose="020B0604030504040204" pitchFamily="34" charset="-120"/>
              </a:rPr>
              <a:t>明細</a:t>
            </a:r>
          </a:p>
        </p:txBody>
      </p:sp>
      <p:sp>
        <p:nvSpPr>
          <p:cNvPr id="12" name="矩形 11"/>
          <p:cNvSpPr/>
          <p:nvPr/>
        </p:nvSpPr>
        <p:spPr>
          <a:xfrm>
            <a:off x="0" y="269623"/>
            <a:ext cx="755576" cy="4090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7" name="TextBox 107"/>
          <p:cNvSpPr txBox="1"/>
          <p:nvPr/>
        </p:nvSpPr>
        <p:spPr>
          <a:xfrm>
            <a:off x="683568" y="268090"/>
            <a:ext cx="2592288" cy="400110"/>
          </a:xfrm>
          <a:prstGeom prst="rect">
            <a:avLst/>
          </a:prstGeom>
          <a:noFill/>
          <a:effectLst/>
        </p:spPr>
        <p:txBody>
          <a:bodyPr wrap="square" rtlCol="0">
            <a:spAutoFit/>
          </a:bodyPr>
          <a:lstStyle/>
          <a:p>
            <a:r>
              <a:rPr lang="zh-TW" altLang="en-US" sz="2000" b="1" dirty="0">
                <a:solidFill>
                  <a:srgbClr val="EE7D00"/>
                </a:solidFill>
                <a:latin typeface="微軟正黑體" panose="020B0604030504040204" pitchFamily="34" charset="-120"/>
                <a:ea typeface="微軟正黑體" panose="020B0604030504040204" pitchFamily="34" charset="-120"/>
              </a:rPr>
              <a:t>三、建置基本資料</a:t>
            </a: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536" y="3894111"/>
            <a:ext cx="10058400" cy="906400"/>
          </a:xfrm>
          <a:prstGeom prst="rect">
            <a:avLst/>
          </a:prstGeom>
        </p:spPr>
      </p:pic>
    </p:spTree>
    <p:extLst>
      <p:ext uri="{BB962C8B-B14F-4D97-AF65-F5344CB8AC3E}">
        <p14:creationId xmlns:p14="http://schemas.microsoft.com/office/powerpoint/2010/main" val="204443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idx="12"/>
          </p:nvPr>
        </p:nvSpPr>
        <p:spPr/>
        <p:txBody>
          <a:bodyPr/>
          <a:lstStyle/>
          <a:p>
            <a:fld id="{00000000-1234-1234-1234-123412341234}" type="slidenum">
              <a:rPr lang="en" smtClean="0"/>
              <a:pPr/>
              <a:t>21</a:t>
            </a:fld>
            <a:endParaRPr lang="en"/>
          </a:p>
        </p:txBody>
      </p:sp>
      <p:sp>
        <p:nvSpPr>
          <p:cNvPr id="7" name="矩形 6"/>
          <p:cNvSpPr/>
          <p:nvPr/>
        </p:nvSpPr>
        <p:spPr>
          <a:xfrm>
            <a:off x="1220579" y="320575"/>
            <a:ext cx="9200678" cy="5818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1"/>
          <p:cNvSpPr>
            <a:spLocks noChangeArrowheads="1"/>
          </p:cNvSpPr>
          <p:nvPr/>
        </p:nvSpPr>
        <p:spPr bwMode="auto">
          <a:xfrm>
            <a:off x="2134432" y="2017039"/>
            <a:ext cx="7606546" cy="314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285750" indent="-285750">
              <a:lnSpc>
                <a:spcPct val="150000"/>
              </a:lnSpc>
              <a:spcBef>
                <a:spcPct val="0"/>
              </a:spcBef>
              <a:buFont typeface="Wingdings" panose="05000000000000000000" pitchFamily="2" charset="2"/>
              <a:buChar char="l"/>
            </a:pPr>
            <a:r>
              <a:rPr lang="zh-TW" altLang="en-US" sz="2000" dirty="0" smtClean="0">
                <a:solidFill>
                  <a:srgbClr val="080808"/>
                </a:solidFill>
                <a:latin typeface="微軟正黑體" panose="020B0604030504040204" pitchFamily="34" charset="-120"/>
                <a:ea typeface="微軟正黑體" panose="020B0604030504040204" pitchFamily="34" charset="-120"/>
              </a:rPr>
              <a:t>整批匯入可多次匯入，但只會針對最新匯入的基本資料做更新。</a:t>
            </a:r>
            <a:endParaRPr lang="en-US" altLang="zh-TW" sz="2000" dirty="0" smtClean="0">
              <a:solidFill>
                <a:srgbClr val="080808"/>
              </a:solidFill>
              <a:latin typeface="微軟正黑體" panose="020B0604030504040204" pitchFamily="34" charset="-120"/>
              <a:ea typeface="微軟正黑體" panose="020B0604030504040204" pitchFamily="34" charset="-120"/>
            </a:endParaRPr>
          </a:p>
          <a:p>
            <a:pPr marL="720000" indent="-457200">
              <a:lnSpc>
                <a:spcPct val="150000"/>
              </a:lnSpc>
              <a:spcBef>
                <a:spcPct val="0"/>
              </a:spcBef>
              <a:buNone/>
            </a:pPr>
            <a:r>
              <a:rPr lang="en-US" altLang="zh-TW" sz="2000" dirty="0" smtClean="0">
                <a:solidFill>
                  <a:srgbClr val="080808"/>
                </a:solidFill>
                <a:latin typeface="微軟正黑體" panose="020B0604030504040204" pitchFamily="34" charset="-120"/>
                <a:ea typeface="微軟正黑體" panose="020B0604030504040204" pitchFamily="34" charset="-120"/>
              </a:rPr>
              <a:t>	</a:t>
            </a:r>
            <a:r>
              <a:rPr lang="zh-TW" altLang="en-US" sz="2000" u="sng" dirty="0" smtClean="0">
                <a:solidFill>
                  <a:srgbClr val="080808"/>
                </a:solidFill>
                <a:latin typeface="微軟正黑體" panose="020B0604030504040204" pitchFamily="34" charset="-120"/>
                <a:ea typeface="微軟正黑體" panose="020B0604030504040204" pitchFamily="34" charset="-120"/>
              </a:rPr>
              <a:t>例</a:t>
            </a:r>
            <a:r>
              <a:rPr lang="en-US" altLang="zh-TW" sz="2000" u="sng" dirty="0" smtClean="0">
                <a:solidFill>
                  <a:srgbClr val="080808"/>
                </a:solidFill>
                <a:latin typeface="微軟正黑體" panose="020B0604030504040204" pitchFamily="34" charset="-120"/>
                <a:ea typeface="微軟正黑體" panose="020B0604030504040204" pitchFamily="34" charset="-120"/>
              </a:rPr>
              <a:t>:</a:t>
            </a:r>
            <a:r>
              <a:rPr lang="zh-TW" altLang="en-US" sz="2000" u="sng" dirty="0" smtClean="0">
                <a:solidFill>
                  <a:srgbClr val="080808"/>
                </a:solidFill>
                <a:latin typeface="微軟正黑體" panose="020B0604030504040204" pitchFamily="34" charset="-120"/>
                <a:ea typeface="微軟正黑體" panose="020B0604030504040204" pitchFamily="34" charset="-120"/>
              </a:rPr>
              <a:t> 第一次匯入</a:t>
            </a:r>
            <a:r>
              <a:rPr lang="en-US" altLang="zh-TW" sz="2000" u="sng" dirty="0" smtClean="0">
                <a:solidFill>
                  <a:srgbClr val="080808"/>
                </a:solidFill>
                <a:latin typeface="微軟正黑體" panose="020B0604030504040204" pitchFamily="34" charset="-120"/>
                <a:ea typeface="微軟正黑體" panose="020B0604030504040204" pitchFamily="34" charset="-120"/>
              </a:rPr>
              <a:t>10</a:t>
            </a:r>
            <a:r>
              <a:rPr lang="zh-TW" altLang="en-US" sz="2000" u="sng" dirty="0" smtClean="0">
                <a:solidFill>
                  <a:srgbClr val="080808"/>
                </a:solidFill>
                <a:latin typeface="微軟正黑體" panose="020B0604030504040204" pitchFamily="34" charset="-120"/>
                <a:ea typeface="微軟正黑體" panose="020B0604030504040204" pitchFamily="34" charset="-120"/>
              </a:rPr>
              <a:t>個人，第二次匯入</a:t>
            </a:r>
            <a:r>
              <a:rPr lang="en-US" altLang="zh-TW" sz="2000" u="sng" dirty="0" smtClean="0">
                <a:solidFill>
                  <a:srgbClr val="080808"/>
                </a:solidFill>
                <a:latin typeface="微軟正黑體" panose="020B0604030504040204" pitchFamily="34" charset="-120"/>
                <a:ea typeface="微軟正黑體" panose="020B0604030504040204" pitchFamily="34" charset="-120"/>
              </a:rPr>
              <a:t>9</a:t>
            </a:r>
            <a:r>
              <a:rPr lang="zh-TW" altLang="en-US" sz="2000" u="sng" dirty="0" smtClean="0">
                <a:solidFill>
                  <a:srgbClr val="080808"/>
                </a:solidFill>
                <a:latin typeface="微軟正黑體" panose="020B0604030504040204" pitchFamily="34" charset="-120"/>
                <a:ea typeface="微軟正黑體" panose="020B0604030504040204" pitchFamily="34" charset="-120"/>
              </a:rPr>
              <a:t>個人，差異的那一位同學資料依然會存在於系統中，不會做任何的異動。僅針對第二次匯入的資料會進行覆蓋。</a:t>
            </a:r>
            <a:endParaRPr lang="en-US" altLang="zh-TW" sz="2000" u="sng" dirty="0" smtClean="0">
              <a:solidFill>
                <a:srgbClr val="080808"/>
              </a:solidFill>
              <a:latin typeface="微軟正黑體" panose="020B0604030504040204" pitchFamily="34" charset="-120"/>
              <a:ea typeface="微軟正黑體" panose="020B0604030504040204" pitchFamily="34" charset="-120"/>
            </a:endParaRPr>
          </a:p>
          <a:p>
            <a:pPr>
              <a:lnSpc>
                <a:spcPct val="150000"/>
              </a:lnSpc>
              <a:spcBef>
                <a:spcPct val="0"/>
              </a:spcBef>
              <a:buNone/>
            </a:pPr>
            <a:endParaRPr lang="en-US" altLang="zh-TW" sz="2000" dirty="0" smtClean="0">
              <a:solidFill>
                <a:srgbClr val="080808"/>
              </a:solidFill>
              <a:latin typeface="微軟正黑體" panose="020B0604030504040204" pitchFamily="34" charset="-120"/>
              <a:ea typeface="微軟正黑體" panose="020B0604030504040204" pitchFamily="34" charset="-120"/>
            </a:endParaRPr>
          </a:p>
          <a:p>
            <a:pPr marL="285750" indent="-285750">
              <a:lnSpc>
                <a:spcPct val="150000"/>
              </a:lnSpc>
              <a:spcBef>
                <a:spcPct val="0"/>
              </a:spcBef>
              <a:buFont typeface="Wingdings" panose="05000000000000000000" pitchFamily="2" charset="2"/>
              <a:buChar char="l"/>
            </a:pPr>
            <a:r>
              <a:rPr lang="zh-TW" altLang="en-US" sz="2000" dirty="0" smtClean="0">
                <a:solidFill>
                  <a:srgbClr val="080808"/>
                </a:solidFill>
                <a:latin typeface="微軟正黑體" panose="020B0604030504040204" pitchFamily="34" charset="-120"/>
                <a:ea typeface="微軟正黑體" panose="020B0604030504040204" pitchFamily="34" charset="-120"/>
              </a:rPr>
              <a:t>若學生已轉學，請務必手動將學生資料刪除。</a:t>
            </a:r>
            <a:endParaRPr lang="en-US" altLang="zh-TW" sz="2000" dirty="0" smtClean="0">
              <a:solidFill>
                <a:srgbClr val="080808"/>
              </a:solidFill>
              <a:latin typeface="微軟正黑體" panose="020B0604030504040204" pitchFamily="34" charset="-120"/>
              <a:ea typeface="微軟正黑體" panose="020B0604030504040204" pitchFamily="34" charset="-120"/>
            </a:endParaRPr>
          </a:p>
          <a:p>
            <a:pPr>
              <a:lnSpc>
                <a:spcPct val="150000"/>
              </a:lnSpc>
              <a:spcBef>
                <a:spcPct val="0"/>
              </a:spcBef>
              <a:buFontTx/>
              <a:buNone/>
            </a:pPr>
            <a:endParaRPr lang="zh-TW" altLang="zh-TW" sz="1400" dirty="0">
              <a:solidFill>
                <a:srgbClr val="080808"/>
              </a:solidFill>
              <a:latin typeface="微軟正黑體" panose="020B0604030504040204" pitchFamily="34" charset="-120"/>
              <a:ea typeface="微軟正黑體" panose="020B0604030504040204" pitchFamily="34" charset="-120"/>
            </a:endParaRPr>
          </a:p>
        </p:txBody>
      </p:sp>
      <p:sp>
        <p:nvSpPr>
          <p:cNvPr id="9" name="矩形 8"/>
          <p:cNvSpPr/>
          <p:nvPr/>
        </p:nvSpPr>
        <p:spPr>
          <a:xfrm>
            <a:off x="0" y="320575"/>
            <a:ext cx="1117600" cy="5647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0" name="TextBox 107"/>
          <p:cNvSpPr txBox="1"/>
          <p:nvPr/>
        </p:nvSpPr>
        <p:spPr>
          <a:xfrm>
            <a:off x="1220578" y="402916"/>
            <a:ext cx="2741821" cy="400110"/>
          </a:xfrm>
          <a:prstGeom prst="rect">
            <a:avLst/>
          </a:prstGeom>
          <a:noFill/>
          <a:effectLst/>
        </p:spPr>
        <p:txBody>
          <a:bodyPr wrap="square" rtlCol="0">
            <a:spAutoFit/>
          </a:bodyPr>
          <a:lstStyle/>
          <a:p>
            <a:r>
              <a:rPr lang="zh-TW" altLang="en-US" sz="2000" b="1" dirty="0">
                <a:solidFill>
                  <a:srgbClr val="EE7D00"/>
                </a:solidFill>
                <a:latin typeface="微軟正黑體" panose="020B0604030504040204" pitchFamily="34" charset="-120"/>
                <a:ea typeface="微軟正黑體" panose="020B0604030504040204" pitchFamily="34" charset="-120"/>
              </a:rPr>
              <a:t>三、建置</a:t>
            </a:r>
            <a:r>
              <a:rPr lang="zh-TW" altLang="en-US" sz="2000" b="1" dirty="0" smtClean="0">
                <a:solidFill>
                  <a:srgbClr val="EE7D00"/>
                </a:solidFill>
                <a:latin typeface="微軟正黑體" panose="020B0604030504040204" pitchFamily="34" charset="-120"/>
                <a:ea typeface="微軟正黑體" panose="020B0604030504040204" pitchFamily="34" charset="-120"/>
              </a:rPr>
              <a:t>基本資料</a:t>
            </a:r>
            <a:endParaRPr lang="zh-TW" altLang="en-US" sz="2000" b="1" dirty="0">
              <a:solidFill>
                <a:srgbClr val="EE7D00"/>
              </a:solidFill>
              <a:latin typeface="微軟正黑體" panose="020B0604030504040204" pitchFamily="34" charset="-120"/>
              <a:ea typeface="微軟正黑體" panose="020B0604030504040204" pitchFamily="34" charset="-120"/>
            </a:endParaRPr>
          </a:p>
        </p:txBody>
      </p:sp>
      <p:sp>
        <p:nvSpPr>
          <p:cNvPr id="11" name="Google Shape;124;p17"/>
          <p:cNvSpPr txBox="1">
            <a:spLocks/>
          </p:cNvSpPr>
          <p:nvPr/>
        </p:nvSpPr>
        <p:spPr>
          <a:xfrm>
            <a:off x="5053887" y="1441041"/>
            <a:ext cx="1531578" cy="326700"/>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r>
              <a:rPr lang="zh-TW" altLang="en-US" sz="2400" dirty="0">
                <a:highlight>
                  <a:srgbClr val="FFCD00"/>
                </a:highlight>
              </a:rPr>
              <a:t>**提醒**</a:t>
            </a:r>
          </a:p>
        </p:txBody>
      </p:sp>
    </p:spTree>
    <p:extLst>
      <p:ext uri="{BB962C8B-B14F-4D97-AF65-F5344CB8AC3E}">
        <p14:creationId xmlns:p14="http://schemas.microsoft.com/office/powerpoint/2010/main" val="71409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文字版面配置區 4"/>
          <p:cNvSpPr>
            <a:spLocks noGrp="1"/>
          </p:cNvSpPr>
          <p:nvPr>
            <p:ph type="body" idx="1"/>
          </p:nvPr>
        </p:nvSpPr>
        <p:spPr>
          <a:xfrm>
            <a:off x="1882410" y="1617366"/>
            <a:ext cx="7741826" cy="845256"/>
          </a:xfrm>
        </p:spPr>
        <p:txBody>
          <a:bodyPr>
            <a:noAutofit/>
          </a:bodyPr>
          <a:lstStyle/>
          <a:p>
            <a:pPr marL="464328" indent="-371464">
              <a:buFont typeface="Wingdings" panose="05000000000000000000" pitchFamily="2" charset="2"/>
              <a:buAutoNum type="circleNumWdWhitePlain"/>
            </a:pPr>
            <a:r>
              <a:rPr lang="zh-TW" altLang="en-US" sz="2400" dirty="0" smtClean="0"/>
              <a:t>點選「</a:t>
            </a:r>
            <a:r>
              <a:rPr lang="zh-TW" altLang="en-US" sz="2400" b="1" dirty="0" smtClean="0">
                <a:solidFill>
                  <a:schemeClr val="accent5">
                    <a:lumMod val="50000"/>
                  </a:schemeClr>
                </a:solidFill>
              </a:rPr>
              <a:t>新增</a:t>
            </a:r>
            <a:r>
              <a:rPr lang="zh-TW" altLang="en-US" sz="2400" dirty="0" smtClean="0"/>
              <a:t>」按鈕</a:t>
            </a:r>
            <a:endParaRPr lang="en-US" altLang="zh-TW" sz="2400" dirty="0" smtClean="0"/>
          </a:p>
          <a:p>
            <a:pPr marL="464328" indent="-371464">
              <a:buFont typeface="Wingdings" panose="05000000000000000000" pitchFamily="2" charset="2"/>
              <a:buAutoNum type="circleNumWdWhitePlain"/>
            </a:pPr>
            <a:r>
              <a:rPr lang="zh-TW" altLang="en-US" sz="2400" dirty="0" smtClean="0"/>
              <a:t>新增完成，點選「</a:t>
            </a:r>
            <a:r>
              <a:rPr lang="zh-TW" altLang="en-US" sz="2400" b="1" dirty="0" smtClean="0">
                <a:solidFill>
                  <a:schemeClr val="accent5">
                    <a:lumMod val="50000"/>
                  </a:schemeClr>
                </a:solidFill>
              </a:rPr>
              <a:t>儲存</a:t>
            </a:r>
            <a:r>
              <a:rPr lang="zh-TW" altLang="en-US" sz="2400" dirty="0" smtClean="0"/>
              <a:t>」，確認儲存成功</a:t>
            </a:r>
            <a:endParaRPr lang="en-US" altLang="zh-TW" sz="2400" dirty="0" smtClean="0"/>
          </a:p>
        </p:txBody>
      </p:sp>
      <p:sp>
        <p:nvSpPr>
          <p:cNvPr id="119" name="Google Shape;119;p16"/>
          <p:cNvSpPr txBox="1">
            <a:spLocks noGrp="1"/>
          </p:cNvSpPr>
          <p:nvPr>
            <p:ph type="sldNum" idx="12"/>
          </p:nvPr>
        </p:nvSpPr>
        <p:spPr>
          <a:prstGeom prst="rect">
            <a:avLst/>
          </a:prstGeom>
        </p:spPr>
        <p:txBody>
          <a:bodyPr spcFirstLastPara="1" vert="horz" wrap="square" lIns="74283" tIns="74283" rIns="74283" bIns="74283" rtlCol="0" anchor="t" anchorCtr="0">
            <a:noAutofit/>
          </a:bodyPr>
          <a:lstStyle/>
          <a:p>
            <a:fld id="{00000000-1234-1234-1234-123412341234}" type="slidenum">
              <a:rPr lang="en"/>
              <a:pPr/>
              <a:t>22</a:t>
            </a:fld>
            <a:endParaRPr/>
          </a:p>
        </p:txBody>
      </p:sp>
      <p:sp>
        <p:nvSpPr>
          <p:cNvPr id="26" name="文字方塊 2"/>
          <p:cNvSpPr txBox="1">
            <a:spLocks noChangeArrowheads="1"/>
          </p:cNvSpPr>
          <p:nvPr/>
        </p:nvSpPr>
        <p:spPr bwMode="auto">
          <a:xfrm>
            <a:off x="694145" y="1202523"/>
            <a:ext cx="3539752"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zh-TW" altLang="en-US" sz="1950" dirty="0">
                <a:latin typeface="微軟正黑體" panose="020B0604030504040204" pitchFamily="34" charset="-120"/>
                <a:ea typeface="微軟正黑體" panose="020B0604030504040204" pitchFamily="34" charset="-120"/>
              </a:rPr>
              <a:t>相關作業</a:t>
            </a:r>
            <a:r>
              <a:rPr lang="en-US" altLang="zh-TW" sz="1950" dirty="0">
                <a:latin typeface="微軟正黑體" panose="020B0604030504040204" pitchFamily="34" charset="-120"/>
                <a:ea typeface="微軟正黑體" panose="020B0604030504040204" pitchFamily="34" charset="-120"/>
              </a:rPr>
              <a:t>/</a:t>
            </a:r>
            <a:r>
              <a:rPr lang="zh-TW" altLang="en-US" sz="1950" dirty="0">
                <a:latin typeface="微軟正黑體" panose="020B0604030504040204" pitchFamily="34" charset="-120"/>
                <a:ea typeface="微軟正黑體" panose="020B0604030504040204" pitchFamily="34" charset="-120"/>
              </a:rPr>
              <a:t>學生資料查詢與編修</a:t>
            </a:r>
          </a:p>
        </p:txBody>
      </p:sp>
      <p:sp>
        <p:nvSpPr>
          <p:cNvPr id="7" name="燕尾形向右箭號 6"/>
          <p:cNvSpPr/>
          <p:nvPr/>
        </p:nvSpPr>
        <p:spPr>
          <a:xfrm>
            <a:off x="5484555" y="4462827"/>
            <a:ext cx="537536" cy="416111"/>
          </a:xfrm>
          <a:prstGeom prst="notch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19"/>
          </a:p>
        </p:txBody>
      </p:sp>
      <p:sp>
        <p:nvSpPr>
          <p:cNvPr id="20" name="標題 1"/>
          <p:cNvSpPr txBox="1">
            <a:spLocks/>
          </p:cNvSpPr>
          <p:nvPr/>
        </p:nvSpPr>
        <p:spPr>
          <a:xfrm>
            <a:off x="683568" y="813300"/>
            <a:ext cx="4124689" cy="471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167" dirty="0">
                <a:latin typeface="微軟正黑體" panose="020B0604030504040204" pitchFamily="34" charset="-120"/>
                <a:ea typeface="微軟正黑體" panose="020B0604030504040204" pitchFamily="34" charset="-120"/>
              </a:rPr>
              <a:t>3-4</a:t>
            </a:r>
            <a:r>
              <a:rPr lang="zh-TW" altLang="en-US" sz="2167" dirty="0">
                <a:latin typeface="微軟正黑體" panose="020B0604030504040204" pitchFamily="34" charset="-120"/>
                <a:ea typeface="微軟正黑體" panose="020B0604030504040204" pitchFamily="34" charset="-120"/>
              </a:rPr>
              <a:t> 學生基本資料</a:t>
            </a:r>
            <a:r>
              <a:rPr lang="en-US" altLang="zh-TW" sz="2167" dirty="0">
                <a:latin typeface="微軟正黑體" panose="020B0604030504040204" pitchFamily="34" charset="-120"/>
                <a:ea typeface="微軟正黑體" panose="020B0604030504040204" pitchFamily="34" charset="-120"/>
              </a:rPr>
              <a:t>-</a:t>
            </a:r>
            <a:r>
              <a:rPr lang="zh-TW" altLang="en-US" sz="2167" dirty="0">
                <a:latin typeface="微軟正黑體" panose="020B0604030504040204" pitchFamily="34" charset="-120"/>
                <a:ea typeface="微軟正黑體" panose="020B0604030504040204" pitchFamily="34" charset="-120"/>
              </a:rPr>
              <a:t>單筆新增</a:t>
            </a:r>
          </a:p>
        </p:txBody>
      </p:sp>
      <p:sp>
        <p:nvSpPr>
          <p:cNvPr id="11" name="矩形 10"/>
          <p:cNvSpPr/>
          <p:nvPr/>
        </p:nvSpPr>
        <p:spPr>
          <a:xfrm>
            <a:off x="0" y="294017"/>
            <a:ext cx="755576" cy="4090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2" name="TextBox 107"/>
          <p:cNvSpPr txBox="1"/>
          <p:nvPr/>
        </p:nvSpPr>
        <p:spPr>
          <a:xfrm>
            <a:off x="683568" y="292484"/>
            <a:ext cx="2592288" cy="400110"/>
          </a:xfrm>
          <a:prstGeom prst="rect">
            <a:avLst/>
          </a:prstGeom>
          <a:noFill/>
          <a:effectLst/>
        </p:spPr>
        <p:txBody>
          <a:bodyPr wrap="square" rtlCol="0">
            <a:spAutoFit/>
          </a:bodyPr>
          <a:lstStyle/>
          <a:p>
            <a:r>
              <a:rPr lang="zh-TW" altLang="en-US" sz="2000" b="1" dirty="0">
                <a:solidFill>
                  <a:srgbClr val="EE7D00"/>
                </a:solidFill>
                <a:latin typeface="微軟正黑體" panose="020B0604030504040204" pitchFamily="34" charset="-120"/>
                <a:ea typeface="微軟正黑體" panose="020B0604030504040204" pitchFamily="34" charset="-120"/>
              </a:rPr>
              <a:t>三、建置基本資料</a:t>
            </a:r>
          </a:p>
        </p:txBody>
      </p:sp>
      <p:pic>
        <p:nvPicPr>
          <p:cNvPr id="13" name="圖片 12"/>
          <p:cNvPicPr/>
          <p:nvPr/>
        </p:nvPicPr>
        <p:blipFill>
          <a:blip r:embed="rId3" cstate="print">
            <a:extLst>
              <a:ext uri="{28A0092B-C50C-407E-A947-70E740481C1C}">
                <a14:useLocalDpi xmlns:a14="http://schemas.microsoft.com/office/drawing/2010/main" val="0"/>
              </a:ext>
            </a:extLst>
          </a:blip>
          <a:stretch>
            <a:fillRect/>
          </a:stretch>
        </p:blipFill>
        <p:spPr bwMode="auto">
          <a:xfrm>
            <a:off x="456990" y="2879089"/>
            <a:ext cx="4943685" cy="3016885"/>
          </a:xfrm>
          <a:prstGeom prst="rect">
            <a:avLst/>
          </a:prstGeom>
          <a:noFill/>
          <a:ln w="6350" cmpd="sng">
            <a:solidFill>
              <a:srgbClr val="000000"/>
            </a:solidFill>
            <a:miter lim="800000"/>
            <a:headEnd/>
            <a:tailEnd/>
          </a:ln>
          <a:effectLst/>
        </p:spPr>
      </p:pic>
      <p:grpSp>
        <p:nvGrpSpPr>
          <p:cNvPr id="14" name="群組 13"/>
          <p:cNvGrpSpPr/>
          <p:nvPr/>
        </p:nvGrpSpPr>
        <p:grpSpPr>
          <a:xfrm>
            <a:off x="6105971" y="2879088"/>
            <a:ext cx="5309105" cy="3016885"/>
            <a:chOff x="2114138" y="3666221"/>
            <a:chExt cx="5218430" cy="2962910"/>
          </a:xfrm>
        </p:grpSpPr>
        <p:pic>
          <p:nvPicPr>
            <p:cNvPr id="15" name="圖片 14" descr="未命名"/>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4138" y="3666221"/>
              <a:ext cx="5218430" cy="2962910"/>
            </a:xfrm>
            <a:prstGeom prst="rect">
              <a:avLst/>
            </a:prstGeom>
            <a:noFill/>
            <a:ln w="6350" cmpd="sng">
              <a:solidFill>
                <a:srgbClr val="000000"/>
              </a:solidFill>
              <a:miter lim="800000"/>
              <a:headEnd/>
              <a:tailEnd/>
            </a:ln>
            <a:effectLst/>
          </p:spPr>
        </p:pic>
        <p:sp>
          <p:nvSpPr>
            <p:cNvPr id="16" name="AutoShape 225"/>
            <p:cNvSpPr>
              <a:spLocks noChangeArrowheads="1"/>
            </p:cNvSpPr>
            <p:nvPr/>
          </p:nvSpPr>
          <p:spPr bwMode="auto">
            <a:xfrm>
              <a:off x="2781754" y="4696460"/>
              <a:ext cx="2628900" cy="1314450"/>
            </a:xfrm>
            <a:prstGeom prst="wedgeEllipseCallout">
              <a:avLst>
                <a:gd name="adj1" fmla="val -46185"/>
                <a:gd name="adj2" fmla="val 71884"/>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a:spcAft>
                  <a:spcPts val="0"/>
                </a:spcAft>
              </a:pPr>
              <a:r>
                <a:rPr lang="zh-TW" sz="1200" b="1" kern="10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rPr>
                <a:t>如果學生要</a:t>
              </a:r>
              <a:r>
                <a:rPr lang="zh-TW" sz="1200" b="1" u="sng" kern="10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rPr>
                <a:t>以身心障身分報名</a:t>
              </a:r>
              <a:r>
                <a:rPr lang="zh-TW" sz="1200" b="1" kern="10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rPr>
                <a:t>時，請務必</a:t>
              </a:r>
              <a:r>
                <a:rPr lang="zh-TW" sz="1200" b="1" u="sng" kern="100" dirty="0">
                  <a:solidFill>
                    <a:srgbClr val="FF0000"/>
                  </a:solidFill>
                  <a:effectLst/>
                  <a:latin typeface="Calibri" panose="020F0502020204030204" pitchFamily="34" charset="0"/>
                  <a:ea typeface="標楷體" panose="03000509000000000000" pitchFamily="65" charset="-120"/>
                  <a:cs typeface="新細明體" panose="02020500000000000000" pitchFamily="18" charset="-120"/>
                </a:rPr>
                <a:t>免試報名身份別</a:t>
              </a:r>
              <a:r>
                <a:rPr lang="zh-TW" sz="1200" kern="10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rPr>
                <a:t>選擇「</a:t>
              </a:r>
              <a:r>
                <a:rPr lang="zh-TW" sz="1200" b="1" kern="10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rPr>
                <a:t>身障生</a:t>
              </a:r>
              <a:r>
                <a:rPr lang="zh-TW" sz="1200" kern="10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rPr>
                <a:t>」</a:t>
              </a:r>
              <a:r>
                <a:rPr lang="zh-TW" sz="1200" b="1" kern="10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rPr>
                <a:t>，並且選填其免試身心障礙別。</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grpSp>
    </p:spTree>
    <p:extLst>
      <p:ext uri="{BB962C8B-B14F-4D97-AF65-F5344CB8AC3E}">
        <p14:creationId xmlns:p14="http://schemas.microsoft.com/office/powerpoint/2010/main" val="2812368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文字版面配置區 4"/>
          <p:cNvSpPr>
            <a:spLocks noGrp="1"/>
          </p:cNvSpPr>
          <p:nvPr>
            <p:ph type="body" idx="1"/>
          </p:nvPr>
        </p:nvSpPr>
        <p:spPr>
          <a:xfrm>
            <a:off x="1393169" y="1740587"/>
            <a:ext cx="10447699" cy="532165"/>
          </a:xfrm>
        </p:spPr>
        <p:txBody>
          <a:bodyPr>
            <a:noAutofit/>
          </a:bodyPr>
          <a:lstStyle/>
          <a:p>
            <a:r>
              <a:rPr lang="zh-TW" altLang="en-US" sz="2400" b="1" u="sng" dirty="0">
                <a:solidFill>
                  <a:srgbClr val="FF0000"/>
                </a:solidFill>
              </a:rPr>
              <a:t>免試報名身分別</a:t>
            </a:r>
            <a:r>
              <a:rPr lang="zh-TW" altLang="en-US" sz="2400" dirty="0"/>
              <a:t>如果選擇「身障生」，</a:t>
            </a:r>
            <a:r>
              <a:rPr lang="zh-TW" altLang="en-US" sz="2400" b="1" u="sng" dirty="0">
                <a:solidFill>
                  <a:srgbClr val="FF0000"/>
                </a:solidFill>
              </a:rPr>
              <a:t>免試身心障礙別</a:t>
            </a:r>
            <a:r>
              <a:rPr lang="zh-TW" altLang="en-US" sz="2400" dirty="0"/>
              <a:t>請</a:t>
            </a:r>
            <a:r>
              <a:rPr lang="zh-TW" altLang="en-US" sz="2400" dirty="0" smtClean="0"/>
              <a:t>記得選障礙</a:t>
            </a:r>
            <a:r>
              <a:rPr lang="zh-TW" altLang="en-US" sz="2400" dirty="0"/>
              <a:t>別</a:t>
            </a:r>
          </a:p>
        </p:txBody>
      </p:sp>
      <p:sp>
        <p:nvSpPr>
          <p:cNvPr id="119" name="Google Shape;119;p16"/>
          <p:cNvSpPr txBox="1">
            <a:spLocks noGrp="1"/>
          </p:cNvSpPr>
          <p:nvPr>
            <p:ph type="sldNum" idx="12"/>
          </p:nvPr>
        </p:nvSpPr>
        <p:spPr>
          <a:prstGeom prst="rect">
            <a:avLst/>
          </a:prstGeom>
        </p:spPr>
        <p:txBody>
          <a:bodyPr spcFirstLastPara="1" vert="horz" wrap="square" lIns="74283" tIns="74283" rIns="74283" bIns="74283" rtlCol="0" anchor="t" anchorCtr="0">
            <a:noAutofit/>
          </a:bodyPr>
          <a:lstStyle/>
          <a:p>
            <a:fld id="{00000000-1234-1234-1234-123412341234}" type="slidenum">
              <a:rPr lang="en"/>
              <a:pPr/>
              <a:t>23</a:t>
            </a:fld>
            <a:endParaRPr/>
          </a:p>
        </p:txBody>
      </p:sp>
      <p:sp>
        <p:nvSpPr>
          <p:cNvPr id="18" name="Google Shape;124;p17"/>
          <p:cNvSpPr txBox="1">
            <a:spLocks/>
          </p:cNvSpPr>
          <p:nvPr/>
        </p:nvSpPr>
        <p:spPr>
          <a:xfrm>
            <a:off x="5185529" y="1324125"/>
            <a:ext cx="1659210" cy="353925"/>
          </a:xfrm>
          <a:prstGeom prst="rect">
            <a:avLst/>
          </a:prstGeom>
          <a:noFill/>
          <a:ln>
            <a:noFill/>
          </a:ln>
        </p:spPr>
        <p:txBody>
          <a:bodyPr spcFirstLastPara="1" wrap="square" lIns="74283" tIns="74283" rIns="74283" bIns="7428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r>
              <a:rPr lang="zh-TW" altLang="en-US" sz="2600" dirty="0">
                <a:highlight>
                  <a:srgbClr val="FFCD00"/>
                </a:highlight>
              </a:rPr>
              <a:t>**提醒**</a:t>
            </a: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028" y="2335289"/>
            <a:ext cx="6865979" cy="4131794"/>
          </a:xfrm>
          <a:prstGeom prst="rect">
            <a:avLst/>
          </a:prstGeom>
          <a:ln>
            <a:solidFill>
              <a:srgbClr val="000000"/>
            </a:solidFill>
          </a:ln>
        </p:spPr>
      </p:pic>
      <p:sp>
        <p:nvSpPr>
          <p:cNvPr id="19" name="標題 1"/>
          <p:cNvSpPr txBox="1">
            <a:spLocks/>
          </p:cNvSpPr>
          <p:nvPr/>
        </p:nvSpPr>
        <p:spPr>
          <a:xfrm>
            <a:off x="683568" y="852225"/>
            <a:ext cx="3963101" cy="471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167" dirty="0">
                <a:latin typeface="微軟正黑體" panose="020B0604030504040204" pitchFamily="34" charset="-120"/>
                <a:ea typeface="微軟正黑體" panose="020B0604030504040204" pitchFamily="34" charset="-120"/>
              </a:rPr>
              <a:t>3-4 </a:t>
            </a:r>
            <a:r>
              <a:rPr lang="zh-TW" altLang="en-US" sz="2167" dirty="0">
                <a:latin typeface="微軟正黑體" panose="020B0604030504040204" pitchFamily="34" charset="-120"/>
                <a:ea typeface="微軟正黑體" panose="020B0604030504040204" pitchFamily="34" charset="-120"/>
              </a:rPr>
              <a:t>學生基本資料</a:t>
            </a:r>
            <a:r>
              <a:rPr lang="en-US" altLang="zh-TW" sz="2167" dirty="0">
                <a:latin typeface="微軟正黑體" panose="020B0604030504040204" pitchFamily="34" charset="-120"/>
                <a:ea typeface="微軟正黑體" panose="020B0604030504040204" pitchFamily="34" charset="-120"/>
              </a:rPr>
              <a:t>-</a:t>
            </a:r>
            <a:r>
              <a:rPr lang="zh-TW" altLang="en-US" sz="2167" dirty="0">
                <a:latin typeface="微軟正黑體" panose="020B0604030504040204" pitchFamily="34" charset="-120"/>
                <a:ea typeface="微軟正黑體" panose="020B0604030504040204" pitchFamily="34" charset="-120"/>
              </a:rPr>
              <a:t>單筆新增</a:t>
            </a:r>
          </a:p>
        </p:txBody>
      </p:sp>
      <p:sp>
        <p:nvSpPr>
          <p:cNvPr id="9" name="矩形 8"/>
          <p:cNvSpPr/>
          <p:nvPr/>
        </p:nvSpPr>
        <p:spPr>
          <a:xfrm>
            <a:off x="0" y="210600"/>
            <a:ext cx="755576" cy="4090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0" name="TextBox 107"/>
          <p:cNvSpPr txBox="1"/>
          <p:nvPr/>
        </p:nvSpPr>
        <p:spPr>
          <a:xfrm>
            <a:off x="683568" y="209067"/>
            <a:ext cx="2592288" cy="400110"/>
          </a:xfrm>
          <a:prstGeom prst="rect">
            <a:avLst/>
          </a:prstGeom>
          <a:noFill/>
          <a:effectLst/>
        </p:spPr>
        <p:txBody>
          <a:bodyPr wrap="square" rtlCol="0">
            <a:spAutoFit/>
          </a:bodyPr>
          <a:lstStyle/>
          <a:p>
            <a:r>
              <a:rPr lang="zh-TW" altLang="en-US" sz="2000" b="1" dirty="0">
                <a:solidFill>
                  <a:srgbClr val="EE7D00"/>
                </a:solidFill>
                <a:latin typeface="微軟正黑體" panose="020B0604030504040204" pitchFamily="34" charset="-120"/>
                <a:ea typeface="微軟正黑體" panose="020B0604030504040204" pitchFamily="34" charset="-120"/>
              </a:rPr>
              <a:t>三、建置基本資料</a:t>
            </a:r>
          </a:p>
        </p:txBody>
      </p:sp>
    </p:spTree>
    <p:extLst>
      <p:ext uri="{BB962C8B-B14F-4D97-AF65-F5344CB8AC3E}">
        <p14:creationId xmlns:p14="http://schemas.microsoft.com/office/powerpoint/2010/main" val="146788964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文字版面配置區 4"/>
          <p:cNvSpPr>
            <a:spLocks noGrp="1"/>
          </p:cNvSpPr>
          <p:nvPr>
            <p:ph type="body" idx="1"/>
          </p:nvPr>
        </p:nvSpPr>
        <p:spPr>
          <a:xfrm>
            <a:off x="1563942" y="1872778"/>
            <a:ext cx="9976919" cy="612259"/>
          </a:xfrm>
        </p:spPr>
        <p:txBody>
          <a:bodyPr>
            <a:noAutofit/>
          </a:bodyPr>
          <a:lstStyle/>
          <a:p>
            <a:r>
              <a:rPr lang="zh-TW" altLang="en-US" sz="2000" u="sng" dirty="0">
                <a:solidFill>
                  <a:srgbClr val="FF0000"/>
                </a:solidFill>
              </a:rPr>
              <a:t>相關作業</a:t>
            </a:r>
            <a:r>
              <a:rPr lang="en-US" altLang="zh-TW" sz="2000" u="sng" dirty="0">
                <a:solidFill>
                  <a:srgbClr val="FF0000"/>
                </a:solidFill>
              </a:rPr>
              <a:t>/</a:t>
            </a:r>
            <a:r>
              <a:rPr lang="zh-TW" altLang="en-US" sz="2000" u="sng" dirty="0">
                <a:solidFill>
                  <a:srgbClr val="FF0000"/>
                </a:solidFill>
              </a:rPr>
              <a:t>學生資料查詢與編修</a:t>
            </a:r>
            <a:r>
              <a:rPr lang="zh-TW" altLang="en-US" sz="2000" dirty="0"/>
              <a:t>有個</a:t>
            </a:r>
            <a:r>
              <a:rPr lang="zh-TW" altLang="en-US" sz="2000" u="sng" dirty="0">
                <a:solidFill>
                  <a:srgbClr val="FF0000"/>
                </a:solidFill>
              </a:rPr>
              <a:t>匯出</a:t>
            </a:r>
            <a:r>
              <a:rPr lang="zh-TW" altLang="en-US" sz="2000" dirty="0"/>
              <a:t>鈕，此功能可做為學生資料</a:t>
            </a:r>
            <a:r>
              <a:rPr lang="en-US" altLang="zh-TW" sz="2000" dirty="0"/>
              <a:t>『</a:t>
            </a:r>
            <a:r>
              <a:rPr lang="zh-TW" altLang="en-US" sz="2000" b="1" u="sng" dirty="0">
                <a:solidFill>
                  <a:srgbClr val="FF0000"/>
                </a:solidFill>
              </a:rPr>
              <a:t>備份</a:t>
            </a:r>
            <a:r>
              <a:rPr lang="en-US" altLang="zh-TW" sz="2000" dirty="0"/>
              <a:t>』</a:t>
            </a:r>
            <a:r>
              <a:rPr lang="zh-TW" altLang="en-US" sz="2000" dirty="0" smtClean="0"/>
              <a:t>使用</a:t>
            </a:r>
            <a:endParaRPr lang="en-US" altLang="zh-TW" sz="2000" dirty="0"/>
          </a:p>
        </p:txBody>
      </p:sp>
      <p:sp>
        <p:nvSpPr>
          <p:cNvPr id="119" name="Google Shape;119;p16"/>
          <p:cNvSpPr txBox="1">
            <a:spLocks noGrp="1"/>
          </p:cNvSpPr>
          <p:nvPr>
            <p:ph type="sldNum" idx="12"/>
          </p:nvPr>
        </p:nvSpPr>
        <p:spPr>
          <a:prstGeom prst="rect">
            <a:avLst/>
          </a:prstGeom>
        </p:spPr>
        <p:txBody>
          <a:bodyPr spcFirstLastPara="1" vert="horz" wrap="square" lIns="74283" tIns="74283" rIns="74283" bIns="74283" rtlCol="0" anchor="t" anchorCtr="0">
            <a:noAutofit/>
          </a:bodyPr>
          <a:lstStyle/>
          <a:p>
            <a:fld id="{00000000-1234-1234-1234-123412341234}" type="slidenum">
              <a:rPr lang="en"/>
              <a:pPr/>
              <a:t>24</a:t>
            </a:fld>
            <a:endParaRPr/>
          </a:p>
        </p:txBody>
      </p:sp>
      <p:sp>
        <p:nvSpPr>
          <p:cNvPr id="18" name="Google Shape;124;p17"/>
          <p:cNvSpPr txBox="1">
            <a:spLocks/>
          </p:cNvSpPr>
          <p:nvPr/>
        </p:nvSpPr>
        <p:spPr>
          <a:xfrm>
            <a:off x="5489713" y="1361388"/>
            <a:ext cx="1659210" cy="353925"/>
          </a:xfrm>
          <a:prstGeom prst="rect">
            <a:avLst/>
          </a:prstGeom>
          <a:noFill/>
          <a:ln>
            <a:noFill/>
          </a:ln>
        </p:spPr>
        <p:txBody>
          <a:bodyPr spcFirstLastPara="1" wrap="square" lIns="74283" tIns="74283" rIns="74283" bIns="7428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r>
              <a:rPr lang="zh-TW" altLang="en-US" sz="2600" dirty="0">
                <a:highlight>
                  <a:srgbClr val="FFCD00"/>
                </a:highlight>
              </a:rPr>
              <a:t>**提醒**</a:t>
            </a:r>
          </a:p>
        </p:txBody>
      </p:sp>
      <p:sp>
        <p:nvSpPr>
          <p:cNvPr id="15" name="矩形 14"/>
          <p:cNvSpPr/>
          <p:nvPr/>
        </p:nvSpPr>
        <p:spPr>
          <a:xfrm>
            <a:off x="0" y="295203"/>
            <a:ext cx="818541" cy="4431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endParaRPr>
          </a:p>
        </p:txBody>
      </p:sp>
      <p:sp>
        <p:nvSpPr>
          <p:cNvPr id="16" name="TextBox 107"/>
          <p:cNvSpPr txBox="1"/>
          <p:nvPr/>
        </p:nvSpPr>
        <p:spPr>
          <a:xfrm>
            <a:off x="740531" y="293543"/>
            <a:ext cx="2808312" cy="425822"/>
          </a:xfrm>
          <a:prstGeom prst="rect">
            <a:avLst/>
          </a:prstGeom>
          <a:noFill/>
          <a:effectLst/>
        </p:spPr>
        <p:txBody>
          <a:bodyPr wrap="square" rtlCol="0">
            <a:spAutoFit/>
          </a:bodyPr>
          <a:lstStyle/>
          <a:p>
            <a:r>
              <a:rPr lang="zh-TW" altLang="en-US" sz="2167" b="1" dirty="0">
                <a:solidFill>
                  <a:srgbClr val="EE7D00"/>
                </a:solidFill>
                <a:latin typeface="微軟正黑體" panose="020B0604030504040204" pitchFamily="34" charset="-120"/>
                <a:ea typeface="微軟正黑體" panose="020B0604030504040204" pitchFamily="34" charset="-120"/>
              </a:rPr>
              <a:t>三、建置基本資料</a:t>
            </a:r>
          </a:p>
        </p:txBody>
      </p:sp>
      <p:sp>
        <p:nvSpPr>
          <p:cNvPr id="19" name="標題 1"/>
          <p:cNvSpPr txBox="1">
            <a:spLocks/>
          </p:cNvSpPr>
          <p:nvPr/>
        </p:nvSpPr>
        <p:spPr>
          <a:xfrm>
            <a:off x="740531" y="889488"/>
            <a:ext cx="3963101" cy="471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167" dirty="0">
                <a:latin typeface="微軟正黑體" panose="020B0604030504040204" pitchFamily="34" charset="-120"/>
                <a:ea typeface="微軟正黑體" panose="020B0604030504040204" pitchFamily="34" charset="-120"/>
              </a:rPr>
              <a:t>3-6 </a:t>
            </a:r>
            <a:r>
              <a:rPr lang="zh-TW" altLang="en-US" sz="2167" dirty="0">
                <a:latin typeface="微軟正黑體" panose="020B0604030504040204" pitchFamily="34" charset="-120"/>
                <a:ea typeface="微軟正黑體" panose="020B0604030504040204" pitchFamily="34" charset="-120"/>
              </a:rPr>
              <a:t>學生基本資料</a:t>
            </a:r>
            <a:r>
              <a:rPr lang="en-US" altLang="zh-TW" sz="2167" dirty="0">
                <a:latin typeface="微軟正黑體" panose="020B0604030504040204" pitchFamily="34" charset="-120"/>
                <a:ea typeface="微軟正黑體" panose="020B0604030504040204" pitchFamily="34" charset="-120"/>
              </a:rPr>
              <a:t>-</a:t>
            </a:r>
            <a:r>
              <a:rPr lang="zh-TW" altLang="en-US" sz="2167" dirty="0">
                <a:latin typeface="微軟正黑體" panose="020B0604030504040204" pitchFamily="34" charset="-120"/>
                <a:ea typeface="微軟正黑體" panose="020B0604030504040204" pitchFamily="34" charset="-120"/>
              </a:rPr>
              <a:t>備份</a:t>
            </a:r>
          </a:p>
        </p:txBody>
      </p:sp>
      <p:pic>
        <p:nvPicPr>
          <p:cNvPr id="11" name="圖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166" y="2485037"/>
            <a:ext cx="7129478" cy="3865898"/>
          </a:xfrm>
          <a:prstGeom prst="rect">
            <a:avLst/>
          </a:prstGeom>
        </p:spPr>
      </p:pic>
    </p:spTree>
    <p:extLst>
      <p:ext uri="{BB962C8B-B14F-4D97-AF65-F5344CB8AC3E}">
        <p14:creationId xmlns:p14="http://schemas.microsoft.com/office/powerpoint/2010/main" val="251149571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16"/>
          <p:cNvSpPr txBox="1">
            <a:spLocks noGrp="1"/>
          </p:cNvSpPr>
          <p:nvPr>
            <p:ph type="sldNum" idx="12"/>
          </p:nvPr>
        </p:nvSpPr>
        <p:spPr>
          <a:prstGeom prst="rect">
            <a:avLst/>
          </a:prstGeom>
        </p:spPr>
        <p:txBody>
          <a:bodyPr spcFirstLastPara="1" vert="horz" wrap="square" lIns="74283" tIns="74283" rIns="74283" bIns="74283" rtlCol="0" anchor="t" anchorCtr="0">
            <a:noAutofit/>
          </a:bodyPr>
          <a:lstStyle/>
          <a:p>
            <a:fld id="{00000000-1234-1234-1234-123412341234}" type="slidenum">
              <a:rPr lang="en"/>
              <a:pPr/>
              <a:t>25</a:t>
            </a:fld>
            <a:endParaRPr/>
          </a:p>
        </p:txBody>
      </p:sp>
      <p:sp>
        <p:nvSpPr>
          <p:cNvPr id="19" name="矩形 18"/>
          <p:cNvSpPr/>
          <p:nvPr/>
        </p:nvSpPr>
        <p:spPr>
          <a:xfrm>
            <a:off x="0" y="264544"/>
            <a:ext cx="818541" cy="4431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endParaRPr>
          </a:p>
        </p:txBody>
      </p:sp>
      <p:sp>
        <p:nvSpPr>
          <p:cNvPr id="20" name="TextBox 107"/>
          <p:cNvSpPr txBox="1"/>
          <p:nvPr/>
        </p:nvSpPr>
        <p:spPr>
          <a:xfrm>
            <a:off x="740531" y="262883"/>
            <a:ext cx="2808312" cy="425822"/>
          </a:xfrm>
          <a:prstGeom prst="rect">
            <a:avLst/>
          </a:prstGeom>
          <a:noFill/>
          <a:effectLst/>
        </p:spPr>
        <p:txBody>
          <a:bodyPr wrap="square" rtlCol="0">
            <a:spAutoFit/>
          </a:bodyPr>
          <a:lstStyle/>
          <a:p>
            <a:r>
              <a:rPr lang="zh-TW" altLang="en-US" sz="2167" b="1" dirty="0">
                <a:solidFill>
                  <a:srgbClr val="EE7D00"/>
                </a:solidFill>
                <a:latin typeface="微軟正黑體" panose="020B0604030504040204" pitchFamily="34" charset="-120"/>
                <a:ea typeface="微軟正黑體" panose="020B0604030504040204" pitchFamily="34" charset="-120"/>
              </a:rPr>
              <a:t>三、建置基本資料</a:t>
            </a:r>
          </a:p>
        </p:txBody>
      </p:sp>
      <p:sp>
        <p:nvSpPr>
          <p:cNvPr id="2" name="文字版面配置區 1"/>
          <p:cNvSpPr>
            <a:spLocks noGrp="1"/>
          </p:cNvSpPr>
          <p:nvPr>
            <p:ph type="body" idx="1"/>
          </p:nvPr>
        </p:nvSpPr>
        <p:spPr>
          <a:xfrm>
            <a:off x="3548843" y="1928994"/>
            <a:ext cx="5315788" cy="4791846"/>
          </a:xfrm>
        </p:spPr>
        <p:txBody>
          <a:bodyPr>
            <a:normAutofit fontScale="77500" lnSpcReduction="20000"/>
          </a:bodyPr>
          <a:lstStyle/>
          <a:p>
            <a:pPr>
              <a:lnSpc>
                <a:spcPct val="200000"/>
              </a:lnSpc>
            </a:pPr>
            <a:r>
              <a:rPr lang="zh-TW" altLang="en-US" sz="2600" dirty="0"/>
              <a:t>查詢學生</a:t>
            </a:r>
            <a:r>
              <a:rPr lang="zh-TW" altLang="en-US" sz="2600" dirty="0" smtClean="0"/>
              <a:t>基本資料</a:t>
            </a:r>
            <a:endParaRPr lang="en-US" altLang="zh-TW" sz="2600" dirty="0" smtClean="0"/>
          </a:p>
          <a:p>
            <a:pPr>
              <a:lnSpc>
                <a:spcPct val="200000"/>
              </a:lnSpc>
            </a:pPr>
            <a:r>
              <a:rPr lang="zh-TW" altLang="en-US" sz="2600" dirty="0" smtClean="0"/>
              <a:t>還原</a:t>
            </a:r>
            <a:r>
              <a:rPr lang="zh-TW" altLang="en-US" sz="2600" dirty="0"/>
              <a:t>學生預設密碼</a:t>
            </a:r>
            <a:endParaRPr lang="en-US" altLang="zh-TW" sz="2600" dirty="0"/>
          </a:p>
          <a:p>
            <a:pPr>
              <a:lnSpc>
                <a:spcPct val="200000"/>
              </a:lnSpc>
            </a:pPr>
            <a:r>
              <a:rPr lang="zh-TW" altLang="en-US" sz="2600" dirty="0">
                <a:cs typeface="PT Serif" charset="0"/>
                <a:sym typeface="PT Serif" charset="0"/>
              </a:rPr>
              <a:t>清空帳號錯誤次數</a:t>
            </a:r>
            <a:endParaRPr lang="en-US" altLang="zh-TW" sz="2600" dirty="0">
              <a:cs typeface="PT Serif" charset="0"/>
              <a:sym typeface="PT Serif" charset="0"/>
            </a:endParaRPr>
          </a:p>
          <a:p>
            <a:pPr>
              <a:lnSpc>
                <a:spcPct val="200000"/>
              </a:lnSpc>
            </a:pPr>
            <a:r>
              <a:rPr lang="zh-TW" altLang="en-US" sz="2600" dirty="0">
                <a:cs typeface="PT Serif" charset="0"/>
                <a:sym typeface="PT Serif" charset="0"/>
              </a:rPr>
              <a:t>查詢學生志願選填狀況</a:t>
            </a:r>
            <a:endParaRPr lang="en-US" altLang="zh-TW" sz="2600" dirty="0">
              <a:cs typeface="PT Serif" charset="0"/>
              <a:sym typeface="PT Serif" charset="0"/>
            </a:endParaRPr>
          </a:p>
          <a:p>
            <a:pPr>
              <a:lnSpc>
                <a:spcPct val="200000"/>
              </a:lnSpc>
            </a:pPr>
            <a:r>
              <a:rPr lang="zh-TW" altLang="en-US" sz="2600" dirty="0">
                <a:cs typeface="PT Serif" charset="0"/>
              </a:rPr>
              <a:t>學生未填志願狀況</a:t>
            </a:r>
            <a:r>
              <a:rPr lang="zh-TW" altLang="en-US" sz="2600" dirty="0" smtClean="0">
                <a:cs typeface="PT Serif" charset="0"/>
              </a:rPr>
              <a:t>說明</a:t>
            </a:r>
            <a:endParaRPr lang="en-US" altLang="zh-TW" sz="2600" dirty="0" smtClean="0">
              <a:cs typeface="PT Serif" charset="0"/>
            </a:endParaRPr>
          </a:p>
          <a:p>
            <a:pPr>
              <a:lnSpc>
                <a:spcPct val="200000"/>
              </a:lnSpc>
            </a:pPr>
            <a:r>
              <a:rPr lang="zh-TW" altLang="en-US" sz="2600" dirty="0">
                <a:cs typeface="PT Serif" charset="0"/>
              </a:rPr>
              <a:t>列印基本</a:t>
            </a:r>
            <a:r>
              <a:rPr lang="zh-TW" altLang="en-US" sz="2600" dirty="0" smtClean="0">
                <a:cs typeface="PT Serif" charset="0"/>
              </a:rPr>
              <a:t>表單</a:t>
            </a:r>
            <a:endParaRPr lang="en-US" altLang="zh-TW" sz="2600" dirty="0" smtClean="0">
              <a:cs typeface="PT Serif" charset="0"/>
            </a:endParaRPr>
          </a:p>
          <a:p>
            <a:pPr>
              <a:lnSpc>
                <a:spcPct val="200000"/>
              </a:lnSpc>
            </a:pPr>
            <a:r>
              <a:rPr lang="zh-TW" altLang="en-US" sz="2600" dirty="0">
                <a:cs typeface="PT Serif" charset="0"/>
              </a:rPr>
              <a:t>學生未報名因素</a:t>
            </a:r>
            <a:r>
              <a:rPr lang="zh-TW" altLang="en-US" sz="2600" dirty="0" smtClean="0">
                <a:cs typeface="PT Serif" charset="0"/>
              </a:rPr>
              <a:t>說明</a:t>
            </a:r>
            <a:endParaRPr lang="en-US" altLang="zh-TW" sz="2400" dirty="0" smtClean="0">
              <a:cs typeface="PT Serif" charset="0"/>
              <a:sym typeface="PT Serif" charset="0"/>
            </a:endParaRPr>
          </a:p>
          <a:p>
            <a:pPr>
              <a:lnSpc>
                <a:spcPct val="200000"/>
              </a:lnSpc>
            </a:pPr>
            <a:endParaRPr lang="zh-TW" altLang="en-US" sz="2400" dirty="0"/>
          </a:p>
          <a:p>
            <a:pPr>
              <a:lnSpc>
                <a:spcPct val="200000"/>
              </a:lnSpc>
            </a:pPr>
            <a:endParaRPr lang="zh-TW" altLang="en-US" sz="2400" dirty="0"/>
          </a:p>
        </p:txBody>
      </p:sp>
      <p:sp>
        <p:nvSpPr>
          <p:cNvPr id="4" name="矩形 3"/>
          <p:cNvSpPr/>
          <p:nvPr/>
        </p:nvSpPr>
        <p:spPr>
          <a:xfrm>
            <a:off x="3562212" y="1084151"/>
            <a:ext cx="3591048" cy="523220"/>
          </a:xfrm>
          <a:prstGeom prst="rect">
            <a:avLst/>
          </a:prstGeom>
        </p:spPr>
        <p:txBody>
          <a:bodyPr wrap="none">
            <a:spAutoFit/>
          </a:bodyPr>
          <a:lstStyle/>
          <a:p>
            <a:pPr algn="ctr"/>
            <a:r>
              <a:rPr lang="zh-TW" altLang="en-US" sz="2800" u="sng" dirty="0">
                <a:solidFill>
                  <a:srgbClr val="FF0000"/>
                </a:solidFill>
                <a:latin typeface="微軟正黑體" panose="020B0604030504040204" pitchFamily="34" charset="-120"/>
                <a:ea typeface="微軟正黑體" panose="020B0604030504040204" pitchFamily="34" charset="-120"/>
                <a:cs typeface="Montserrat" charset="0"/>
                <a:sym typeface="Montserrat" charset="0"/>
              </a:rPr>
              <a:t>輔導老師能協助什麼</a:t>
            </a:r>
            <a:r>
              <a:rPr lang="en-US" altLang="zh-TW" sz="2800" u="sng" dirty="0">
                <a:solidFill>
                  <a:srgbClr val="FF0000"/>
                </a:solidFill>
                <a:latin typeface="微軟正黑體" panose="020B0604030504040204" pitchFamily="34" charset="-120"/>
                <a:ea typeface="微軟正黑體" panose="020B0604030504040204" pitchFamily="34" charset="-120"/>
                <a:cs typeface="Montserrat" charset="0"/>
                <a:sym typeface="Montserrat" charset="0"/>
              </a:rPr>
              <a:t>?</a:t>
            </a:r>
            <a:endParaRPr lang="zh-TW" altLang="zh-TW" sz="2800" u="sng" dirty="0">
              <a:solidFill>
                <a:srgbClr val="FF0000"/>
              </a:solidFill>
              <a:latin typeface="微軟正黑體" panose="020B0604030504040204" pitchFamily="34" charset="-120"/>
              <a:ea typeface="微軟正黑體" panose="020B0604030504040204" pitchFamily="34" charset="-120"/>
              <a:cs typeface="Montserrat" charset="0"/>
              <a:sym typeface="Montserrat" charset="0"/>
            </a:endParaRPr>
          </a:p>
        </p:txBody>
      </p:sp>
      <p:sp>
        <p:nvSpPr>
          <p:cNvPr id="21" name="標題 1"/>
          <p:cNvSpPr txBox="1">
            <a:spLocks/>
          </p:cNvSpPr>
          <p:nvPr/>
        </p:nvSpPr>
        <p:spPr>
          <a:xfrm>
            <a:off x="818541" y="912088"/>
            <a:ext cx="4539195" cy="471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167" dirty="0">
                <a:latin typeface="微軟正黑體" panose="020B0604030504040204" pitchFamily="34" charset="-120"/>
                <a:ea typeface="微軟正黑體" panose="020B0604030504040204" pitchFamily="34" charset="-120"/>
              </a:rPr>
              <a:t>3-7</a:t>
            </a:r>
            <a:r>
              <a:rPr lang="zh-TW" altLang="en-US" sz="2167" dirty="0">
                <a:latin typeface="微軟正黑體" panose="020B0604030504040204" pitchFamily="34" charset="-120"/>
                <a:ea typeface="微軟正黑體" panose="020B0604030504040204" pitchFamily="34" charset="-120"/>
              </a:rPr>
              <a:t> 輔導老師</a:t>
            </a:r>
          </a:p>
        </p:txBody>
      </p:sp>
    </p:spTree>
    <p:extLst>
      <p:ext uri="{BB962C8B-B14F-4D97-AF65-F5344CB8AC3E}">
        <p14:creationId xmlns:p14="http://schemas.microsoft.com/office/powerpoint/2010/main" val="36907880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文字版面配置區 4"/>
          <p:cNvSpPr>
            <a:spLocks noGrp="1"/>
          </p:cNvSpPr>
          <p:nvPr>
            <p:ph type="body" idx="1"/>
          </p:nvPr>
        </p:nvSpPr>
        <p:spPr>
          <a:xfrm>
            <a:off x="2253401" y="1845551"/>
            <a:ext cx="7372697" cy="1494857"/>
          </a:xfrm>
        </p:spPr>
        <p:txBody>
          <a:bodyPr>
            <a:noAutofit/>
          </a:bodyPr>
          <a:lstStyle/>
          <a:p>
            <a:pPr>
              <a:lnSpc>
                <a:spcPct val="150000"/>
              </a:lnSpc>
            </a:pPr>
            <a:r>
              <a:rPr lang="zh-TW" altLang="en-US" sz="2400" dirty="0"/>
              <a:t>下載「</a:t>
            </a:r>
            <a:r>
              <a:rPr lang="zh-TW" altLang="en-US" sz="2400" b="1" dirty="0">
                <a:solidFill>
                  <a:schemeClr val="accent5">
                    <a:lumMod val="50000"/>
                  </a:schemeClr>
                </a:solidFill>
              </a:rPr>
              <a:t>範本檔</a:t>
            </a:r>
            <a:r>
              <a:rPr lang="zh-TW" altLang="en-US" sz="2400" dirty="0"/>
              <a:t>」，依範本檔建置輔導老師</a:t>
            </a:r>
            <a:r>
              <a:rPr lang="en-US" altLang="zh-TW" sz="2400" dirty="0"/>
              <a:t>(</a:t>
            </a:r>
            <a:r>
              <a:rPr lang="zh-TW" altLang="en-US" sz="2400" dirty="0"/>
              <a:t>班導師</a:t>
            </a:r>
            <a:r>
              <a:rPr lang="en-US" altLang="zh-TW" sz="2400" dirty="0"/>
              <a:t>)</a:t>
            </a:r>
            <a:r>
              <a:rPr lang="zh-TW" altLang="en-US" sz="2400" dirty="0"/>
              <a:t>帳號資料</a:t>
            </a:r>
            <a:endParaRPr lang="en-US" altLang="zh-TW" sz="2400" dirty="0"/>
          </a:p>
          <a:p>
            <a:pPr>
              <a:lnSpc>
                <a:spcPct val="150000"/>
              </a:lnSpc>
            </a:pPr>
            <a:r>
              <a:rPr lang="zh-TW" altLang="en-US" sz="2400" dirty="0"/>
              <a:t>選擇檔案</a:t>
            </a:r>
            <a:endParaRPr lang="en-US" altLang="zh-TW" sz="2400" dirty="0"/>
          </a:p>
          <a:p>
            <a:pPr>
              <a:lnSpc>
                <a:spcPct val="150000"/>
              </a:lnSpc>
            </a:pPr>
            <a:r>
              <a:rPr lang="zh-TW" altLang="en-US" sz="2400" dirty="0"/>
              <a:t>匯入</a:t>
            </a:r>
            <a:endParaRPr lang="en-US" altLang="zh-TW" sz="2400" dirty="0"/>
          </a:p>
        </p:txBody>
      </p:sp>
      <p:sp>
        <p:nvSpPr>
          <p:cNvPr id="4" name="投影片編號版面配置區 3"/>
          <p:cNvSpPr>
            <a:spLocks noGrp="1"/>
          </p:cNvSpPr>
          <p:nvPr>
            <p:ph type="sldNum" idx="12"/>
          </p:nvPr>
        </p:nvSpPr>
        <p:spPr/>
        <p:txBody>
          <a:bodyPr/>
          <a:lstStyle/>
          <a:p>
            <a:fld id="{00000000-1234-1234-1234-123412341234}" type="slidenum">
              <a:rPr lang="en" smtClean="0"/>
              <a:pPr/>
              <a:t>26</a:t>
            </a:fld>
            <a:endParaRPr lang="en"/>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401" y="4514264"/>
            <a:ext cx="7584401" cy="1435295"/>
          </a:xfrm>
          <a:prstGeom prst="rect">
            <a:avLst/>
          </a:prstGeom>
          <a:ln>
            <a:solidFill>
              <a:schemeClr val="tx1"/>
            </a:solidFill>
          </a:ln>
        </p:spPr>
      </p:pic>
      <p:sp>
        <p:nvSpPr>
          <p:cNvPr id="19" name="矩形 18"/>
          <p:cNvSpPr/>
          <p:nvPr/>
        </p:nvSpPr>
        <p:spPr>
          <a:xfrm>
            <a:off x="0" y="248730"/>
            <a:ext cx="755576" cy="4090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20" name="TextBox 107"/>
          <p:cNvSpPr txBox="1"/>
          <p:nvPr/>
        </p:nvSpPr>
        <p:spPr>
          <a:xfrm>
            <a:off x="683568" y="247197"/>
            <a:ext cx="2592288" cy="400110"/>
          </a:xfrm>
          <a:prstGeom prst="rect">
            <a:avLst/>
          </a:prstGeom>
          <a:noFill/>
          <a:effectLst/>
        </p:spPr>
        <p:txBody>
          <a:bodyPr wrap="square" rtlCol="0">
            <a:spAutoFit/>
          </a:bodyPr>
          <a:lstStyle/>
          <a:p>
            <a:r>
              <a:rPr lang="zh-TW" altLang="en-US" sz="2000" b="1" dirty="0">
                <a:solidFill>
                  <a:srgbClr val="EE7D00"/>
                </a:solidFill>
                <a:latin typeface="微軟正黑體" panose="020B0604030504040204" pitchFamily="34" charset="-120"/>
                <a:ea typeface="微軟正黑體" panose="020B0604030504040204" pitchFamily="34" charset="-120"/>
              </a:rPr>
              <a:t>三、建置基本資料</a:t>
            </a:r>
          </a:p>
        </p:txBody>
      </p:sp>
      <p:sp>
        <p:nvSpPr>
          <p:cNvPr id="9" name="文字方塊 2"/>
          <p:cNvSpPr txBox="1">
            <a:spLocks noChangeArrowheads="1"/>
          </p:cNvSpPr>
          <p:nvPr/>
        </p:nvSpPr>
        <p:spPr bwMode="auto">
          <a:xfrm>
            <a:off x="673804" y="993503"/>
            <a:ext cx="3070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zh-TW" altLang="en-US" sz="1800" dirty="0">
                <a:latin typeface="微軟正黑體" panose="020B0604030504040204" pitchFamily="34" charset="-120"/>
                <a:ea typeface="微軟正黑體" panose="020B0604030504040204" pitchFamily="34" charset="-120"/>
              </a:rPr>
              <a:t>相關作業</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輔導老師資料設定</a:t>
            </a:r>
          </a:p>
        </p:txBody>
      </p:sp>
      <p:sp>
        <p:nvSpPr>
          <p:cNvPr id="10" name="標題 1"/>
          <p:cNvSpPr txBox="1">
            <a:spLocks/>
          </p:cNvSpPr>
          <p:nvPr/>
        </p:nvSpPr>
        <p:spPr>
          <a:xfrm>
            <a:off x="673804" y="640098"/>
            <a:ext cx="4190026" cy="435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000" dirty="0" smtClean="0">
                <a:latin typeface="微軟正黑體" panose="020B0604030504040204" pitchFamily="34" charset="-120"/>
                <a:ea typeface="微軟正黑體" panose="020B0604030504040204" pitchFamily="34" charset="-120"/>
              </a:rPr>
              <a:t>3-8</a:t>
            </a:r>
            <a:r>
              <a:rPr lang="zh-TW" altLang="en-US" sz="2000" dirty="0" smtClean="0">
                <a:latin typeface="微軟正黑體" panose="020B0604030504040204" pitchFamily="34" charset="-120"/>
                <a:ea typeface="微軟正黑體" panose="020B0604030504040204" pitchFamily="34" charset="-120"/>
              </a:rPr>
              <a:t> 輔導</a:t>
            </a:r>
            <a:r>
              <a:rPr lang="zh-TW" altLang="en-US" sz="2000" dirty="0">
                <a:latin typeface="微軟正黑體" panose="020B0604030504040204" pitchFamily="34" charset="-120"/>
                <a:ea typeface="微軟正黑體" panose="020B0604030504040204" pitchFamily="34" charset="-120"/>
              </a:rPr>
              <a:t>老師帳號</a:t>
            </a:r>
            <a:r>
              <a:rPr lang="zh-TW" altLang="en-US" sz="2000" dirty="0" smtClean="0">
                <a:latin typeface="微軟正黑體" panose="020B0604030504040204" pitchFamily="34" charset="-120"/>
                <a:ea typeface="微軟正黑體" panose="020B0604030504040204" pitchFamily="34" charset="-120"/>
              </a:rPr>
              <a:t>資料</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整批匯入</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2724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0" name="Google Shape;124;p17"/>
          <p:cNvSpPr txBox="1">
            <a:spLocks noGrp="1"/>
          </p:cNvSpPr>
          <p:nvPr>
            <p:ph type="title"/>
          </p:nvPr>
        </p:nvSpPr>
        <p:spPr>
          <a:xfrm>
            <a:off x="4141320" y="1293992"/>
            <a:ext cx="1549119" cy="435600"/>
          </a:xfrm>
          <a:prstGeom prst="rect">
            <a:avLst/>
          </a:prstGeom>
        </p:spPr>
        <p:txBody>
          <a:bodyPr spcFirstLastPara="1" wrap="square" lIns="91425" tIns="91425" rIns="91425" bIns="91425" anchor="ctr" anchorCtr="0">
            <a:noAutofit/>
          </a:bodyPr>
          <a:lstStyle/>
          <a:p>
            <a:r>
              <a:rPr lang="zh-TW" altLang="en-US" sz="3200" dirty="0">
                <a:highlight>
                  <a:srgbClr val="FFCD00"/>
                </a:highlight>
              </a:rPr>
              <a:t>範本檔</a:t>
            </a:r>
            <a:endParaRPr sz="3200" dirty="0">
              <a:highlight>
                <a:srgbClr val="FFCD00"/>
              </a:highlight>
            </a:endParaRPr>
          </a:p>
        </p:txBody>
      </p:sp>
      <p:sp>
        <p:nvSpPr>
          <p:cNvPr id="5" name="文字版面配置區 4"/>
          <p:cNvSpPr>
            <a:spLocks noGrp="1"/>
          </p:cNvSpPr>
          <p:nvPr>
            <p:ph type="body" idx="1"/>
          </p:nvPr>
        </p:nvSpPr>
        <p:spPr>
          <a:xfrm>
            <a:off x="2515919" y="1908453"/>
            <a:ext cx="7777870" cy="2362889"/>
          </a:xfrm>
        </p:spPr>
        <p:txBody>
          <a:bodyPr>
            <a:noAutofit/>
          </a:bodyPr>
          <a:lstStyle/>
          <a:p>
            <a:r>
              <a:rPr lang="zh-TW" altLang="en-US" sz="2400" dirty="0"/>
              <a:t>匯入帳號：</a:t>
            </a:r>
            <a:r>
              <a:rPr lang="en-US" altLang="zh-TW" sz="2400" dirty="0"/>
              <a:t>1</a:t>
            </a:r>
            <a:r>
              <a:rPr lang="zh-TW" altLang="en-US" sz="2400" dirty="0"/>
              <a:t>人</a:t>
            </a:r>
            <a:r>
              <a:rPr lang="en-US" altLang="zh-TW" sz="2400" dirty="0"/>
              <a:t>1</a:t>
            </a:r>
            <a:r>
              <a:rPr lang="zh-TW" altLang="en-US" sz="2400" dirty="0"/>
              <a:t>組”不可重覆”。</a:t>
            </a:r>
          </a:p>
          <a:p>
            <a:r>
              <a:rPr lang="zh-TW" altLang="en-US" sz="2400" dirty="0"/>
              <a:t>帳號名稱：可輸入「教師姓名」。</a:t>
            </a:r>
            <a:r>
              <a:rPr lang="en-US" altLang="zh-TW" sz="2400" dirty="0"/>
              <a:t>(</a:t>
            </a:r>
            <a:r>
              <a:rPr lang="zh-TW" altLang="en-US" sz="2400" dirty="0"/>
              <a:t>不可留白</a:t>
            </a:r>
            <a:r>
              <a:rPr lang="en-US" altLang="zh-TW" sz="2400" dirty="0"/>
              <a:t>)</a:t>
            </a:r>
          </a:p>
          <a:p>
            <a:r>
              <a:rPr lang="zh-TW" altLang="en-US" sz="2400" dirty="0"/>
              <a:t>密碼：由國中承辦人員自行設定。</a:t>
            </a:r>
          </a:p>
          <a:p>
            <a:r>
              <a:rPr lang="zh-TW" altLang="en-US" sz="2400" dirty="0"/>
              <a:t>輔導班級代碼：多班級設定，請以「英文半形逗號」隔開。範例：</a:t>
            </a:r>
            <a:r>
              <a:rPr lang="en-US" altLang="zh-TW" sz="2400" dirty="0"/>
              <a:t>01,02,03</a:t>
            </a:r>
          </a:p>
          <a:p>
            <a:r>
              <a:rPr lang="zh-TW" altLang="en-US" sz="2400" dirty="0"/>
              <a:t>輔導老師忘記密碼：請國中端承辦人員協助查詢</a:t>
            </a:r>
            <a:r>
              <a:rPr lang="zh-TW" altLang="en-US" sz="2400" dirty="0" smtClean="0"/>
              <a:t>。</a:t>
            </a:r>
            <a:endParaRPr lang="en-US" altLang="zh-TW" sz="2400" dirty="0"/>
          </a:p>
        </p:txBody>
      </p:sp>
      <p:sp>
        <p:nvSpPr>
          <p:cNvPr id="3" name="投影片編號版面配置區 2"/>
          <p:cNvSpPr>
            <a:spLocks noGrp="1"/>
          </p:cNvSpPr>
          <p:nvPr>
            <p:ph type="sldNum" idx="12"/>
          </p:nvPr>
        </p:nvSpPr>
        <p:spPr/>
        <p:txBody>
          <a:bodyPr/>
          <a:lstStyle/>
          <a:p>
            <a:fld id="{00000000-1234-1234-1234-123412341234}" type="slidenum">
              <a:rPr lang="en" smtClean="0"/>
              <a:pPr/>
              <a:t>27</a:t>
            </a:fld>
            <a:endParaRPr lang="en"/>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1311" y="4603731"/>
            <a:ext cx="6329439" cy="199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p:cNvSpPr/>
          <p:nvPr/>
        </p:nvSpPr>
        <p:spPr>
          <a:xfrm>
            <a:off x="0" y="204983"/>
            <a:ext cx="755576" cy="4090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6" name="TextBox 107"/>
          <p:cNvSpPr txBox="1"/>
          <p:nvPr/>
        </p:nvSpPr>
        <p:spPr>
          <a:xfrm>
            <a:off x="683568" y="203450"/>
            <a:ext cx="2592288" cy="400110"/>
          </a:xfrm>
          <a:prstGeom prst="rect">
            <a:avLst/>
          </a:prstGeom>
          <a:noFill/>
          <a:effectLst/>
        </p:spPr>
        <p:txBody>
          <a:bodyPr wrap="square" rtlCol="0">
            <a:spAutoFit/>
          </a:bodyPr>
          <a:lstStyle/>
          <a:p>
            <a:r>
              <a:rPr lang="zh-TW" altLang="en-US" sz="2000" b="1" dirty="0">
                <a:solidFill>
                  <a:srgbClr val="EE7D00"/>
                </a:solidFill>
                <a:latin typeface="微軟正黑體" panose="020B0604030504040204" pitchFamily="34" charset="-120"/>
                <a:ea typeface="微軟正黑體" panose="020B0604030504040204" pitchFamily="34" charset="-120"/>
              </a:rPr>
              <a:t>三、建置基本資料</a:t>
            </a:r>
          </a:p>
        </p:txBody>
      </p:sp>
      <p:sp>
        <p:nvSpPr>
          <p:cNvPr id="8" name="標題 1"/>
          <p:cNvSpPr txBox="1">
            <a:spLocks/>
          </p:cNvSpPr>
          <p:nvPr/>
        </p:nvSpPr>
        <p:spPr>
          <a:xfrm>
            <a:off x="673804" y="607673"/>
            <a:ext cx="4786656" cy="435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000" dirty="0" smtClean="0">
                <a:latin typeface="微軟正黑體" panose="020B0604030504040204" pitchFamily="34" charset="-120"/>
                <a:ea typeface="微軟正黑體" panose="020B0604030504040204" pitchFamily="34" charset="-120"/>
              </a:rPr>
              <a:t>3-8</a:t>
            </a:r>
            <a:r>
              <a:rPr lang="zh-TW" altLang="en-US" sz="2000" dirty="0" smtClean="0">
                <a:latin typeface="微軟正黑體" panose="020B0604030504040204" pitchFamily="34" charset="-120"/>
                <a:ea typeface="微軟正黑體" panose="020B0604030504040204" pitchFamily="34" charset="-120"/>
              </a:rPr>
              <a:t> 輔導</a:t>
            </a:r>
            <a:r>
              <a:rPr lang="zh-TW" altLang="en-US" sz="2000" dirty="0">
                <a:latin typeface="微軟正黑體" panose="020B0604030504040204" pitchFamily="34" charset="-120"/>
                <a:ea typeface="微軟正黑體" panose="020B0604030504040204" pitchFamily="34" charset="-120"/>
              </a:rPr>
              <a:t>老師帳號</a:t>
            </a:r>
            <a:r>
              <a:rPr lang="zh-TW" altLang="en-US" sz="2000" dirty="0" smtClean="0">
                <a:latin typeface="微軟正黑體" panose="020B0604030504040204" pitchFamily="34" charset="-120"/>
                <a:ea typeface="微軟正黑體" panose="020B0604030504040204" pitchFamily="34" charset="-120"/>
              </a:rPr>
              <a:t>資料</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整批匯入</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3828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301" y="3258518"/>
            <a:ext cx="4311059" cy="3074617"/>
          </a:xfrm>
          <a:prstGeom prst="rect">
            <a:avLst/>
          </a:prstGeom>
          <a:ln>
            <a:solidFill>
              <a:schemeClr val="tx1"/>
            </a:solidFill>
          </a:ln>
        </p:spPr>
      </p:pic>
      <p:sp>
        <p:nvSpPr>
          <p:cNvPr id="5" name="文字版面配置區 4"/>
          <p:cNvSpPr>
            <a:spLocks noGrp="1"/>
          </p:cNvSpPr>
          <p:nvPr>
            <p:ph type="body" idx="1"/>
          </p:nvPr>
        </p:nvSpPr>
        <p:spPr>
          <a:xfrm>
            <a:off x="2201189" y="1600493"/>
            <a:ext cx="8221458" cy="1395059"/>
          </a:xfrm>
        </p:spPr>
        <p:txBody>
          <a:bodyPr>
            <a:noAutofit/>
          </a:bodyPr>
          <a:lstStyle/>
          <a:p>
            <a:r>
              <a:rPr lang="zh-TW" altLang="en-US" sz="2400" dirty="0"/>
              <a:t>點選「</a:t>
            </a:r>
            <a:r>
              <a:rPr lang="zh-TW" altLang="en-US" sz="2400" b="1" dirty="0">
                <a:solidFill>
                  <a:schemeClr val="accent5">
                    <a:lumMod val="50000"/>
                  </a:schemeClr>
                </a:solidFill>
              </a:rPr>
              <a:t>新增</a:t>
            </a:r>
            <a:r>
              <a:rPr lang="zh-TW" altLang="en-US" sz="2400" dirty="0"/>
              <a:t>」按鈕</a:t>
            </a:r>
            <a:endParaRPr lang="en-US" altLang="zh-TW" sz="2400" dirty="0"/>
          </a:p>
          <a:p>
            <a:r>
              <a:rPr lang="zh-TW" altLang="en-US" sz="2400" dirty="0"/>
              <a:t>輸入帳號、密碼、教師姓名，</a:t>
            </a:r>
            <a:r>
              <a:rPr lang="zh-TW" altLang="zh-TW" sz="2400" b="1" u="sng" dirty="0">
                <a:solidFill>
                  <a:srgbClr val="FF0000"/>
                </a:solidFill>
              </a:rPr>
              <a:t>勾選該名教師可瀏覽班級</a:t>
            </a:r>
            <a:endParaRPr lang="en-US" altLang="zh-TW" sz="2400" b="1" u="sng" dirty="0">
              <a:solidFill>
                <a:srgbClr val="FF0000"/>
              </a:solidFill>
            </a:endParaRPr>
          </a:p>
          <a:p>
            <a:r>
              <a:rPr lang="zh-TW" altLang="en-US" sz="2400" dirty="0"/>
              <a:t>點選「</a:t>
            </a:r>
            <a:r>
              <a:rPr lang="zh-TW" altLang="en-US" sz="2400" b="1" dirty="0">
                <a:solidFill>
                  <a:schemeClr val="accent5">
                    <a:lumMod val="50000"/>
                  </a:schemeClr>
                </a:solidFill>
              </a:rPr>
              <a:t>儲存</a:t>
            </a:r>
            <a:r>
              <a:rPr lang="zh-TW" altLang="en-US" sz="2400" dirty="0"/>
              <a:t>」，確認儲存成功</a:t>
            </a:r>
            <a:endParaRPr lang="en-US" altLang="zh-TW" sz="2400" dirty="0"/>
          </a:p>
        </p:txBody>
      </p:sp>
      <p:sp>
        <p:nvSpPr>
          <p:cNvPr id="8" name="投影片編號版面配置區 7"/>
          <p:cNvSpPr>
            <a:spLocks noGrp="1"/>
          </p:cNvSpPr>
          <p:nvPr>
            <p:ph type="sldNum" idx="12"/>
          </p:nvPr>
        </p:nvSpPr>
        <p:spPr/>
        <p:txBody>
          <a:bodyPr/>
          <a:lstStyle/>
          <a:p>
            <a:fld id="{00000000-1234-1234-1234-123412341234}" type="slidenum">
              <a:rPr lang="en" smtClean="0"/>
              <a:pPr/>
              <a:t>28</a:t>
            </a:fld>
            <a:endParaRPr lang="en"/>
          </a:p>
        </p:txBody>
      </p:sp>
      <p:sp>
        <p:nvSpPr>
          <p:cNvPr id="7" name="燕尾形向右箭號 6"/>
          <p:cNvSpPr/>
          <p:nvPr/>
        </p:nvSpPr>
        <p:spPr>
          <a:xfrm>
            <a:off x="5650335" y="4587062"/>
            <a:ext cx="661583" cy="512136"/>
          </a:xfrm>
          <a:prstGeom prst="notch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608"/>
          </a:p>
        </p:txBody>
      </p:sp>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6190" r="9620"/>
          <a:stretch/>
        </p:blipFill>
        <p:spPr>
          <a:xfrm>
            <a:off x="6798713" y="3090724"/>
            <a:ext cx="2580887" cy="3504811"/>
          </a:xfrm>
          <a:prstGeom prst="rect">
            <a:avLst/>
          </a:prstGeom>
          <a:ln>
            <a:solidFill>
              <a:schemeClr val="tx1"/>
            </a:solidFill>
          </a:ln>
        </p:spPr>
      </p:pic>
      <p:sp>
        <p:nvSpPr>
          <p:cNvPr id="20" name="矩形 19"/>
          <p:cNvSpPr/>
          <p:nvPr/>
        </p:nvSpPr>
        <p:spPr>
          <a:xfrm>
            <a:off x="0" y="212020"/>
            <a:ext cx="755576" cy="4090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26" name="TextBox 107"/>
          <p:cNvSpPr txBox="1"/>
          <p:nvPr/>
        </p:nvSpPr>
        <p:spPr>
          <a:xfrm>
            <a:off x="683568" y="210487"/>
            <a:ext cx="2592288" cy="400110"/>
          </a:xfrm>
          <a:prstGeom prst="rect">
            <a:avLst/>
          </a:prstGeom>
          <a:noFill/>
          <a:effectLst/>
        </p:spPr>
        <p:txBody>
          <a:bodyPr wrap="square" rtlCol="0">
            <a:spAutoFit/>
          </a:bodyPr>
          <a:lstStyle/>
          <a:p>
            <a:r>
              <a:rPr lang="zh-TW" altLang="en-US" sz="2000" b="1" dirty="0">
                <a:solidFill>
                  <a:srgbClr val="EE7D00"/>
                </a:solidFill>
                <a:latin typeface="微軟正黑體" panose="020B0604030504040204" pitchFamily="34" charset="-120"/>
                <a:ea typeface="微軟正黑體" panose="020B0604030504040204" pitchFamily="34" charset="-120"/>
              </a:rPr>
              <a:t>三、建置基本資料</a:t>
            </a:r>
          </a:p>
        </p:txBody>
      </p:sp>
      <p:sp>
        <p:nvSpPr>
          <p:cNvPr id="12" name="標題 1"/>
          <p:cNvSpPr txBox="1">
            <a:spLocks/>
          </p:cNvSpPr>
          <p:nvPr/>
        </p:nvSpPr>
        <p:spPr>
          <a:xfrm>
            <a:off x="673804" y="603127"/>
            <a:ext cx="4190026" cy="435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000" dirty="0" smtClean="0">
                <a:latin typeface="微軟正黑體" panose="020B0604030504040204" pitchFamily="34" charset="-120"/>
                <a:ea typeface="微軟正黑體" panose="020B0604030504040204" pitchFamily="34" charset="-120"/>
              </a:rPr>
              <a:t>3-9</a:t>
            </a:r>
            <a:r>
              <a:rPr lang="zh-TW" altLang="en-US" sz="2000" dirty="0" smtClean="0">
                <a:latin typeface="微軟正黑體" panose="020B0604030504040204" pitchFamily="34" charset="-120"/>
                <a:ea typeface="微軟正黑體" panose="020B0604030504040204" pitchFamily="34" charset="-120"/>
              </a:rPr>
              <a:t> 輔導</a:t>
            </a:r>
            <a:r>
              <a:rPr lang="zh-TW" altLang="en-US" sz="2000" dirty="0">
                <a:latin typeface="微軟正黑體" panose="020B0604030504040204" pitchFamily="34" charset="-120"/>
                <a:ea typeface="微軟正黑體" panose="020B0604030504040204" pitchFamily="34" charset="-120"/>
              </a:rPr>
              <a:t>老師帳號</a:t>
            </a:r>
            <a:r>
              <a:rPr lang="zh-TW" altLang="en-US" sz="2000" dirty="0" smtClean="0">
                <a:latin typeface="微軟正黑體" panose="020B0604030504040204" pitchFamily="34" charset="-120"/>
                <a:ea typeface="微軟正黑體" panose="020B0604030504040204" pitchFamily="34" charset="-120"/>
              </a:rPr>
              <a:t>資料</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單筆新增</a:t>
            </a:r>
            <a:endParaRPr lang="en-US" altLang="zh-TW" sz="2000" dirty="0" smtClean="0">
              <a:latin typeface="微軟正黑體" panose="020B0604030504040204" pitchFamily="34" charset="-120"/>
              <a:ea typeface="微軟正黑體" panose="020B0604030504040204" pitchFamily="34" charset="-120"/>
            </a:endParaRPr>
          </a:p>
        </p:txBody>
      </p:sp>
      <p:sp>
        <p:nvSpPr>
          <p:cNvPr id="10" name="橢圓形圖說文字 9"/>
          <p:cNvSpPr/>
          <p:nvPr/>
        </p:nvSpPr>
        <p:spPr>
          <a:xfrm>
            <a:off x="7373258" y="410542"/>
            <a:ext cx="3922496" cy="1505344"/>
          </a:xfrm>
          <a:prstGeom prst="wedgeEllipseCallout">
            <a:avLst>
              <a:gd name="adj1" fmla="val -30532"/>
              <a:gd name="adj2" fmla="val 53599"/>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提醒您*</a:t>
            </a:r>
            <a:endParaRPr lang="en-US" altLang="zh-TW" dirty="0" smtClean="0">
              <a:solidFill>
                <a:srgbClr val="FF0000"/>
              </a:solidFill>
              <a:latin typeface="微軟正黑體" panose="020B0604030504040204" pitchFamily="34" charset="-120"/>
              <a:ea typeface="微軟正黑體" panose="020B0604030504040204" pitchFamily="34" charset="-120"/>
            </a:endParaRPr>
          </a:p>
          <a:p>
            <a:pPr algn="ctr"/>
            <a:r>
              <a:rPr lang="zh-TW" altLang="en-US" dirty="0" smtClean="0">
                <a:solidFill>
                  <a:schemeClr val="tx1"/>
                </a:solidFill>
                <a:latin typeface="微軟正黑體" panose="020B0604030504040204" pitchFamily="34" charset="-120"/>
                <a:ea typeface="微軟正黑體" panose="020B0604030504040204" pitchFamily="34" charset="-120"/>
              </a:rPr>
              <a:t>請先匯入學生基本資料。當建置輔導老師帳號時，才有班級可以勾選</a:t>
            </a:r>
            <a:endParaRPr lang="zh-TW" altLang="en-US"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954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文字版面配置區 4"/>
          <p:cNvSpPr>
            <a:spLocks noGrp="1"/>
          </p:cNvSpPr>
          <p:nvPr>
            <p:ph type="body" idx="1"/>
          </p:nvPr>
        </p:nvSpPr>
        <p:spPr>
          <a:xfrm>
            <a:off x="1591540" y="2135133"/>
            <a:ext cx="4298899" cy="2361149"/>
          </a:xfrm>
        </p:spPr>
        <p:txBody>
          <a:bodyPr>
            <a:noAutofit/>
          </a:bodyPr>
          <a:lstStyle/>
          <a:p>
            <a:pPr>
              <a:lnSpc>
                <a:spcPct val="150000"/>
              </a:lnSpc>
            </a:pPr>
            <a:r>
              <a:rPr lang="zh-TW" altLang="en-US" sz="2400" b="1" dirty="0"/>
              <a:t>查詢忘記密碼學生</a:t>
            </a:r>
            <a:r>
              <a:rPr lang="zh-TW" altLang="en-US" sz="2400" dirty="0"/>
              <a:t>：於</a:t>
            </a:r>
            <a:r>
              <a:rPr lang="zh-TW" altLang="en-US" sz="2400" b="1" u="sng" dirty="0"/>
              <a:t>查詢區</a:t>
            </a:r>
            <a:r>
              <a:rPr lang="zh-TW" altLang="en-US" sz="2400" dirty="0"/>
              <a:t>輸入學生之</a:t>
            </a:r>
            <a:r>
              <a:rPr lang="zh-TW" altLang="en-US" sz="2400" u="sng" dirty="0"/>
              <a:t>學號</a:t>
            </a:r>
            <a:r>
              <a:rPr lang="zh-TW" altLang="en-US" sz="2400" dirty="0"/>
              <a:t>或</a:t>
            </a:r>
            <a:r>
              <a:rPr lang="zh-TW" altLang="en-US" sz="2400" u="sng" dirty="0"/>
              <a:t>姓名</a:t>
            </a:r>
            <a:r>
              <a:rPr lang="zh-TW" altLang="en-US" sz="2400" dirty="0"/>
              <a:t>，點選</a:t>
            </a:r>
            <a:r>
              <a:rPr lang="en-US" altLang="zh-TW" sz="2400" dirty="0"/>
              <a:t>【</a:t>
            </a:r>
            <a:r>
              <a:rPr lang="zh-TW" altLang="en-US" sz="2400" b="1" dirty="0">
                <a:solidFill>
                  <a:schemeClr val="tx1"/>
                </a:solidFill>
              </a:rPr>
              <a:t>查詢</a:t>
            </a:r>
            <a:r>
              <a:rPr lang="en-US" altLang="zh-TW" sz="2400" dirty="0"/>
              <a:t>】</a:t>
            </a:r>
            <a:r>
              <a:rPr lang="zh-TW" altLang="en-US" sz="2400" dirty="0"/>
              <a:t>按鈕。</a:t>
            </a:r>
          </a:p>
          <a:p>
            <a:pPr>
              <a:lnSpc>
                <a:spcPct val="150000"/>
              </a:lnSpc>
            </a:pPr>
            <a:r>
              <a:rPr lang="zh-TW" altLang="en-US" sz="2400" u="sng" dirty="0">
                <a:solidFill>
                  <a:srgbClr val="FF0000"/>
                </a:solidFill>
              </a:rPr>
              <a:t>勾選</a:t>
            </a:r>
            <a:r>
              <a:rPr lang="zh-TW" altLang="en-US" sz="2400" dirty="0"/>
              <a:t>忘記密碼學生。</a:t>
            </a:r>
          </a:p>
          <a:p>
            <a:pPr>
              <a:lnSpc>
                <a:spcPct val="150000"/>
              </a:lnSpc>
            </a:pPr>
            <a:r>
              <a:rPr lang="zh-TW" altLang="en-US" sz="2400" dirty="0"/>
              <a:t>按下</a:t>
            </a:r>
            <a:r>
              <a:rPr lang="en-US" altLang="zh-TW" sz="2400" dirty="0"/>
              <a:t>【</a:t>
            </a:r>
            <a:r>
              <a:rPr lang="zh-TW" altLang="en-US" sz="2400" dirty="0">
                <a:solidFill>
                  <a:srgbClr val="FF0000"/>
                </a:solidFill>
              </a:rPr>
              <a:t>還原預設密碼</a:t>
            </a:r>
            <a:r>
              <a:rPr lang="en-US" altLang="zh-TW" sz="2400" dirty="0"/>
              <a:t>】</a:t>
            </a:r>
            <a:r>
              <a:rPr lang="zh-TW" altLang="en-US" sz="2400" dirty="0"/>
              <a:t>按鈕。</a:t>
            </a:r>
          </a:p>
          <a:p>
            <a:pPr>
              <a:lnSpc>
                <a:spcPct val="150000"/>
              </a:lnSpc>
            </a:pPr>
            <a:r>
              <a:rPr lang="zh-TW" altLang="en-US" sz="2400" dirty="0"/>
              <a:t>確認學生密碼還原成功。</a:t>
            </a:r>
          </a:p>
        </p:txBody>
      </p:sp>
      <p:sp>
        <p:nvSpPr>
          <p:cNvPr id="6" name="投影片編號版面配置區 5"/>
          <p:cNvSpPr>
            <a:spLocks noGrp="1"/>
          </p:cNvSpPr>
          <p:nvPr>
            <p:ph type="sldNum" idx="12"/>
          </p:nvPr>
        </p:nvSpPr>
        <p:spPr/>
        <p:txBody>
          <a:bodyPr/>
          <a:lstStyle/>
          <a:p>
            <a:fld id="{00000000-1234-1234-1234-123412341234}" type="slidenum">
              <a:rPr lang="en" smtClean="0"/>
              <a:pPr/>
              <a:t>29</a:t>
            </a:fld>
            <a:endParaRPr lang="en"/>
          </a:p>
        </p:txBody>
      </p:sp>
      <p:sp>
        <p:nvSpPr>
          <p:cNvPr id="19" name="文字方塊 2"/>
          <p:cNvSpPr txBox="1">
            <a:spLocks noChangeArrowheads="1"/>
          </p:cNvSpPr>
          <p:nvPr/>
        </p:nvSpPr>
        <p:spPr bwMode="auto">
          <a:xfrm>
            <a:off x="683568" y="733363"/>
            <a:ext cx="3930884"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None/>
            </a:pPr>
            <a:r>
              <a:rPr lang="zh-TW" altLang="en-US" sz="2133" dirty="0">
                <a:latin typeface="微軟正黑體" panose="020B0604030504040204" pitchFamily="34" charset="-120"/>
                <a:ea typeface="微軟正黑體" panose="020B0604030504040204" pitchFamily="34" charset="-120"/>
              </a:rPr>
              <a:t>相關作業</a:t>
            </a:r>
            <a:r>
              <a:rPr lang="en-US" altLang="zh-TW" sz="2133" dirty="0">
                <a:latin typeface="微軟正黑體" panose="020B0604030504040204" pitchFamily="34" charset="-120"/>
                <a:ea typeface="微軟正黑體" panose="020B0604030504040204" pitchFamily="34" charset="-120"/>
              </a:rPr>
              <a:t>/</a:t>
            </a:r>
            <a:r>
              <a:rPr lang="zh-TW" altLang="en-US" sz="2133" dirty="0">
                <a:latin typeface="微軟正黑體" panose="020B0604030504040204" pitchFamily="34" charset="-120"/>
                <a:ea typeface="微軟正黑體" panose="020B0604030504040204" pitchFamily="34" charset="-120"/>
              </a:rPr>
              <a:t> </a:t>
            </a:r>
            <a:r>
              <a:rPr lang="zh-TW" altLang="en-US" sz="2133" dirty="0">
                <a:solidFill>
                  <a:srgbClr val="FF0000"/>
                </a:solidFill>
                <a:latin typeface="微軟正黑體" panose="020B0604030504040204" pitchFamily="34" charset="-120"/>
                <a:ea typeface="微軟正黑體" panose="020B0604030504040204" pitchFamily="34" charset="-120"/>
              </a:rPr>
              <a:t>學生資料查詢與</a:t>
            </a:r>
            <a:r>
              <a:rPr lang="zh-TW" altLang="en-US" sz="2133" dirty="0" smtClean="0">
                <a:solidFill>
                  <a:srgbClr val="FF0000"/>
                </a:solidFill>
                <a:latin typeface="微軟正黑體" panose="020B0604030504040204" pitchFamily="34" charset="-120"/>
                <a:ea typeface="微軟正黑體" panose="020B0604030504040204" pitchFamily="34" charset="-120"/>
              </a:rPr>
              <a:t>編修</a:t>
            </a:r>
            <a:endParaRPr lang="zh-TW" altLang="en-US" sz="2133" dirty="0">
              <a:solidFill>
                <a:srgbClr val="FF0000"/>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0" y="194709"/>
            <a:ext cx="755576" cy="40903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5" name="TextBox 107"/>
          <p:cNvSpPr txBox="1"/>
          <p:nvPr/>
        </p:nvSpPr>
        <p:spPr>
          <a:xfrm>
            <a:off x="683568" y="193176"/>
            <a:ext cx="3025913" cy="400110"/>
          </a:xfrm>
          <a:prstGeom prst="rect">
            <a:avLst/>
          </a:prstGeom>
          <a:noFill/>
          <a:effectLst/>
        </p:spPr>
        <p:txBody>
          <a:bodyPr wrap="square" rtlCol="0">
            <a:spAutoFit/>
          </a:bodyPr>
          <a:lstStyle/>
          <a:p>
            <a:r>
              <a:rPr lang="zh-TW" altLang="en-US" sz="2000" b="1" dirty="0">
                <a:solidFill>
                  <a:schemeClr val="accent5">
                    <a:lumMod val="75000"/>
                  </a:schemeClr>
                </a:solidFill>
                <a:latin typeface="微軟正黑體" panose="020B0604030504040204" pitchFamily="34" charset="-120"/>
                <a:ea typeface="微軟正黑體" panose="020B0604030504040204" pitchFamily="34" charset="-120"/>
              </a:rPr>
              <a:t>四、還原學生預設密碼</a:t>
            </a:r>
          </a:p>
        </p:txBody>
      </p:sp>
      <p:grpSp>
        <p:nvGrpSpPr>
          <p:cNvPr id="10" name="群組 9"/>
          <p:cNvGrpSpPr/>
          <p:nvPr/>
        </p:nvGrpSpPr>
        <p:grpSpPr>
          <a:xfrm>
            <a:off x="6545681" y="2257425"/>
            <a:ext cx="4576360" cy="4075710"/>
            <a:chOff x="4156569" y="1271697"/>
            <a:chExt cx="4315516" cy="3774690"/>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56570" y="1271697"/>
              <a:ext cx="4315515" cy="25840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圖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56569" y="3855748"/>
              <a:ext cx="4315516" cy="11906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217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259" y="1775012"/>
            <a:ext cx="2478762" cy="3668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矩形 14"/>
          <p:cNvSpPr/>
          <p:nvPr/>
        </p:nvSpPr>
        <p:spPr>
          <a:xfrm>
            <a:off x="0" y="362458"/>
            <a:ext cx="818541" cy="44311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sp>
        <p:nvSpPr>
          <p:cNvPr id="16" name="TextBox 107"/>
          <p:cNvSpPr txBox="1"/>
          <p:nvPr/>
        </p:nvSpPr>
        <p:spPr>
          <a:xfrm>
            <a:off x="740530" y="360797"/>
            <a:ext cx="2808312" cy="425822"/>
          </a:xfrm>
          <a:prstGeom prst="rect">
            <a:avLst/>
          </a:prstGeom>
          <a:noFill/>
          <a:effectLst/>
        </p:spPr>
        <p:txBody>
          <a:bodyPr wrap="square" rtlCol="0">
            <a:spAutoFit/>
          </a:bodyPr>
          <a:lstStyle/>
          <a:p>
            <a:r>
              <a:rPr lang="zh-TW" altLang="en-US" sz="2167" b="1" dirty="0">
                <a:solidFill>
                  <a:schemeClr val="tx1">
                    <a:lumMod val="65000"/>
                    <a:lumOff val="35000"/>
                  </a:schemeClr>
                </a:solidFill>
                <a:latin typeface="微軟正黑體" panose="020B0604030504040204" pitchFamily="34" charset="-120"/>
                <a:ea typeface="微軟正黑體" panose="020B0604030504040204" pitchFamily="34" charset="-120"/>
              </a:rPr>
              <a:t>免試系統操作流程</a:t>
            </a:r>
          </a:p>
        </p:txBody>
      </p:sp>
      <p:sp>
        <p:nvSpPr>
          <p:cNvPr id="7" name="Google Shape;131;p17"/>
          <p:cNvSpPr txBox="1">
            <a:spLocks noGrp="1"/>
          </p:cNvSpPr>
          <p:nvPr>
            <p:ph type="sldNum" idx="12"/>
          </p:nvPr>
        </p:nvSpPr>
        <p:spPr>
          <a:xfrm>
            <a:off x="10398163" y="5788610"/>
            <a:ext cx="594425" cy="426400"/>
          </a:xfrm>
          <a:prstGeom prst="rect">
            <a:avLst/>
          </a:prstGeom>
        </p:spPr>
        <p:txBody>
          <a:bodyPr spcFirstLastPara="1" vert="horz" wrap="square" lIns="74283" tIns="74283" rIns="74283" bIns="74283" rtlCol="0" anchor="t" anchorCtr="0">
            <a:noAutofit/>
          </a:bodyPr>
          <a:lstStyle/>
          <a:p>
            <a:r>
              <a:rPr lang="en-US" altLang="zh-TW" dirty="0" smtClean="0">
                <a:latin typeface="Arial" panose="020B0604020202020204" pitchFamily="34" charset="0"/>
                <a:cs typeface="Arial" panose="020B0604020202020204" pitchFamily="34" charset="0"/>
              </a:rPr>
              <a:t>3</a:t>
            </a:r>
            <a:endParaRPr dirty="0">
              <a:latin typeface="Arial" panose="020B0604020202020204" pitchFamily="34" charset="0"/>
              <a:cs typeface="Arial" panose="020B0604020202020204" pitchFamily="34" charset="0"/>
            </a:endParaRPr>
          </a:p>
        </p:txBody>
      </p:sp>
      <p:pic>
        <p:nvPicPr>
          <p:cNvPr id="8" name="Picture 2" descr="02_免試系統操作流程圖-113年更新"/>
          <p:cNvPicPr>
            <a:picLocks noChangeAspect="1" noChangeArrowheads="1"/>
          </p:cNvPicPr>
          <p:nvPr/>
        </p:nvPicPr>
        <p:blipFill rotWithShape="1">
          <a:blip r:embed="rId4">
            <a:extLst>
              <a:ext uri="{28A0092B-C50C-407E-A947-70E740481C1C}">
                <a14:useLocalDpi xmlns:a14="http://schemas.microsoft.com/office/drawing/2010/main" val="0"/>
              </a:ext>
            </a:extLst>
          </a:blip>
          <a:srcRect b="48538"/>
          <a:stretch/>
        </p:blipFill>
        <p:spPr bwMode="auto">
          <a:xfrm>
            <a:off x="3947886" y="805574"/>
            <a:ext cx="6450277" cy="532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98494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idx="12"/>
          </p:nvPr>
        </p:nvSpPr>
        <p:spPr/>
        <p:txBody>
          <a:bodyPr/>
          <a:lstStyle/>
          <a:p>
            <a:fld id="{00000000-1234-1234-1234-123412341234}" type="slidenum">
              <a:rPr lang="en" smtClean="0"/>
              <a:pPr/>
              <a:t>30</a:t>
            </a:fld>
            <a:endParaRPr lang="en"/>
          </a:p>
        </p:txBody>
      </p:sp>
      <p:sp>
        <p:nvSpPr>
          <p:cNvPr id="9" name="文字方塊 2"/>
          <p:cNvSpPr txBox="1">
            <a:spLocks noChangeArrowheads="1"/>
          </p:cNvSpPr>
          <p:nvPr/>
        </p:nvSpPr>
        <p:spPr bwMode="auto">
          <a:xfrm>
            <a:off x="683567" y="843759"/>
            <a:ext cx="365677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zh-TW" altLang="en-US" sz="2133" dirty="0">
                <a:latin typeface="微軟正黑體" panose="020B0604030504040204" pitchFamily="34" charset="-120"/>
                <a:ea typeface="微軟正黑體" panose="020B0604030504040204" pitchFamily="34" charset="-120"/>
              </a:rPr>
              <a:t>相關作業</a:t>
            </a:r>
            <a:r>
              <a:rPr lang="en-US" altLang="zh-TW" sz="2133" dirty="0">
                <a:latin typeface="微軟正黑體" panose="020B0604030504040204" pitchFamily="34" charset="-120"/>
                <a:ea typeface="微軟正黑體" panose="020B0604030504040204" pitchFamily="34" charset="-120"/>
              </a:rPr>
              <a:t>/</a:t>
            </a:r>
            <a:r>
              <a:rPr lang="zh-TW" altLang="en-US" sz="2133" dirty="0">
                <a:latin typeface="微軟正黑體" panose="020B0604030504040204" pitchFamily="34" charset="-120"/>
                <a:ea typeface="微軟正黑體" panose="020B0604030504040204" pitchFamily="34" charset="-120"/>
              </a:rPr>
              <a:t> </a:t>
            </a:r>
            <a:r>
              <a:rPr lang="zh-TW" altLang="en-US" sz="2133" dirty="0">
                <a:solidFill>
                  <a:srgbClr val="FF0000"/>
                </a:solidFill>
                <a:latin typeface="微軟正黑體" panose="020B0604030504040204" pitchFamily="34" charset="-120"/>
                <a:ea typeface="微軟正黑體" panose="020B0604030504040204" pitchFamily="34" charset="-120"/>
              </a:rPr>
              <a:t>帳號錯誤次數查詢</a:t>
            </a:r>
          </a:p>
        </p:txBody>
      </p:sp>
      <p:sp>
        <p:nvSpPr>
          <p:cNvPr id="17" name="文字方塊 16"/>
          <p:cNvSpPr txBox="1"/>
          <p:nvPr/>
        </p:nvSpPr>
        <p:spPr>
          <a:xfrm>
            <a:off x="2391077" y="5779601"/>
            <a:ext cx="8055429" cy="553534"/>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178" indent="-342882">
              <a:spcBef>
                <a:spcPts val="600"/>
              </a:spcBef>
              <a:buClr>
                <a:srgbClr val="FFCD00"/>
              </a:buClr>
              <a:buSzPts val="1800"/>
              <a:buFont typeface="Quattrocento Sans"/>
              <a:buChar char="◉"/>
              <a:defRPr sz="1800" b="1">
                <a:latin typeface="Quattrocento Sans"/>
                <a:ea typeface="Quattrocento Sans"/>
                <a:cs typeface="Quattrocento Sans"/>
              </a:defRPr>
            </a:lvl1pPr>
          </a:lstStyle>
          <a:p>
            <a:pPr marL="114296" indent="0">
              <a:buNone/>
            </a:pPr>
            <a:r>
              <a:rPr lang="en-US" altLang="zh-TW" dirty="0"/>
              <a:t>※</a:t>
            </a:r>
            <a:r>
              <a:rPr lang="zh-TW" altLang="zh-TW" dirty="0" smtClean="0"/>
              <a:t>使用</a:t>
            </a:r>
            <a:r>
              <a:rPr lang="zh-TW" altLang="zh-TW" dirty="0"/>
              <a:t>清空錯誤次數功能，</a:t>
            </a:r>
            <a:r>
              <a:rPr lang="zh-TW" altLang="zh-TW" dirty="0">
                <a:solidFill>
                  <a:srgbClr val="FF0000"/>
                </a:solidFill>
              </a:rPr>
              <a:t>不會</a:t>
            </a:r>
            <a:r>
              <a:rPr lang="zh-TW" altLang="zh-TW" dirty="0"/>
              <a:t>還原密碼</a:t>
            </a:r>
            <a:r>
              <a:rPr lang="zh-TW" altLang="zh-TW" dirty="0" smtClean="0"/>
              <a:t>。</a:t>
            </a:r>
            <a:r>
              <a:rPr lang="zh-TW" altLang="en-US" dirty="0" smtClean="0"/>
              <a:t>請以</a:t>
            </a:r>
            <a:r>
              <a:rPr lang="zh-TW" altLang="en-US" dirty="0"/>
              <a:t>當時</a:t>
            </a:r>
            <a:r>
              <a:rPr lang="zh-TW" altLang="en-US" dirty="0">
                <a:solidFill>
                  <a:srgbClr val="FF0000"/>
                </a:solidFill>
              </a:rPr>
              <a:t>修改過的</a:t>
            </a:r>
            <a:r>
              <a:rPr lang="zh-TW" altLang="en-US" dirty="0" smtClean="0">
                <a:solidFill>
                  <a:srgbClr val="FF0000"/>
                </a:solidFill>
              </a:rPr>
              <a:t>密碼</a:t>
            </a:r>
            <a:r>
              <a:rPr lang="zh-TW" altLang="en-US" dirty="0" smtClean="0">
                <a:solidFill>
                  <a:schemeClr val="tx1"/>
                </a:solidFill>
              </a:rPr>
              <a:t>重新登</a:t>
            </a:r>
            <a:r>
              <a:rPr lang="zh-TW" altLang="en-US" dirty="0" smtClean="0"/>
              <a:t>入</a:t>
            </a:r>
            <a:r>
              <a:rPr lang="zh-TW" altLang="en-US" dirty="0"/>
              <a:t>。</a:t>
            </a:r>
          </a:p>
        </p:txBody>
      </p:sp>
      <p:sp>
        <p:nvSpPr>
          <p:cNvPr id="18" name="矩形 17"/>
          <p:cNvSpPr/>
          <p:nvPr/>
        </p:nvSpPr>
        <p:spPr>
          <a:xfrm>
            <a:off x="0" y="291617"/>
            <a:ext cx="755576" cy="409030"/>
          </a:xfrm>
          <a:prstGeom prst="rect">
            <a:avLst/>
          </a:prstGeom>
          <a:solidFill>
            <a:srgbClr val="C64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9" name="TextBox 107"/>
          <p:cNvSpPr txBox="1"/>
          <p:nvPr/>
        </p:nvSpPr>
        <p:spPr>
          <a:xfrm>
            <a:off x="683567" y="290084"/>
            <a:ext cx="3415020" cy="400110"/>
          </a:xfrm>
          <a:prstGeom prst="rect">
            <a:avLst/>
          </a:prstGeom>
          <a:noFill/>
          <a:effectLst/>
        </p:spPr>
        <p:txBody>
          <a:bodyPr wrap="square" rtlCol="0">
            <a:spAutoFit/>
          </a:bodyPr>
          <a:lstStyle/>
          <a:p>
            <a:r>
              <a:rPr lang="zh-TW" altLang="en-US" sz="2000" b="1" dirty="0">
                <a:solidFill>
                  <a:srgbClr val="C64261"/>
                </a:solidFill>
                <a:latin typeface="微軟正黑體" panose="020B0604030504040204" pitchFamily="34" charset="-120"/>
                <a:ea typeface="微軟正黑體" panose="020B0604030504040204" pitchFamily="34" charset="-120"/>
              </a:rPr>
              <a:t>五、清空學生密碼錯誤次數</a:t>
            </a:r>
          </a:p>
        </p:txBody>
      </p:sp>
      <p:pic>
        <p:nvPicPr>
          <p:cNvPr id="10" name="圖片 9"/>
          <p:cNvPicPr/>
          <p:nvPr/>
        </p:nvPicPr>
        <p:blipFill>
          <a:blip r:embed="rId2">
            <a:extLst>
              <a:ext uri="{28A0092B-C50C-407E-A947-70E740481C1C}">
                <a14:useLocalDpi xmlns:a14="http://schemas.microsoft.com/office/drawing/2010/main" val="0"/>
              </a:ext>
            </a:extLst>
          </a:blip>
          <a:stretch>
            <a:fillRect/>
          </a:stretch>
        </p:blipFill>
        <p:spPr bwMode="auto">
          <a:xfrm>
            <a:off x="4340337" y="1845983"/>
            <a:ext cx="7050633" cy="3419837"/>
          </a:xfrm>
          <a:prstGeom prst="rect">
            <a:avLst/>
          </a:prstGeom>
          <a:noFill/>
          <a:ln w="9525">
            <a:solidFill>
              <a:srgbClr val="000000"/>
            </a:solidFill>
            <a:miter lim="800000"/>
            <a:headEnd/>
            <a:tailEnd/>
          </a:ln>
        </p:spPr>
      </p:pic>
      <p:sp>
        <p:nvSpPr>
          <p:cNvPr id="11" name="文字版面配置區 4"/>
          <p:cNvSpPr>
            <a:spLocks noGrp="1"/>
          </p:cNvSpPr>
          <p:nvPr>
            <p:ph type="body" idx="1"/>
          </p:nvPr>
        </p:nvSpPr>
        <p:spPr>
          <a:xfrm>
            <a:off x="543706" y="1886646"/>
            <a:ext cx="4791176" cy="3338513"/>
          </a:xfrm>
        </p:spPr>
        <p:txBody>
          <a:bodyPr>
            <a:normAutofit/>
          </a:bodyPr>
          <a:lstStyle/>
          <a:p>
            <a:pPr marL="428624" indent="-342900">
              <a:lnSpc>
                <a:spcPct val="150000"/>
              </a:lnSpc>
              <a:buFont typeface="Wingdings" panose="05000000000000000000" pitchFamily="2" charset="2"/>
              <a:buAutoNum type="circleNumWdWhitePlain"/>
            </a:pPr>
            <a:r>
              <a:rPr lang="zh-TW" altLang="zh-TW" sz="1600" dirty="0" smtClean="0">
                <a:solidFill>
                  <a:schemeClr val="tx1"/>
                </a:solidFill>
              </a:rPr>
              <a:t>於</a:t>
            </a:r>
            <a:r>
              <a:rPr lang="zh-TW" altLang="zh-TW" sz="1600" u="sng" dirty="0">
                <a:solidFill>
                  <a:schemeClr val="tx1"/>
                </a:solidFill>
              </a:rPr>
              <a:t>查詢區</a:t>
            </a:r>
            <a:r>
              <a:rPr lang="zh-TW" altLang="zh-TW" sz="1600" b="1" dirty="0">
                <a:solidFill>
                  <a:schemeClr val="tx1"/>
                </a:solidFill>
              </a:rPr>
              <a:t>【權限】</a:t>
            </a:r>
            <a:r>
              <a:rPr lang="zh-TW" altLang="zh-TW" sz="1600" dirty="0">
                <a:solidFill>
                  <a:schemeClr val="tx1"/>
                </a:solidFill>
              </a:rPr>
              <a:t>下拉選擇對象</a:t>
            </a:r>
            <a:r>
              <a:rPr lang="zh-TW" altLang="zh-TW" sz="1600" dirty="0" smtClean="0">
                <a:solidFill>
                  <a:schemeClr val="tx1"/>
                </a:solidFill>
              </a:rPr>
              <a:t>身分</a:t>
            </a:r>
            <a:endParaRPr lang="en-US" altLang="zh-TW" sz="1600" dirty="0" smtClean="0">
              <a:solidFill>
                <a:schemeClr val="tx1"/>
              </a:solidFill>
            </a:endParaRPr>
          </a:p>
          <a:p>
            <a:pPr marL="428624" indent="-342900">
              <a:lnSpc>
                <a:spcPct val="150000"/>
              </a:lnSpc>
              <a:buFont typeface="Wingdings" panose="05000000000000000000" pitchFamily="2" charset="2"/>
              <a:buAutoNum type="circleNumWdWhitePlain"/>
            </a:pPr>
            <a:r>
              <a:rPr lang="zh-TW" altLang="zh-TW" sz="1600" dirty="0" smtClean="0">
                <a:solidFill>
                  <a:schemeClr val="tx1"/>
                </a:solidFill>
              </a:rPr>
              <a:t>點選</a:t>
            </a:r>
            <a:r>
              <a:rPr lang="zh-TW" altLang="zh-TW" sz="1600" b="1" dirty="0">
                <a:solidFill>
                  <a:schemeClr val="tx1"/>
                </a:solidFill>
              </a:rPr>
              <a:t>【查詢】</a:t>
            </a:r>
            <a:r>
              <a:rPr lang="zh-TW" altLang="zh-TW" sz="1600" dirty="0" smtClean="0">
                <a:solidFill>
                  <a:schemeClr val="tx1"/>
                </a:solidFill>
              </a:rPr>
              <a:t>按鈕</a:t>
            </a:r>
            <a:r>
              <a:rPr lang="zh-TW" altLang="en-US" sz="1600" dirty="0" smtClean="0">
                <a:solidFill>
                  <a:schemeClr val="tx1"/>
                </a:solidFill>
              </a:rPr>
              <a:t>。</a:t>
            </a:r>
            <a:endParaRPr lang="zh-TW" altLang="en-US" sz="1600" dirty="0">
              <a:solidFill>
                <a:schemeClr val="tx1"/>
              </a:solidFill>
            </a:endParaRPr>
          </a:p>
          <a:p>
            <a:pPr marL="428624" indent="-342900">
              <a:lnSpc>
                <a:spcPct val="150000"/>
              </a:lnSpc>
              <a:buFont typeface="Wingdings" panose="05000000000000000000" pitchFamily="2" charset="2"/>
              <a:buAutoNum type="circleNumWdWhitePlain"/>
            </a:pPr>
            <a:r>
              <a:rPr lang="zh-TW" altLang="zh-TW" sz="1600" b="1" dirty="0">
                <a:solidFill>
                  <a:schemeClr val="tx1"/>
                </a:solidFill>
              </a:rPr>
              <a:t>勾選</a:t>
            </a:r>
            <a:r>
              <a:rPr lang="zh-TW" altLang="zh-TW" sz="1600" dirty="0">
                <a:solidFill>
                  <a:schemeClr val="tx1"/>
                </a:solidFill>
              </a:rPr>
              <a:t>需清空次數的學生</a:t>
            </a:r>
            <a:r>
              <a:rPr lang="zh-TW" altLang="en-US" sz="1600" dirty="0" smtClean="0">
                <a:solidFill>
                  <a:schemeClr val="tx1"/>
                </a:solidFill>
              </a:rPr>
              <a:t>。</a:t>
            </a:r>
            <a:endParaRPr lang="zh-TW" altLang="en-US" sz="1600" dirty="0">
              <a:solidFill>
                <a:schemeClr val="tx1"/>
              </a:solidFill>
            </a:endParaRPr>
          </a:p>
          <a:p>
            <a:pPr marL="428624" indent="-342900">
              <a:lnSpc>
                <a:spcPct val="150000"/>
              </a:lnSpc>
              <a:buFont typeface="Wingdings" panose="05000000000000000000" pitchFamily="2" charset="2"/>
              <a:buAutoNum type="circleNumWdWhitePlain"/>
            </a:pPr>
            <a:r>
              <a:rPr lang="zh-TW" altLang="en-US" sz="1600" dirty="0" smtClean="0">
                <a:solidFill>
                  <a:schemeClr val="tx1"/>
                </a:solidFill>
              </a:rPr>
              <a:t>點選</a:t>
            </a:r>
            <a:r>
              <a:rPr lang="en-US" altLang="zh-TW" sz="1600" dirty="0" smtClean="0">
                <a:solidFill>
                  <a:schemeClr val="tx1"/>
                </a:solidFill>
              </a:rPr>
              <a:t>【</a:t>
            </a:r>
            <a:r>
              <a:rPr lang="zh-TW" altLang="en-US" sz="1600" b="1" dirty="0" smtClean="0">
                <a:solidFill>
                  <a:srgbClr val="FF0000"/>
                </a:solidFill>
              </a:rPr>
              <a:t>清空錯誤次數</a:t>
            </a:r>
            <a:r>
              <a:rPr lang="en-US" altLang="zh-TW" sz="1600" dirty="0" smtClean="0">
                <a:solidFill>
                  <a:schemeClr val="tx1"/>
                </a:solidFill>
              </a:rPr>
              <a:t>】</a:t>
            </a:r>
            <a:r>
              <a:rPr lang="zh-TW" altLang="en-US" sz="1600" dirty="0">
                <a:solidFill>
                  <a:schemeClr val="tx1"/>
                </a:solidFill>
              </a:rPr>
              <a:t>按鈕</a:t>
            </a:r>
            <a:r>
              <a:rPr lang="zh-TW" altLang="en-US" sz="1600" dirty="0" smtClean="0">
                <a:solidFill>
                  <a:schemeClr val="tx1"/>
                </a:solidFill>
              </a:rPr>
              <a:t>。</a:t>
            </a:r>
            <a:endParaRPr lang="en-US" altLang="zh-TW" sz="1600" dirty="0" smtClean="0">
              <a:solidFill>
                <a:schemeClr val="tx1"/>
              </a:solidFill>
            </a:endParaRPr>
          </a:p>
          <a:p>
            <a:pPr marL="428624" indent="-342900">
              <a:lnSpc>
                <a:spcPct val="150000"/>
              </a:lnSpc>
              <a:buFont typeface="Wingdings" panose="05000000000000000000" pitchFamily="2" charset="2"/>
              <a:buAutoNum type="circleNumWdWhitePlain"/>
            </a:pPr>
            <a:r>
              <a:rPr lang="zh-TW" altLang="zh-TW" sz="1600" u="sng" dirty="0">
                <a:solidFill>
                  <a:schemeClr val="tx1"/>
                </a:solidFill>
              </a:rPr>
              <a:t>確認</a:t>
            </a:r>
            <a:r>
              <a:rPr lang="zh-TW" altLang="zh-TW" sz="1600" dirty="0">
                <a:solidFill>
                  <a:schemeClr val="tx1"/>
                </a:solidFill>
              </a:rPr>
              <a:t>錯誤次數已無</a:t>
            </a:r>
            <a:r>
              <a:rPr lang="zh-TW" altLang="zh-TW" sz="1600" dirty="0" smtClean="0">
                <a:solidFill>
                  <a:schemeClr val="tx1"/>
                </a:solidFill>
              </a:rPr>
              <a:t>資料</a:t>
            </a:r>
            <a:r>
              <a:rPr lang="zh-TW" altLang="en-US" sz="1600" dirty="0" smtClean="0">
                <a:solidFill>
                  <a:schemeClr val="tx1"/>
                </a:solidFill>
              </a:rPr>
              <a:t>。</a:t>
            </a:r>
            <a:endParaRPr lang="en-US" altLang="zh-TW" sz="1600" dirty="0" smtClean="0">
              <a:solidFill>
                <a:schemeClr val="tx1"/>
              </a:solidFill>
            </a:endParaRPr>
          </a:p>
        </p:txBody>
      </p:sp>
    </p:spTree>
    <p:extLst>
      <p:ext uri="{BB962C8B-B14F-4D97-AF65-F5344CB8AC3E}">
        <p14:creationId xmlns:p14="http://schemas.microsoft.com/office/powerpoint/2010/main" val="90646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idx="12"/>
          </p:nvPr>
        </p:nvSpPr>
        <p:spPr/>
        <p:txBody>
          <a:bodyPr/>
          <a:lstStyle/>
          <a:p>
            <a:fld id="{00000000-1234-1234-1234-123412341234}" type="slidenum">
              <a:rPr lang="en" smtClean="0"/>
              <a:pPr/>
              <a:t>31</a:t>
            </a:fld>
            <a:endParaRPr lang="en"/>
          </a:p>
        </p:txBody>
      </p:sp>
      <p:sp>
        <p:nvSpPr>
          <p:cNvPr id="17" name="矩形 16"/>
          <p:cNvSpPr/>
          <p:nvPr/>
        </p:nvSpPr>
        <p:spPr>
          <a:xfrm>
            <a:off x="0" y="285322"/>
            <a:ext cx="755576" cy="409030"/>
          </a:xfrm>
          <a:prstGeom prst="rect">
            <a:avLst/>
          </a:prstGeom>
          <a:solidFill>
            <a:srgbClr val="A36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8" name="TextBox 107"/>
          <p:cNvSpPr txBox="1"/>
          <p:nvPr/>
        </p:nvSpPr>
        <p:spPr>
          <a:xfrm>
            <a:off x="683567" y="283789"/>
            <a:ext cx="3415020" cy="400110"/>
          </a:xfrm>
          <a:prstGeom prst="rect">
            <a:avLst/>
          </a:prstGeom>
          <a:noFill/>
          <a:effectLst/>
        </p:spPr>
        <p:txBody>
          <a:bodyPr wrap="square" rtlCol="0">
            <a:spAutoFit/>
          </a:bodyPr>
          <a:lstStyle/>
          <a:p>
            <a:r>
              <a:rPr lang="zh-TW" altLang="en-US" sz="2000" b="1" dirty="0">
                <a:solidFill>
                  <a:srgbClr val="A3632F"/>
                </a:solidFill>
                <a:latin typeface="微軟正黑體" panose="020B0604030504040204" pitchFamily="34" charset="-120"/>
                <a:ea typeface="微軟正黑體" panose="020B0604030504040204" pitchFamily="34" charset="-120"/>
              </a:rPr>
              <a:t>注意事項</a:t>
            </a:r>
          </a:p>
        </p:txBody>
      </p:sp>
      <p:sp>
        <p:nvSpPr>
          <p:cNvPr id="8" name="文字方塊 7"/>
          <p:cNvSpPr txBox="1"/>
          <p:nvPr/>
        </p:nvSpPr>
        <p:spPr>
          <a:xfrm>
            <a:off x="2148114" y="1600772"/>
            <a:ext cx="7895772" cy="4247317"/>
          </a:xfrm>
          <a:prstGeom prst="rect">
            <a:avLst/>
          </a:prstGeom>
          <a:noFill/>
          <a:ln>
            <a:noFill/>
          </a:ln>
        </p:spPr>
        <p:txBody>
          <a:bodyPr wrap="square" rtlCol="0">
            <a:spAutoFit/>
          </a:bodyPr>
          <a:lstStyle/>
          <a:p>
            <a:pPr>
              <a:lnSpc>
                <a:spcPct val="150000"/>
              </a:lnSpc>
            </a:pPr>
            <a:r>
              <a:rPr lang="zh-TW" altLang="en-US" sz="2000" b="1" dirty="0" smtClean="0">
                <a:latin typeface="微軟正黑體" panose="020B0604030504040204" pitchFamily="34" charset="-120"/>
                <a:ea typeface="微軟正黑體" panose="020B0604030504040204" pitchFamily="34" charset="-120"/>
              </a:rPr>
              <a:t>密碼</a:t>
            </a:r>
            <a:r>
              <a:rPr lang="zh-TW" altLang="en-US" sz="2000" b="1" dirty="0">
                <a:latin typeface="微軟正黑體" panose="020B0604030504040204" pitchFamily="34" charset="-120"/>
                <a:ea typeface="微軟正黑體" panose="020B0604030504040204" pitchFamily="34" charset="-120"/>
              </a:rPr>
              <a:t>錯誤設定</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最大允許密碼錯誤次數</a:t>
            </a:r>
            <a:r>
              <a:rPr lang="en-US" altLang="zh-TW" sz="2000" b="1" dirty="0">
                <a:latin typeface="微軟正黑體" panose="020B0604030504040204" pitchFamily="34" charset="-120"/>
                <a:ea typeface="微軟正黑體" panose="020B0604030504040204" pitchFamily="34" charset="-120"/>
              </a:rPr>
              <a:t>- </a:t>
            </a:r>
            <a:r>
              <a:rPr lang="en-US" altLang="zh-TW" sz="2000" b="1" dirty="0" smtClean="0">
                <a:solidFill>
                  <a:srgbClr val="FF0000"/>
                </a:solidFill>
                <a:latin typeface="微軟正黑體" panose="020B0604030504040204" pitchFamily="34" charset="-120"/>
                <a:ea typeface="微軟正黑體" panose="020B0604030504040204" pitchFamily="34" charset="-120"/>
              </a:rPr>
              <a:t>5</a:t>
            </a:r>
            <a:r>
              <a:rPr lang="zh-TW" altLang="en-US" sz="2000" b="1" dirty="0" smtClean="0">
                <a:latin typeface="微軟正黑體" panose="020B0604030504040204" pitchFamily="34" charset="-120"/>
                <a:ea typeface="微軟正黑體" panose="020B0604030504040204" pitchFamily="34" charset="-120"/>
              </a:rPr>
              <a:t>次</a:t>
            </a:r>
            <a:endParaRPr lang="en-US" altLang="zh-TW" sz="2000" b="1" dirty="0">
              <a:latin typeface="微軟正黑體" panose="020B0604030504040204" pitchFamily="34" charset="-120"/>
              <a:ea typeface="微軟正黑體" panose="020B0604030504040204" pitchFamily="34" charset="-120"/>
            </a:endParaRPr>
          </a:p>
          <a:p>
            <a:pPr eaLnBrk="1" hangingPunct="1"/>
            <a:r>
              <a:rPr lang="zh-TW" altLang="en-US" sz="2000" b="1" dirty="0">
                <a:latin typeface="微軟正黑體" panose="020B0604030504040204" pitchFamily="34" charset="-120"/>
                <a:ea typeface="微軟正黑體" panose="020B0604030504040204" pitchFamily="34" charset="-120"/>
              </a:rPr>
              <a:t>若輸入錯誤次數已達最大允許密碼錯誤次數，帳號將被鎖定</a:t>
            </a:r>
            <a:r>
              <a:rPr lang="zh-TW" altLang="en-US" sz="2000" b="1" dirty="0" smtClean="0">
                <a:latin typeface="微軟正黑體" panose="020B0604030504040204" pitchFamily="34" charset="-120"/>
                <a:ea typeface="微軟正黑體" panose="020B0604030504040204" pitchFamily="34" charset="-120"/>
              </a:rPr>
              <a:t>。</a:t>
            </a:r>
            <a:endParaRPr lang="en-US" altLang="zh-TW" sz="2000" b="1" dirty="0" smtClean="0">
              <a:latin typeface="微軟正黑體" panose="020B0604030504040204" pitchFamily="34" charset="-120"/>
              <a:ea typeface="微軟正黑體" panose="020B0604030504040204" pitchFamily="34" charset="-120"/>
            </a:endParaRPr>
          </a:p>
          <a:p>
            <a:r>
              <a:rPr lang="zh-TW" altLang="en-US" sz="2000" b="1" dirty="0">
                <a:latin typeface="微軟正黑體" panose="020B0604030504040204" pitchFamily="34" charset="-120"/>
                <a:ea typeface="微軟正黑體" panose="020B0604030504040204" pitchFamily="34" charset="-120"/>
              </a:rPr>
              <a:t>若帳號被鎖定，可等候</a:t>
            </a:r>
            <a:r>
              <a:rPr lang="en-US" altLang="zh-TW" sz="2000" b="1" dirty="0">
                <a:solidFill>
                  <a:srgbClr val="FF0000"/>
                </a:solidFill>
                <a:latin typeface="微軟正黑體" panose="020B0604030504040204" pitchFamily="34" charset="-120"/>
                <a:ea typeface="微軟正黑體" panose="020B0604030504040204" pitchFamily="34" charset="-120"/>
              </a:rPr>
              <a:t>15</a:t>
            </a:r>
            <a:r>
              <a:rPr lang="zh-TW" altLang="en-US" sz="2000" b="1" dirty="0">
                <a:latin typeface="微軟正黑體" panose="020B0604030504040204" pitchFamily="34" charset="-120"/>
                <a:ea typeface="微軟正黑體" panose="020B0604030504040204" pitchFamily="34" charset="-120"/>
              </a:rPr>
              <a:t>分鐘後再次嘗試一次輸入密碼，若再錯將會再被鎖定</a:t>
            </a:r>
            <a:r>
              <a:rPr lang="en-US" altLang="zh-TW" sz="2000" b="1" dirty="0">
                <a:solidFill>
                  <a:srgbClr val="FF0000"/>
                </a:solidFill>
                <a:latin typeface="微軟正黑體" panose="020B0604030504040204" pitchFamily="34" charset="-120"/>
                <a:ea typeface="微軟正黑體" panose="020B0604030504040204" pitchFamily="34" charset="-120"/>
              </a:rPr>
              <a:t>15</a:t>
            </a:r>
            <a:r>
              <a:rPr lang="zh-TW" altLang="en-US" sz="2000" b="1" dirty="0">
                <a:latin typeface="微軟正黑體" panose="020B0604030504040204" pitchFamily="34" charset="-120"/>
                <a:ea typeface="微軟正黑體" panose="020B0604030504040204" pitchFamily="34" charset="-120"/>
              </a:rPr>
              <a:t>分鐘</a:t>
            </a:r>
            <a:r>
              <a:rPr lang="zh-TW" altLang="en-US" sz="2000" b="1" dirty="0" smtClean="0">
                <a:latin typeface="微軟正黑體" panose="020B0604030504040204" pitchFamily="34" charset="-120"/>
                <a:ea typeface="微軟正黑體" panose="020B0604030504040204" pitchFamily="34" charset="-120"/>
              </a:rPr>
              <a:t>。</a:t>
            </a:r>
            <a:endParaRPr lang="en-US" altLang="zh-TW" sz="2000" b="1" dirty="0">
              <a:latin typeface="微軟正黑體" panose="020B0604030504040204" pitchFamily="34" charset="-120"/>
              <a:ea typeface="微軟正黑體" panose="020B0604030504040204" pitchFamily="34" charset="-120"/>
            </a:endParaRPr>
          </a:p>
          <a:p>
            <a:pPr eaLnBrk="1" hangingPunct="1"/>
            <a:endParaRPr lang="en-US" altLang="zh-TW" sz="2000" b="1" dirty="0">
              <a:latin typeface="微軟正黑體" panose="020B0604030504040204" pitchFamily="34" charset="-120"/>
              <a:ea typeface="微軟正黑體" panose="020B0604030504040204" pitchFamily="34" charset="-120"/>
            </a:endParaRPr>
          </a:p>
          <a:p>
            <a:pPr eaLnBrk="1" hangingPunct="1"/>
            <a:r>
              <a:rPr lang="zh-TW" altLang="en-US" sz="2000" b="1" dirty="0">
                <a:solidFill>
                  <a:schemeClr val="accent5">
                    <a:lumMod val="75000"/>
                  </a:schemeClr>
                </a:solidFill>
                <a:latin typeface="微軟正黑體" panose="020B0604030504040204" pitchFamily="34" charset="-120"/>
                <a:ea typeface="微軟正黑體" panose="020B0604030504040204" pitchFamily="34" charset="-120"/>
              </a:rPr>
              <a:t>國中承辦人員</a:t>
            </a:r>
            <a:r>
              <a:rPr lang="zh-TW" altLang="en-US" sz="2000" dirty="0">
                <a:latin typeface="微軟正黑體" panose="020B0604030504040204" pitchFamily="34" charset="-120"/>
                <a:ea typeface="微軟正黑體" panose="020B0604030504040204" pitchFamily="34" charset="-120"/>
              </a:rPr>
              <a:t>解除鎖定 → </a:t>
            </a:r>
            <a:r>
              <a:rPr lang="zh-TW" altLang="en-US" sz="2000" b="1" dirty="0">
                <a:solidFill>
                  <a:srgbClr val="FF0000"/>
                </a:solidFill>
                <a:latin typeface="微軟正黑體" panose="020B0604030504040204" pitchFamily="34" charset="-120"/>
                <a:ea typeface="微軟正黑體" panose="020B0604030504040204" pitchFamily="34" charset="-120"/>
              </a:rPr>
              <a:t>主辦學校</a:t>
            </a:r>
            <a:endParaRPr lang="en-US" altLang="zh-TW" sz="2000" b="1" dirty="0">
              <a:solidFill>
                <a:srgbClr val="FF0000"/>
              </a:solidFill>
              <a:latin typeface="微軟正黑體" panose="020B0604030504040204" pitchFamily="34" charset="-120"/>
              <a:ea typeface="微軟正黑體" panose="020B0604030504040204" pitchFamily="34" charset="-120"/>
            </a:endParaRPr>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國中輔導老師</a:t>
            </a:r>
            <a:r>
              <a:rPr lang="zh-TW" altLang="en-US" sz="2000" dirty="0">
                <a:latin typeface="微軟正黑體" panose="020B0604030504040204" pitchFamily="34" charset="-120"/>
                <a:ea typeface="微軟正黑體" panose="020B0604030504040204" pitchFamily="34" charset="-120"/>
              </a:rPr>
              <a:t>解除鎖定 → </a:t>
            </a:r>
            <a:r>
              <a:rPr lang="zh-TW" altLang="en-US" sz="2000" b="1" dirty="0">
                <a:solidFill>
                  <a:schemeClr val="accent5">
                    <a:lumMod val="75000"/>
                  </a:schemeClr>
                </a:solidFill>
                <a:latin typeface="微軟正黑體" panose="020B0604030504040204" pitchFamily="34" charset="-120"/>
                <a:ea typeface="微軟正黑體" panose="020B0604030504040204" pitchFamily="34" charset="-120"/>
              </a:rPr>
              <a:t>國中承辦人員</a:t>
            </a:r>
            <a:endParaRPr lang="en-US" altLang="zh-TW" sz="2000" b="1" dirty="0">
              <a:solidFill>
                <a:schemeClr val="accent5">
                  <a:lumMod val="75000"/>
                </a:schemeClr>
              </a:solidFill>
              <a:latin typeface="微軟正黑體" panose="020B0604030504040204" pitchFamily="34" charset="-120"/>
              <a:ea typeface="微軟正黑體" panose="020B0604030504040204" pitchFamily="34" charset="-120"/>
            </a:endParaRPr>
          </a:p>
          <a:p>
            <a:r>
              <a:rPr lang="zh-TW" altLang="en-US" sz="2000" b="1" dirty="0">
                <a:solidFill>
                  <a:srgbClr val="9900CC"/>
                </a:solidFill>
                <a:latin typeface="微軟正黑體" panose="020B0604030504040204" pitchFamily="34" charset="-120"/>
                <a:ea typeface="微軟正黑體" panose="020B0604030504040204" pitchFamily="34" charset="-120"/>
              </a:rPr>
              <a:t>學生</a:t>
            </a:r>
            <a:r>
              <a:rPr lang="zh-TW" altLang="en-US" sz="2000" dirty="0">
                <a:latin typeface="微軟正黑體" panose="020B0604030504040204" pitchFamily="34" charset="-120"/>
                <a:ea typeface="微軟正黑體" panose="020B0604030504040204" pitchFamily="34" charset="-120"/>
              </a:rPr>
              <a:t>解除鎖定 → </a:t>
            </a:r>
            <a:r>
              <a:rPr lang="zh-TW" altLang="en-US" sz="2000" b="1" dirty="0">
                <a:solidFill>
                  <a:schemeClr val="accent5">
                    <a:lumMod val="75000"/>
                  </a:schemeClr>
                </a:solidFill>
                <a:latin typeface="微軟正黑體" panose="020B0604030504040204" pitchFamily="34" charset="-120"/>
                <a:ea typeface="微軟正黑體" panose="020B0604030504040204" pitchFamily="34" charset="-120"/>
              </a:rPr>
              <a:t>國中承辦人員</a:t>
            </a:r>
            <a:r>
              <a:rPr lang="zh-TW" altLang="en-US" sz="2000" dirty="0">
                <a:solidFill>
                  <a:schemeClr val="tx1"/>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國中輔導</a:t>
            </a:r>
            <a:r>
              <a:rPr lang="zh-TW" altLang="en-US" sz="2000" b="1" dirty="0" smtClean="0">
                <a:solidFill>
                  <a:schemeClr val="accent2">
                    <a:lumMod val="75000"/>
                  </a:schemeClr>
                </a:solidFill>
                <a:latin typeface="微軟正黑體" panose="020B0604030504040204" pitchFamily="34" charset="-120"/>
                <a:ea typeface="微軟正黑體" panose="020B0604030504040204" pitchFamily="34" charset="-120"/>
              </a:rPr>
              <a:t>老師</a:t>
            </a:r>
            <a:endParaRPr lang="en-US" altLang="zh-TW" sz="2000" b="1" dirty="0" smtClean="0">
              <a:solidFill>
                <a:schemeClr val="accent2">
                  <a:lumMod val="75000"/>
                </a:schemeClr>
              </a:solidFill>
              <a:latin typeface="微軟正黑體" panose="020B0604030504040204" pitchFamily="34" charset="-120"/>
              <a:ea typeface="微軟正黑體" panose="020B0604030504040204" pitchFamily="34" charset="-120"/>
            </a:endParaRPr>
          </a:p>
          <a:p>
            <a:endParaRPr lang="en-US" altLang="zh-TW" sz="2000" b="1" dirty="0" smtClean="0">
              <a:solidFill>
                <a:srgbClr val="FF0000"/>
              </a:solidFill>
              <a:latin typeface="微軟正黑體" panose="020B0604030504040204" pitchFamily="34" charset="-120"/>
              <a:ea typeface="微軟正黑體" panose="020B0604030504040204" pitchFamily="34" charset="-120"/>
            </a:endParaRPr>
          </a:p>
          <a:p>
            <a:endParaRPr lang="en-US" altLang="zh-TW" sz="2000" b="1" dirty="0" smtClean="0">
              <a:latin typeface="微軟正黑體" panose="020B0604030504040204" pitchFamily="34" charset="-120"/>
              <a:ea typeface="微軟正黑體" panose="020B0604030504040204" pitchFamily="34" charset="-120"/>
            </a:endParaRPr>
          </a:p>
          <a:p>
            <a:r>
              <a:rPr lang="en-US" altLang="zh-TW" sz="2000" b="1" dirty="0" smtClean="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使用</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清空錯誤次數</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功能，</a:t>
            </a:r>
            <a:r>
              <a:rPr lang="zh-TW" altLang="en-US" sz="2000" b="1" dirty="0">
                <a:solidFill>
                  <a:srgbClr val="FF0000"/>
                </a:solidFill>
                <a:latin typeface="微軟正黑體" panose="020B0604030504040204" pitchFamily="34" charset="-120"/>
                <a:ea typeface="微軟正黑體" panose="020B0604030504040204" pitchFamily="34" charset="-120"/>
              </a:rPr>
              <a:t>不會</a:t>
            </a:r>
            <a:r>
              <a:rPr lang="zh-TW" altLang="en-US" sz="2000" b="1" dirty="0">
                <a:latin typeface="微軟正黑體" panose="020B0604030504040204" pitchFamily="34" charset="-120"/>
                <a:ea typeface="微軟正黑體" panose="020B0604030504040204" pitchFamily="34" charset="-120"/>
              </a:rPr>
              <a:t>還原密碼。</a:t>
            </a:r>
            <a:endParaRPr lang="en-US" altLang="zh-TW" sz="2000" b="1" dirty="0">
              <a:latin typeface="微軟正黑體" panose="020B0604030504040204" pitchFamily="34" charset="-120"/>
              <a:ea typeface="微軟正黑體" panose="020B0604030504040204" pitchFamily="34" charset="-120"/>
            </a:endParaRPr>
          </a:p>
          <a:p>
            <a:endParaRPr lang="en-US" altLang="zh-TW" sz="2000" b="1" dirty="0">
              <a:latin typeface="微軟正黑體" panose="020B0604030504040204" pitchFamily="34" charset="-120"/>
              <a:ea typeface="微軟正黑體" panose="020B0604030504040204" pitchFamily="34" charset="-120"/>
            </a:endParaRPr>
          </a:p>
          <a:p>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使用</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還原預設密碼</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功能，</a:t>
            </a:r>
            <a:r>
              <a:rPr lang="zh-TW" altLang="en-US" sz="2000" b="1" dirty="0">
                <a:solidFill>
                  <a:srgbClr val="FF0000"/>
                </a:solidFill>
                <a:latin typeface="微軟正黑體" panose="020B0604030504040204" pitchFamily="34" charset="-120"/>
                <a:ea typeface="微軟正黑體" panose="020B0604030504040204" pitchFamily="34" charset="-120"/>
              </a:rPr>
              <a:t>會</a:t>
            </a:r>
            <a:r>
              <a:rPr lang="zh-TW" altLang="en-US" sz="2000" b="1" dirty="0">
                <a:latin typeface="微軟正黑體" panose="020B0604030504040204" pitchFamily="34" charset="-120"/>
                <a:ea typeface="微軟正黑體" panose="020B0604030504040204" pitchFamily="34" charset="-120"/>
              </a:rPr>
              <a:t>一併清空錯誤次數。</a:t>
            </a:r>
          </a:p>
        </p:txBody>
      </p:sp>
    </p:spTree>
    <p:extLst>
      <p:ext uri="{BB962C8B-B14F-4D97-AF65-F5344CB8AC3E}">
        <p14:creationId xmlns:p14="http://schemas.microsoft.com/office/powerpoint/2010/main" val="215526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922576" y="863235"/>
            <a:ext cx="10462662" cy="830997"/>
          </a:xfrm>
          <a:prstGeom prst="rect">
            <a:avLst/>
          </a:prstGeom>
          <a:noFill/>
          <a:ln>
            <a:noFill/>
          </a:ln>
          <a:effectLst>
            <a:prstShdw prst="shdw17" dist="17961" dir="2700000">
              <a:srgbClr val="4F5C19"/>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indent="127000">
              <a:spcBef>
                <a:spcPct val="20000"/>
              </a:spcBef>
              <a:buChar char="•"/>
              <a:defRPr kumimoji="1" sz="3200">
                <a:solidFill>
                  <a:schemeClr val="tx1"/>
                </a:solidFill>
                <a:latin typeface="Comic Sans MS" panose="030F0702030302020204" pitchFamily="66" charset="0"/>
                <a:ea typeface="新細明體" panose="02020500000000000000" pitchFamily="18" charset="-120"/>
              </a:defRPr>
            </a:lvl1pPr>
            <a:lvl2pPr marL="742950" indent="-285750">
              <a:spcBef>
                <a:spcPct val="20000"/>
              </a:spcBef>
              <a:buChar char="–"/>
              <a:defRPr kumimoji="1" sz="2800">
                <a:solidFill>
                  <a:schemeClr val="tx1"/>
                </a:solidFill>
                <a:latin typeface="Comic Sans MS" panose="030F0702030302020204" pitchFamily="66" charset="0"/>
                <a:ea typeface="新細明體" panose="02020500000000000000" pitchFamily="18" charset="-120"/>
              </a:defRPr>
            </a:lvl2pPr>
            <a:lvl3pPr marL="1143000" indent="-228600">
              <a:spcBef>
                <a:spcPct val="20000"/>
              </a:spcBef>
              <a:buChar char="•"/>
              <a:defRPr kumimoji="1" sz="2400">
                <a:solidFill>
                  <a:schemeClr val="tx1"/>
                </a:solidFill>
                <a:latin typeface="Comic Sans MS" panose="030F0702030302020204" pitchFamily="66" charset="0"/>
                <a:ea typeface="新細明體" panose="02020500000000000000" pitchFamily="18" charset="-120"/>
              </a:defRPr>
            </a:lvl3pPr>
            <a:lvl4pPr marL="1600200" indent="-228600">
              <a:spcBef>
                <a:spcPct val="20000"/>
              </a:spcBef>
              <a:buChar char="–"/>
              <a:defRPr kumimoji="1" sz="2000">
                <a:solidFill>
                  <a:schemeClr val="tx1"/>
                </a:solidFill>
                <a:latin typeface="Comic Sans MS" panose="030F0702030302020204" pitchFamily="66" charset="0"/>
                <a:ea typeface="新細明體" panose="02020500000000000000" pitchFamily="18" charset="-120"/>
              </a:defRPr>
            </a:lvl4pPr>
            <a:lvl5pPr marL="2057400" indent="-228600">
              <a:spcBef>
                <a:spcPct val="20000"/>
              </a:spcBef>
              <a:buChar char="»"/>
              <a:defRPr kumimoji="1" sz="2000">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9pPr>
          </a:lstStyle>
          <a:p>
            <a:pPr>
              <a:spcBef>
                <a:spcPct val="0"/>
              </a:spcBef>
              <a:buFontTx/>
              <a:buNone/>
              <a:defRPr/>
            </a:pPr>
            <a:r>
              <a:rPr lang="zh-TW" altLang="en-US"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點選</a:t>
            </a:r>
            <a:r>
              <a:rPr lang="en-US" altLang="zh-TW"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相關作業</a:t>
            </a:r>
            <a:r>
              <a:rPr lang="en-US" altLang="zh-TW"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裡之</a:t>
            </a:r>
            <a:r>
              <a:rPr lang="en-US" altLang="zh-TW"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solidFill>
                  <a:schemeClr val="accent6">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學生資料異常檢核</a:t>
            </a:r>
            <a:r>
              <a:rPr lang="en-US" altLang="zh-TW"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p>
          <a:p>
            <a:pPr>
              <a:spcBef>
                <a:spcPct val="0"/>
              </a:spcBef>
              <a:buFontTx/>
              <a:buNone/>
              <a:defRPr/>
            </a:pPr>
            <a:r>
              <a:rPr lang="zh-TW" altLang="en-US"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點選</a:t>
            </a:r>
            <a:r>
              <a:rPr lang="en-US" altLang="zh-TW"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資料異常檢核</a:t>
            </a:r>
            <a:r>
              <a:rPr lang="en-US" altLang="zh-TW"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按鈕，系統會產出異常</a:t>
            </a:r>
            <a:r>
              <a:rPr lang="zh-TW" altLang="en-US" sz="24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名單，</a:t>
            </a:r>
            <a:r>
              <a:rPr lang="zh-TW" altLang="en-US"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請依異常原因進行修正。</a:t>
            </a:r>
          </a:p>
        </p:txBody>
      </p:sp>
      <p:sp>
        <p:nvSpPr>
          <p:cNvPr id="7" name="圓角矩形 6"/>
          <p:cNvSpPr/>
          <p:nvPr/>
        </p:nvSpPr>
        <p:spPr>
          <a:xfrm>
            <a:off x="9435595" y="385057"/>
            <a:ext cx="2350535" cy="478178"/>
          </a:xfrm>
          <a:prstGeom prst="round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defRPr/>
            </a:pPr>
            <a:r>
              <a:rPr lang="zh-TW" altLang="en-US" sz="1625" dirty="0">
                <a:solidFill>
                  <a:srgbClr val="FFFFFF"/>
                </a:solidFill>
                <a:latin typeface="微軟正黑體" panose="020B0604030504040204" pitchFamily="34" charset="-120"/>
                <a:ea typeface="微軟正黑體" panose="020B0604030504040204" pitchFamily="34" charset="-120"/>
              </a:rPr>
              <a:t>建議常常使用檢核功能</a:t>
            </a:r>
          </a:p>
        </p:txBody>
      </p:sp>
      <p:pic>
        <p:nvPicPr>
          <p:cNvPr id="139269"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818223" y="1878569"/>
            <a:ext cx="7127882" cy="486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0" y="280321"/>
            <a:ext cx="755576" cy="409030"/>
          </a:xfrm>
          <a:prstGeom prst="rect">
            <a:avLst/>
          </a:prstGeom>
          <a:solidFill>
            <a:srgbClr val="40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2" name="TextBox 107"/>
          <p:cNvSpPr txBox="1"/>
          <p:nvPr/>
        </p:nvSpPr>
        <p:spPr>
          <a:xfrm>
            <a:off x="683567" y="278788"/>
            <a:ext cx="3415020" cy="400110"/>
          </a:xfrm>
          <a:prstGeom prst="rect">
            <a:avLst/>
          </a:prstGeom>
          <a:noFill/>
          <a:effectLst/>
        </p:spPr>
        <p:txBody>
          <a:bodyPr wrap="square" rtlCol="0">
            <a:spAutoFit/>
          </a:bodyPr>
          <a:lstStyle/>
          <a:p>
            <a:r>
              <a:rPr lang="zh-TW" altLang="en-US" sz="2000" b="1" dirty="0">
                <a:solidFill>
                  <a:srgbClr val="407E92"/>
                </a:solidFill>
                <a:latin typeface="微軟正黑體" panose="020B0604030504040204" pitchFamily="34" charset="-120"/>
                <a:ea typeface="微軟正黑體" panose="020B0604030504040204" pitchFamily="34" charset="-120"/>
              </a:rPr>
              <a:t>六、學生資料異常檢核</a:t>
            </a:r>
          </a:p>
        </p:txBody>
      </p:sp>
    </p:spTree>
    <p:extLst>
      <p:ext uri="{BB962C8B-B14F-4D97-AF65-F5344CB8AC3E}">
        <p14:creationId xmlns:p14="http://schemas.microsoft.com/office/powerpoint/2010/main" val="103845660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投影片編號版面配置區 1"/>
          <p:cNvSpPr>
            <a:spLocks noGrp="1"/>
          </p:cNvSpPr>
          <p:nvPr>
            <p:ph type="sldNum"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SimSun" panose="02010600030101010101" pitchFamily="2" charset="-122"/>
              </a:defRPr>
            </a:lvl1pPr>
            <a:lvl2pPr marL="602944" indent="-231149">
              <a:defRPr>
                <a:solidFill>
                  <a:schemeClr val="tx1"/>
                </a:solidFill>
                <a:latin typeface="Calibri" panose="020F0502020204030204" pitchFamily="34" charset="0"/>
                <a:ea typeface="SimSun" panose="02010600030101010101" pitchFamily="2" charset="-122"/>
              </a:defRPr>
            </a:lvl2pPr>
            <a:lvl3pPr marL="928265" indent="-184675">
              <a:defRPr>
                <a:solidFill>
                  <a:schemeClr val="tx1"/>
                </a:solidFill>
                <a:latin typeface="Calibri" panose="020F0502020204030204" pitchFamily="34" charset="0"/>
                <a:ea typeface="SimSun" panose="02010600030101010101" pitchFamily="2" charset="-122"/>
              </a:defRPr>
            </a:lvl3pPr>
            <a:lvl4pPr marL="1300060" indent="-184675">
              <a:defRPr>
                <a:solidFill>
                  <a:schemeClr val="tx1"/>
                </a:solidFill>
                <a:latin typeface="Calibri" panose="020F0502020204030204" pitchFamily="34" charset="0"/>
                <a:ea typeface="SimSun" panose="02010600030101010101" pitchFamily="2" charset="-122"/>
              </a:defRPr>
            </a:lvl4pPr>
            <a:lvl5pPr marL="1670632" indent="-184675">
              <a:defRPr>
                <a:solidFill>
                  <a:schemeClr val="tx1"/>
                </a:solidFill>
                <a:latin typeface="Calibri" panose="020F0502020204030204" pitchFamily="34" charset="0"/>
                <a:ea typeface="SimSun" panose="02010600030101010101" pitchFamily="2" charset="-122"/>
              </a:defRPr>
            </a:lvl5pPr>
            <a:lvl6pPr marL="2022859" indent="-184675"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375085" indent="-184675"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2727312" indent="-184675"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079539" indent="-184675"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fld id="{55ABDAA4-3F73-4CC5-8C9E-C8609A59F3CE}" type="slidenum">
              <a:rPr kumimoji="1" lang="en-US" altLang="zh-TW" smtClean="0">
                <a:solidFill>
                  <a:srgbClr val="404040"/>
                </a:solidFill>
                <a:latin typeface="Arial" panose="020B0604020202020204" pitchFamily="34" charset="0"/>
                <a:ea typeface="新細明體" panose="02020500000000000000" pitchFamily="18" charset="-120"/>
              </a:rPr>
              <a:pPr/>
              <a:t>33</a:t>
            </a:fld>
            <a:endParaRPr kumimoji="1" lang="en-US" altLang="zh-TW" dirty="0" smtClean="0">
              <a:solidFill>
                <a:srgbClr val="404040"/>
              </a:solidFill>
              <a:latin typeface="Arial" panose="020B0604020202020204" pitchFamily="34" charset="0"/>
              <a:ea typeface="新細明體" panose="02020500000000000000" pitchFamily="18" charset="-120"/>
            </a:endParaRPr>
          </a:p>
        </p:txBody>
      </p:sp>
      <p:sp>
        <p:nvSpPr>
          <p:cNvPr id="3" name="文字方塊 2"/>
          <p:cNvSpPr txBox="1"/>
          <p:nvPr/>
        </p:nvSpPr>
        <p:spPr>
          <a:xfrm>
            <a:off x="6665290" y="947609"/>
            <a:ext cx="4411227" cy="5216813"/>
          </a:xfrm>
          <a:prstGeom prst="rect">
            <a:avLst/>
          </a:prstGeom>
          <a:noFill/>
        </p:spPr>
        <p:txBody>
          <a:bodyPr>
            <a:spAutoFit/>
          </a:bodyPr>
          <a:lstStyle/>
          <a:p>
            <a:pPr>
              <a:lnSpc>
                <a:spcPct val="150000"/>
              </a:lnSpc>
              <a:defRPr/>
            </a:pPr>
            <a:r>
              <a:rPr lang="zh-TW" altLang="en-US" sz="1950" b="1" dirty="0">
                <a:solidFill>
                  <a:srgbClr val="FF0000"/>
                </a:solidFill>
                <a:latin typeface="微軟正黑體" panose="020B0604030504040204" pitchFamily="34" charset="-120"/>
                <a:ea typeface="微軟正黑體" panose="020B0604030504040204" pitchFamily="34" charset="-120"/>
              </a:rPr>
              <a:t>務必針對異常檢核中的筆數逐一做確認</a:t>
            </a:r>
            <a:endParaRPr lang="en-US" altLang="zh-TW" sz="1950" b="1" dirty="0">
              <a:solidFill>
                <a:srgbClr val="FF0000"/>
              </a:solidFill>
              <a:latin typeface="微軟正黑體" panose="020B0604030504040204" pitchFamily="34" charset="-120"/>
              <a:ea typeface="微軟正黑體" panose="020B0604030504040204" pitchFamily="34" charset="-120"/>
            </a:endParaRPr>
          </a:p>
          <a:p>
            <a:pPr>
              <a:lnSpc>
                <a:spcPct val="150000"/>
              </a:lnSpc>
              <a:defRPr/>
            </a:pPr>
            <a:r>
              <a:rPr lang="zh-TW" altLang="en-US" sz="1950" b="1" dirty="0">
                <a:solidFill>
                  <a:srgbClr val="FF0000"/>
                </a:solidFill>
                <a:latin typeface="微軟正黑體" panose="020B0604030504040204" pitchFamily="34" charset="-120"/>
                <a:ea typeface="微軟正黑體" panose="020B0604030504040204" pitchFamily="34" charset="-120"/>
              </a:rPr>
              <a:t>針對已修正完畢的異常，將不會出現在異常清單</a:t>
            </a:r>
            <a:r>
              <a:rPr lang="zh-TW" altLang="en-US" sz="1950" b="1" dirty="0" smtClean="0">
                <a:solidFill>
                  <a:srgbClr val="FF0000"/>
                </a:solidFill>
                <a:latin typeface="微軟正黑體" panose="020B0604030504040204" pitchFamily="34" charset="-120"/>
                <a:ea typeface="微軟正黑體" panose="020B0604030504040204" pitchFamily="34" charset="-120"/>
              </a:rPr>
              <a:t>內</a:t>
            </a:r>
            <a:endParaRPr lang="en-US" altLang="zh-TW" sz="1950" b="1" dirty="0" smtClean="0">
              <a:solidFill>
                <a:srgbClr val="FF0000"/>
              </a:solidFill>
              <a:latin typeface="微軟正黑體" panose="020B0604030504040204" pitchFamily="34" charset="-120"/>
              <a:ea typeface="微軟正黑體" panose="020B0604030504040204" pitchFamily="34" charset="-120"/>
            </a:endParaRPr>
          </a:p>
          <a:p>
            <a:pPr>
              <a:lnSpc>
                <a:spcPct val="150000"/>
              </a:lnSpc>
              <a:defRPr/>
            </a:pPr>
            <a:endParaRPr lang="en-US" altLang="zh-TW" sz="1950" b="1" dirty="0" smtClean="0">
              <a:solidFill>
                <a:srgbClr val="FF0000"/>
              </a:solidFill>
              <a:latin typeface="微軟正黑體" panose="020B0604030504040204" pitchFamily="34" charset="-120"/>
              <a:ea typeface="微軟正黑體" panose="020B0604030504040204" pitchFamily="34" charset="-120"/>
            </a:endParaRPr>
          </a:p>
          <a:p>
            <a:pPr>
              <a:lnSpc>
                <a:spcPct val="150000"/>
              </a:lnSpc>
              <a:defRPr/>
            </a:pPr>
            <a:r>
              <a:rPr lang="zh-TW" altLang="en-US" sz="1800" dirty="0" smtClean="0">
                <a:solidFill>
                  <a:srgbClr val="333333"/>
                </a:solidFill>
                <a:latin typeface="微軟正黑體" panose="020B0604030504040204" pitchFamily="34" charset="-120"/>
                <a:ea typeface="微軟正黑體" panose="020B0604030504040204" pitchFamily="34" charset="-120"/>
                <a:sym typeface="Wingdings 2" panose="05020102010507070707" pitchFamily="18" charset="2"/>
              </a:rPr>
              <a:t>如需修改</a:t>
            </a:r>
            <a:r>
              <a:rPr lang="zh-TW" altLang="en-US" sz="1800" dirty="0">
                <a:solidFill>
                  <a:srgbClr val="333333"/>
                </a:solidFill>
                <a:latin typeface="微軟正黑體" panose="020B0604030504040204" pitchFamily="34" charset="-120"/>
                <a:ea typeface="微軟正黑體" panose="020B0604030504040204" pitchFamily="34" charset="-120"/>
                <a:sym typeface="Wingdings 2" panose="05020102010507070707" pitchFamily="18" charset="2"/>
              </a:rPr>
              <a:t>，按</a:t>
            </a:r>
            <a:r>
              <a:rPr lang="zh-TW" altLang="en-US" sz="1800" b="1" u="sng" dirty="0">
                <a:solidFill>
                  <a:srgbClr val="00B050"/>
                </a:solidFill>
                <a:latin typeface="微軟正黑體" panose="020B0604030504040204" pitchFamily="34" charset="-120"/>
                <a:ea typeface="微軟正黑體" panose="020B0604030504040204" pitchFamily="34" charset="-120"/>
                <a:sym typeface="Wingdings 2" panose="05020102010507070707" pitchFamily="18" charset="2"/>
              </a:rPr>
              <a:t>編輯</a:t>
            </a:r>
            <a:r>
              <a:rPr lang="zh-TW" altLang="en-US" sz="1800" dirty="0">
                <a:solidFill>
                  <a:srgbClr val="333333"/>
                </a:solidFill>
                <a:latin typeface="微軟正黑體" panose="020B0604030504040204" pitchFamily="34" charset="-120"/>
                <a:ea typeface="微軟正黑體" panose="020B0604030504040204" pitchFamily="34" charset="-120"/>
                <a:sym typeface="Wingdings 2" panose="05020102010507070707" pitchFamily="18" charset="2"/>
              </a:rPr>
              <a:t>進到學生資料明細修改</a:t>
            </a:r>
            <a:r>
              <a:rPr lang="zh-TW" altLang="zh-TW" sz="1800" dirty="0">
                <a:solidFill>
                  <a:srgbClr val="333333"/>
                </a:solidFill>
                <a:latin typeface="微軟正黑體" panose="020B0604030504040204" pitchFamily="34" charset="-120"/>
                <a:ea typeface="微軟正黑體" panose="020B0604030504040204" pitchFamily="34" charset="-120"/>
              </a:rPr>
              <a:t>。</a:t>
            </a:r>
            <a:r>
              <a:rPr lang="en-US" altLang="zh-TW" sz="1800" dirty="0">
                <a:solidFill>
                  <a:srgbClr val="333333"/>
                </a:solidFill>
                <a:latin typeface="微軟正黑體" panose="020B0604030504040204" pitchFamily="34" charset="-120"/>
                <a:ea typeface="微軟正黑體" panose="020B0604030504040204" pitchFamily="34" charset="-120"/>
              </a:rPr>
              <a:t> </a:t>
            </a:r>
          </a:p>
          <a:p>
            <a:pPr marL="232162" indent="-232162">
              <a:lnSpc>
                <a:spcPct val="150000"/>
              </a:lnSpc>
              <a:buFont typeface="Arial" panose="020B0604020202020204" pitchFamily="34" charset="0"/>
              <a:buChar char="•"/>
              <a:defRPr/>
            </a:pPr>
            <a:endParaRPr lang="en-US" altLang="zh-TW" sz="1800" dirty="0" smtClean="0">
              <a:latin typeface="微軟正黑體" panose="020B0604030504040204" pitchFamily="34" charset="-120"/>
              <a:ea typeface="微軟正黑體" panose="020B0604030504040204" pitchFamily="34" charset="-120"/>
            </a:endParaRPr>
          </a:p>
          <a:p>
            <a:pPr marL="232162" indent="-232162">
              <a:lnSpc>
                <a:spcPct val="150000"/>
              </a:lnSpc>
              <a:buFont typeface="Arial" panose="020B0604020202020204" pitchFamily="34" charset="0"/>
              <a:buChar char="•"/>
              <a:defRPr/>
            </a:pPr>
            <a:r>
              <a:rPr lang="zh-TW" altLang="en-US" sz="1800" dirty="0" smtClean="0">
                <a:latin typeface="微軟正黑體" panose="020B0604030504040204" pitchFamily="34" charset="-120"/>
                <a:ea typeface="微軟正黑體" panose="020B0604030504040204" pitchFamily="34" charset="-120"/>
              </a:rPr>
              <a:t>針對</a:t>
            </a:r>
            <a:r>
              <a:rPr lang="zh-TW" altLang="en-US" sz="1800" dirty="0">
                <a:latin typeface="微軟正黑體" panose="020B0604030504040204" pitchFamily="34" charset="-120"/>
                <a:ea typeface="微軟正黑體" panose="020B0604030504040204" pitchFamily="34" charset="-120"/>
              </a:rPr>
              <a:t>資料異常中已確認無誤之學生，可至下拉選單中選擇完成檢核，勾選已完成檢核之學生，並按下送出。</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該生會標示</a:t>
            </a:r>
            <a:r>
              <a:rPr lang="zh-TW" altLang="en-US" sz="1800" dirty="0">
                <a:solidFill>
                  <a:srgbClr val="3333FF"/>
                </a:solidFill>
                <a:latin typeface="微軟正黑體" panose="020B0604030504040204" pitchFamily="34" charset="-120"/>
                <a:ea typeface="微軟正黑體" panose="020B0604030504040204" pitchFamily="34" charset="-120"/>
              </a:rPr>
              <a:t>完成檢核</a:t>
            </a:r>
            <a:r>
              <a:rPr lang="en-US" altLang="zh-TW" sz="1800" dirty="0">
                <a:latin typeface="微軟正黑體" panose="020B0604030504040204" pitchFamily="34" charset="-120"/>
                <a:ea typeface="微軟正黑體" panose="020B0604030504040204" pitchFamily="34" charset="-120"/>
              </a:rPr>
              <a:t>)</a:t>
            </a:r>
          </a:p>
          <a:p>
            <a:pPr marL="232162" indent="-232162">
              <a:lnSpc>
                <a:spcPct val="150000"/>
              </a:lnSpc>
              <a:buFont typeface="Arial" panose="020B0604020202020204" pitchFamily="34" charset="0"/>
              <a:buChar char="•"/>
              <a:defRPr/>
            </a:pPr>
            <a:r>
              <a:rPr lang="zh-TW" altLang="en-US" sz="1800" dirty="0">
                <a:latin typeface="微軟正黑體" panose="020B0604030504040204" pitchFamily="34" charset="-120"/>
                <a:ea typeface="微軟正黑體" panose="020B0604030504040204" pitchFamily="34" charset="-120"/>
              </a:rPr>
              <a:t>針對</a:t>
            </a:r>
            <a:r>
              <a:rPr lang="zh-TW" altLang="en-US" sz="1800" dirty="0">
                <a:solidFill>
                  <a:srgbClr val="FF0000"/>
                </a:solidFill>
                <a:latin typeface="微軟正黑體" panose="020B0604030504040204" pitchFamily="34" charset="-120"/>
                <a:ea typeface="微軟正黑體" panose="020B0604030504040204" pitchFamily="34" charset="-120"/>
              </a:rPr>
              <a:t>尚未檢核</a:t>
            </a:r>
            <a:r>
              <a:rPr lang="zh-TW" altLang="en-US" sz="1800" dirty="0">
                <a:latin typeface="微軟正黑體" panose="020B0604030504040204" pitchFamily="34" charset="-120"/>
                <a:ea typeface="微軟正黑體" panose="020B0604030504040204" pitchFamily="34" charset="-120"/>
              </a:rPr>
              <a:t>的學生，務必做確認，並註記檢核情形。</a:t>
            </a:r>
            <a:endParaRPr lang="en-US" altLang="zh-TW" sz="1800" dirty="0">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1273858" y="3957950"/>
            <a:ext cx="5239173" cy="2431250"/>
            <a:chOff x="1306878" y="3411879"/>
            <a:chExt cx="5239173" cy="2431250"/>
          </a:xfrm>
        </p:grpSpPr>
        <p:pic>
          <p:nvPicPr>
            <p:cNvPr id="141317"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6878" y="3411879"/>
              <a:ext cx="5239173" cy="243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1402269" y="3783660"/>
              <a:ext cx="5065513" cy="4158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507"/>
            </a:p>
          </p:txBody>
        </p:sp>
        <p:sp>
          <p:nvSpPr>
            <p:cNvPr id="12" name="矩形 11"/>
            <p:cNvSpPr/>
            <p:nvPr/>
          </p:nvSpPr>
          <p:spPr>
            <a:xfrm>
              <a:off x="1480538" y="3861930"/>
              <a:ext cx="337538" cy="2702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507"/>
            </a:p>
          </p:txBody>
        </p:sp>
      </p:grpSp>
      <p:sp>
        <p:nvSpPr>
          <p:cNvPr id="15" name="矩形 14"/>
          <p:cNvSpPr/>
          <p:nvPr/>
        </p:nvSpPr>
        <p:spPr>
          <a:xfrm>
            <a:off x="0" y="205498"/>
            <a:ext cx="755576" cy="409030"/>
          </a:xfrm>
          <a:prstGeom prst="rect">
            <a:avLst/>
          </a:prstGeom>
          <a:solidFill>
            <a:srgbClr val="40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6" name="TextBox 107"/>
          <p:cNvSpPr txBox="1"/>
          <p:nvPr/>
        </p:nvSpPr>
        <p:spPr>
          <a:xfrm>
            <a:off x="683567" y="203965"/>
            <a:ext cx="3415020" cy="400110"/>
          </a:xfrm>
          <a:prstGeom prst="rect">
            <a:avLst/>
          </a:prstGeom>
          <a:noFill/>
          <a:effectLst/>
        </p:spPr>
        <p:txBody>
          <a:bodyPr wrap="square" rtlCol="0">
            <a:spAutoFit/>
          </a:bodyPr>
          <a:lstStyle/>
          <a:p>
            <a:r>
              <a:rPr lang="zh-TW" altLang="en-US" sz="2000" b="1" dirty="0">
                <a:solidFill>
                  <a:srgbClr val="407E92"/>
                </a:solidFill>
                <a:latin typeface="微軟正黑體" panose="020B0604030504040204" pitchFamily="34" charset="-120"/>
                <a:ea typeface="微軟正黑體" panose="020B0604030504040204" pitchFamily="34" charset="-120"/>
              </a:rPr>
              <a:t>六、學生資料異常檢核</a:t>
            </a:r>
          </a:p>
        </p:txBody>
      </p:sp>
      <p:grpSp>
        <p:nvGrpSpPr>
          <p:cNvPr id="5" name="群組 4"/>
          <p:cNvGrpSpPr/>
          <p:nvPr/>
        </p:nvGrpSpPr>
        <p:grpSpPr>
          <a:xfrm>
            <a:off x="1277662" y="1386246"/>
            <a:ext cx="5184140" cy="2461825"/>
            <a:chOff x="1277662" y="1386246"/>
            <a:chExt cx="5184140" cy="2461825"/>
          </a:xfrm>
        </p:grpSpPr>
        <p:grpSp>
          <p:nvGrpSpPr>
            <p:cNvPr id="4" name="群組 3"/>
            <p:cNvGrpSpPr/>
            <p:nvPr/>
          </p:nvGrpSpPr>
          <p:grpSpPr>
            <a:xfrm>
              <a:off x="1277662" y="1386246"/>
              <a:ext cx="5184140" cy="2461825"/>
              <a:chOff x="1328891" y="917035"/>
              <a:chExt cx="5184140" cy="2461825"/>
            </a:xfrm>
          </p:grpSpPr>
          <p:pic>
            <p:nvPicPr>
              <p:cNvPr id="141316" name="圖片 3"/>
              <p:cNvPicPr>
                <a:picLocks noChangeAspect="1"/>
              </p:cNvPicPr>
              <p:nvPr/>
            </p:nvPicPr>
            <p:blipFill>
              <a:blip r:embed="rId4">
                <a:extLst>
                  <a:ext uri="{28A0092B-C50C-407E-A947-70E740481C1C}">
                    <a14:useLocalDpi xmlns:a14="http://schemas.microsoft.com/office/drawing/2010/main" val="0"/>
                  </a:ext>
                </a:extLst>
              </a:blip>
              <a:srcRect b="37508"/>
              <a:stretch>
                <a:fillRect/>
              </a:stretch>
            </p:blipFill>
            <p:spPr bwMode="auto">
              <a:xfrm>
                <a:off x="1328891" y="917035"/>
                <a:ext cx="5184140" cy="246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391263" y="1441686"/>
                <a:ext cx="5065513" cy="417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507"/>
              </a:p>
            </p:txBody>
          </p:sp>
          <p:sp>
            <p:nvSpPr>
              <p:cNvPr id="7" name="矩形 6"/>
              <p:cNvSpPr/>
              <p:nvPr/>
            </p:nvSpPr>
            <p:spPr>
              <a:xfrm>
                <a:off x="1503774" y="1486936"/>
                <a:ext cx="337538" cy="2702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507"/>
              </a:p>
            </p:txBody>
          </p:sp>
          <p:sp>
            <p:nvSpPr>
              <p:cNvPr id="8" name="矩形 7"/>
              <p:cNvSpPr/>
              <p:nvPr/>
            </p:nvSpPr>
            <p:spPr>
              <a:xfrm>
                <a:off x="1739806" y="1172635"/>
                <a:ext cx="517314" cy="1235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507"/>
              </a:p>
            </p:txBody>
          </p:sp>
          <p:sp>
            <p:nvSpPr>
              <p:cNvPr id="14" name="矩形 13"/>
              <p:cNvSpPr/>
              <p:nvPr/>
            </p:nvSpPr>
            <p:spPr>
              <a:xfrm>
                <a:off x="2280356" y="947609"/>
                <a:ext cx="348545" cy="1455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507"/>
              </a:p>
            </p:txBody>
          </p:sp>
        </p:grpSp>
        <p:sp>
          <p:nvSpPr>
            <p:cNvPr id="18" name="矩形 17"/>
            <p:cNvSpPr/>
            <p:nvPr/>
          </p:nvSpPr>
          <p:spPr>
            <a:xfrm>
              <a:off x="5356708" y="1956146"/>
              <a:ext cx="337538" cy="2702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507"/>
            </a:p>
          </p:txBody>
        </p:sp>
      </p:grpSp>
      <p:sp>
        <p:nvSpPr>
          <p:cNvPr id="17" name="AutoShape 3"/>
          <p:cNvSpPr>
            <a:spLocks noChangeArrowheads="1"/>
          </p:cNvSpPr>
          <p:nvPr/>
        </p:nvSpPr>
        <p:spPr bwMode="auto">
          <a:xfrm>
            <a:off x="4124257" y="203965"/>
            <a:ext cx="2464903" cy="1287788"/>
          </a:xfrm>
          <a:prstGeom prst="wedgeEllipseCallout">
            <a:avLst>
              <a:gd name="adj1" fmla="val 4813"/>
              <a:gd name="adj2" fmla="val 82097"/>
            </a:avLst>
          </a:prstGeom>
          <a:solidFill>
            <a:srgbClr val="FF99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27000" rIns="0" bIns="27000"/>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zh-TW" altLang="zh-TW" sz="1800" b="1" dirty="0">
                <a:latin typeface="標楷體" panose="03000509000000000000" pitchFamily="65" charset="-120"/>
                <a:ea typeface="標楷體" panose="03000509000000000000" pitchFamily="65" charset="-120"/>
              </a:rPr>
              <a:t>務必於資料</a:t>
            </a:r>
            <a:r>
              <a:rPr lang="zh-TW" altLang="zh-TW" sz="1800" b="1" dirty="0">
                <a:solidFill>
                  <a:srgbClr val="FF0000"/>
                </a:solidFill>
                <a:latin typeface="標楷體" panose="03000509000000000000" pitchFamily="65" charset="-120"/>
                <a:ea typeface="標楷體" panose="03000509000000000000" pitchFamily="65" charset="-120"/>
              </a:rPr>
              <a:t>編修開放時程內</a:t>
            </a:r>
            <a:r>
              <a:rPr lang="zh-TW" altLang="zh-TW" sz="1800" b="1" dirty="0">
                <a:latin typeface="標楷體" panose="03000509000000000000" pitchFamily="65" charset="-120"/>
                <a:ea typeface="標楷體" panose="03000509000000000000" pitchFamily="65" charset="-120"/>
              </a:rPr>
              <a:t>完成異常修正</a:t>
            </a:r>
            <a:r>
              <a:rPr lang="zh-TW" altLang="en-US" sz="1800" b="1" dirty="0">
                <a:latin typeface="標楷體" panose="03000509000000000000" pitchFamily="65" charset="-120"/>
                <a:ea typeface="標楷體" panose="03000509000000000000" pitchFamily="65" charset="-120"/>
              </a:rPr>
              <a:t>哦！</a:t>
            </a:r>
            <a:endParaRPr lang="zh-TW" altLang="zh-TW" sz="1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727559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投影片編號版面配置區 1"/>
          <p:cNvSpPr>
            <a:spLocks noGrp="1"/>
          </p:cNvSpPr>
          <p:nvPr>
            <p:ph type="sldNum"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SimSun" panose="02010600030101010101" pitchFamily="2" charset="-122"/>
              </a:defRPr>
            </a:lvl1pPr>
            <a:lvl2pPr marL="602944" indent="-231149">
              <a:defRPr>
                <a:solidFill>
                  <a:schemeClr val="tx1"/>
                </a:solidFill>
                <a:latin typeface="Calibri" panose="020F0502020204030204" pitchFamily="34" charset="0"/>
                <a:ea typeface="SimSun" panose="02010600030101010101" pitchFamily="2" charset="-122"/>
              </a:defRPr>
            </a:lvl2pPr>
            <a:lvl3pPr marL="928265" indent="-184675">
              <a:defRPr>
                <a:solidFill>
                  <a:schemeClr val="tx1"/>
                </a:solidFill>
                <a:latin typeface="Calibri" panose="020F0502020204030204" pitchFamily="34" charset="0"/>
                <a:ea typeface="SimSun" panose="02010600030101010101" pitchFamily="2" charset="-122"/>
              </a:defRPr>
            </a:lvl3pPr>
            <a:lvl4pPr marL="1300060" indent="-184675">
              <a:defRPr>
                <a:solidFill>
                  <a:schemeClr val="tx1"/>
                </a:solidFill>
                <a:latin typeface="Calibri" panose="020F0502020204030204" pitchFamily="34" charset="0"/>
                <a:ea typeface="SimSun" panose="02010600030101010101" pitchFamily="2" charset="-122"/>
              </a:defRPr>
            </a:lvl4pPr>
            <a:lvl5pPr marL="1670632" indent="-184675">
              <a:defRPr>
                <a:solidFill>
                  <a:schemeClr val="tx1"/>
                </a:solidFill>
                <a:latin typeface="Calibri" panose="020F0502020204030204" pitchFamily="34" charset="0"/>
                <a:ea typeface="SimSun" panose="02010600030101010101" pitchFamily="2" charset="-122"/>
              </a:defRPr>
            </a:lvl5pPr>
            <a:lvl6pPr marL="2022859" indent="-184675"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375085" indent="-184675"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2727312" indent="-184675"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079539" indent="-184675"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fld id="{BFDF49C7-F971-4448-8CDC-579959E4E4DA}" type="slidenum">
              <a:rPr kumimoji="1" lang="en-US" altLang="zh-TW" smtClean="0">
                <a:solidFill>
                  <a:srgbClr val="404040"/>
                </a:solidFill>
                <a:latin typeface="Arial" panose="020B0604020202020204" pitchFamily="34" charset="0"/>
                <a:ea typeface="新細明體" panose="02020500000000000000" pitchFamily="18" charset="-120"/>
              </a:rPr>
              <a:pPr/>
              <a:t>34</a:t>
            </a:fld>
            <a:endParaRPr kumimoji="1" lang="en-US" altLang="zh-TW" dirty="0" smtClean="0">
              <a:solidFill>
                <a:srgbClr val="404040"/>
              </a:solidFill>
              <a:latin typeface="Arial" panose="020B0604020202020204" pitchFamily="34" charset="0"/>
              <a:ea typeface="新細明體" panose="02020500000000000000" pitchFamily="18" charset="-120"/>
            </a:endParaRPr>
          </a:p>
        </p:txBody>
      </p:sp>
      <p:pic>
        <p:nvPicPr>
          <p:cNvPr id="143363"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185671" y="917035"/>
            <a:ext cx="5314040" cy="321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文字方塊 14"/>
          <p:cNvSpPr txBox="1">
            <a:spLocks noChangeArrowheads="1"/>
          </p:cNvSpPr>
          <p:nvPr/>
        </p:nvSpPr>
        <p:spPr bwMode="auto">
          <a:xfrm>
            <a:off x="6618206" y="1023434"/>
            <a:ext cx="4230229" cy="211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TW" altLang="en-US" sz="1800" dirty="0">
                <a:latin typeface="微軟正黑體" panose="020B0604030504040204" pitchFamily="34" charset="-120"/>
                <a:ea typeface="微軟正黑體" panose="020B0604030504040204" pitchFamily="34" charset="-120"/>
              </a:rPr>
              <a:t>可利用上方的查詢區確認檢核情形</a:t>
            </a:r>
            <a:endParaRPr lang="en-US" altLang="zh-TW" sz="1800" dirty="0">
              <a:latin typeface="微軟正黑體" panose="020B0604030504040204" pitchFamily="34" charset="-120"/>
              <a:ea typeface="微軟正黑體" panose="020B0604030504040204" pitchFamily="34" charset="-120"/>
            </a:endParaRPr>
          </a:p>
          <a:p>
            <a:pPr>
              <a:lnSpc>
                <a:spcPct val="150000"/>
              </a:lnSpc>
            </a:pPr>
            <a:r>
              <a:rPr lang="zh-TW" altLang="en-US" sz="1800" dirty="0">
                <a:solidFill>
                  <a:srgbClr val="3333FF"/>
                </a:solidFill>
                <a:latin typeface="微軟正黑體" panose="020B0604030504040204" pitchFamily="34" charset="-120"/>
                <a:ea typeface="微軟正黑體" panose="020B0604030504040204" pitchFamily="34" charset="-120"/>
              </a:rPr>
              <a:t>完成檢核</a:t>
            </a:r>
            <a:r>
              <a:rPr lang="en-US" altLang="zh-TW" sz="1800" dirty="0">
                <a:solidFill>
                  <a:srgbClr val="3333FF"/>
                </a:solidFill>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勾選完成檢核</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點選資料異常檢核</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下方會列出已完成檢核之學生</a:t>
            </a:r>
            <a:endParaRPr lang="en-US" altLang="zh-TW" sz="1800" dirty="0">
              <a:latin typeface="微軟正黑體" panose="020B0604030504040204" pitchFamily="34" charset="-120"/>
              <a:ea typeface="微軟正黑體" panose="020B0604030504040204" pitchFamily="34" charset="-120"/>
            </a:endParaRPr>
          </a:p>
          <a:p>
            <a:pPr>
              <a:lnSpc>
                <a:spcPct val="150000"/>
              </a:lnSpc>
            </a:pPr>
            <a:r>
              <a:rPr lang="zh-TW" altLang="en-US" sz="1800" dirty="0">
                <a:solidFill>
                  <a:srgbClr val="FF0000"/>
                </a:solidFill>
                <a:latin typeface="微軟正黑體" panose="020B0604030504040204" pitchFamily="34" charset="-120"/>
                <a:ea typeface="微軟正黑體" panose="020B0604030504040204" pitchFamily="34" charset="-120"/>
              </a:rPr>
              <a:t>尚未檢核</a:t>
            </a:r>
            <a:r>
              <a:rPr lang="en-US" altLang="zh-TW" sz="1800" dirty="0">
                <a:solidFill>
                  <a:srgbClr val="FF0000"/>
                </a:solidFill>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勾選尚未檢核</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點選資料異常檢核</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下方會列出尚未檢核之</a:t>
            </a:r>
            <a:r>
              <a:rPr lang="zh-TW" altLang="en-US" sz="1800" dirty="0" smtClean="0">
                <a:latin typeface="微軟正黑體" panose="020B0604030504040204" pitchFamily="34" charset="-120"/>
                <a:ea typeface="微軟正黑體" panose="020B0604030504040204" pitchFamily="34" charset="-120"/>
              </a:rPr>
              <a:t>學生</a:t>
            </a:r>
            <a:endParaRPr lang="en-US" altLang="zh-TW" sz="1800" dirty="0">
              <a:latin typeface="微軟正黑體" panose="020B0604030504040204" pitchFamily="34" charset="-120"/>
              <a:ea typeface="微軟正黑體" panose="020B0604030504040204" pitchFamily="34" charset="-120"/>
            </a:endParaRPr>
          </a:p>
        </p:txBody>
      </p:sp>
      <p:sp>
        <p:nvSpPr>
          <p:cNvPr id="6" name="矩形 5"/>
          <p:cNvSpPr/>
          <p:nvPr/>
        </p:nvSpPr>
        <p:spPr>
          <a:xfrm>
            <a:off x="0" y="201065"/>
            <a:ext cx="755576" cy="409030"/>
          </a:xfrm>
          <a:prstGeom prst="rect">
            <a:avLst/>
          </a:prstGeom>
          <a:solidFill>
            <a:srgbClr val="40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7" name="TextBox 107"/>
          <p:cNvSpPr txBox="1"/>
          <p:nvPr/>
        </p:nvSpPr>
        <p:spPr>
          <a:xfrm>
            <a:off x="683567" y="199532"/>
            <a:ext cx="3415020" cy="400110"/>
          </a:xfrm>
          <a:prstGeom prst="rect">
            <a:avLst/>
          </a:prstGeom>
          <a:noFill/>
          <a:effectLst/>
        </p:spPr>
        <p:txBody>
          <a:bodyPr wrap="square" rtlCol="0">
            <a:spAutoFit/>
          </a:bodyPr>
          <a:lstStyle/>
          <a:p>
            <a:r>
              <a:rPr lang="zh-TW" altLang="en-US" sz="2000" b="1" dirty="0">
                <a:solidFill>
                  <a:srgbClr val="407E92"/>
                </a:solidFill>
                <a:latin typeface="微軟正黑體" panose="020B0604030504040204" pitchFamily="34" charset="-120"/>
                <a:ea typeface="微軟正黑體" panose="020B0604030504040204" pitchFamily="34" charset="-120"/>
              </a:rPr>
              <a:t>六、學生資料異常檢核</a:t>
            </a:r>
          </a:p>
        </p:txBody>
      </p:sp>
      <p:pic>
        <p:nvPicPr>
          <p:cNvPr id="3" name="圖片 2"/>
          <p:cNvPicPr>
            <a:picLocks noChangeAspect="1"/>
          </p:cNvPicPr>
          <p:nvPr/>
        </p:nvPicPr>
        <p:blipFill>
          <a:blip r:embed="rId4"/>
          <a:stretch>
            <a:fillRect/>
          </a:stretch>
        </p:blipFill>
        <p:spPr>
          <a:xfrm>
            <a:off x="5502940" y="3142347"/>
            <a:ext cx="5345495" cy="3372753"/>
          </a:xfrm>
          <a:prstGeom prst="rect">
            <a:avLst/>
          </a:prstGeom>
        </p:spPr>
      </p:pic>
    </p:spTree>
    <p:extLst>
      <p:ext uri="{BB962C8B-B14F-4D97-AF65-F5344CB8AC3E}">
        <p14:creationId xmlns:p14="http://schemas.microsoft.com/office/powerpoint/2010/main" val="9340068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文字版面配置區 4"/>
          <p:cNvSpPr>
            <a:spLocks noGrp="1"/>
          </p:cNvSpPr>
          <p:nvPr>
            <p:ph type="body" idx="1"/>
          </p:nvPr>
        </p:nvSpPr>
        <p:spPr>
          <a:xfrm>
            <a:off x="787320" y="2278527"/>
            <a:ext cx="10754732" cy="2475981"/>
          </a:xfrm>
        </p:spPr>
        <p:txBody>
          <a:bodyPr>
            <a:noAutofit/>
          </a:bodyPr>
          <a:lstStyle/>
          <a:p>
            <a:pPr marL="285750" indent="-285750">
              <a:buFont typeface="Wingdings" panose="05000000000000000000" pitchFamily="2" charset="2"/>
              <a:buChar char="l"/>
            </a:pPr>
            <a:r>
              <a:rPr lang="zh-TW" altLang="en-US" sz="2000" dirty="0"/>
              <a:t>身分證重複：該名學生可能為轉學生，但原國中尚未把轉出的學生資料刪除，故造成重複</a:t>
            </a:r>
            <a:r>
              <a:rPr lang="zh-TW" altLang="en-US" sz="2000" dirty="0" smtClean="0"/>
              <a:t>。</a:t>
            </a:r>
            <a:endParaRPr lang="en-US" altLang="zh-TW" sz="2000" dirty="0" smtClean="0"/>
          </a:p>
          <a:p>
            <a:pPr marL="0" indent="0">
              <a:buNone/>
            </a:pPr>
            <a:endParaRPr lang="en-US" altLang="zh-TW" sz="2000" dirty="0"/>
          </a:p>
          <a:p>
            <a:pPr marL="285750" indent="-285750">
              <a:buFont typeface="Wingdings" panose="05000000000000000000" pitchFamily="2" charset="2"/>
              <a:buChar char="l"/>
            </a:pPr>
            <a:r>
              <a:rPr lang="zh-TW" altLang="en-US" sz="2000" dirty="0"/>
              <a:t>名字顯示問號：該名學生名字為難字，下載心測中心造字</a:t>
            </a:r>
            <a:r>
              <a:rPr lang="zh-TW" altLang="en-US" sz="2000" dirty="0" smtClean="0"/>
              <a:t>系統</a:t>
            </a:r>
            <a:endParaRPr lang="en-US" altLang="zh-TW" sz="2000" dirty="0" smtClean="0"/>
          </a:p>
          <a:p>
            <a:pPr marL="0" indent="0">
              <a:buNone/>
            </a:pPr>
            <a:endParaRPr lang="zh-TW" altLang="en-US" sz="2000" dirty="0"/>
          </a:p>
          <a:p>
            <a:pPr marL="285750" indent="-285750">
              <a:buFont typeface="Wingdings" panose="05000000000000000000" pitchFamily="2" charset="2"/>
              <a:buChar char="l"/>
            </a:pPr>
            <a:r>
              <a:rPr lang="zh-TW" altLang="en-US" sz="2000" dirty="0"/>
              <a:t>一般生不應該選身障別</a:t>
            </a:r>
            <a:r>
              <a:rPr lang="en-US" altLang="zh-TW" sz="2000" dirty="0"/>
              <a:t>:</a:t>
            </a:r>
            <a:r>
              <a:rPr lang="zh-TW" altLang="en-US" sz="2000" dirty="0"/>
              <a:t>確認</a:t>
            </a:r>
            <a:r>
              <a:rPr lang="en-US" altLang="zh-TW" sz="2000" dirty="0"/>
              <a:t>“</a:t>
            </a:r>
            <a:r>
              <a:rPr lang="zh-TW" altLang="en-US" sz="2000" dirty="0"/>
              <a:t>報名身分別</a:t>
            </a:r>
            <a:r>
              <a:rPr lang="en-US" altLang="zh-TW" sz="2000" dirty="0"/>
              <a:t>”</a:t>
            </a:r>
            <a:r>
              <a:rPr lang="zh-TW" altLang="en-US" sz="2000" dirty="0"/>
              <a:t>及身心障礙別是否正確。若是學生為身障生要以一般生報名免試，便可選擇完成檢核</a:t>
            </a:r>
            <a:endParaRPr lang="en-US" altLang="zh-TW" sz="2000" dirty="0"/>
          </a:p>
        </p:txBody>
      </p:sp>
      <p:sp>
        <p:nvSpPr>
          <p:cNvPr id="4" name="投影片編號版面配置區 3"/>
          <p:cNvSpPr>
            <a:spLocks noGrp="1"/>
          </p:cNvSpPr>
          <p:nvPr>
            <p:ph type="sldNum" idx="12"/>
          </p:nvPr>
        </p:nvSpPr>
        <p:spPr/>
        <p:txBody>
          <a:bodyPr/>
          <a:lstStyle/>
          <a:p>
            <a:fld id="{00000000-1234-1234-1234-123412341234}" type="slidenum">
              <a:rPr lang="en" smtClean="0"/>
              <a:pPr/>
              <a:t>35</a:t>
            </a:fld>
            <a:endParaRPr lang="en"/>
          </a:p>
        </p:txBody>
      </p:sp>
      <p:sp>
        <p:nvSpPr>
          <p:cNvPr id="19" name="文字方塊 2"/>
          <p:cNvSpPr txBox="1">
            <a:spLocks noChangeArrowheads="1"/>
          </p:cNvSpPr>
          <p:nvPr/>
        </p:nvSpPr>
        <p:spPr bwMode="auto">
          <a:xfrm>
            <a:off x="683567" y="689698"/>
            <a:ext cx="365677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zh-TW" altLang="en-US" sz="2133" dirty="0">
                <a:latin typeface="微軟正黑體" panose="020B0604030504040204" pitchFamily="34" charset="-120"/>
                <a:ea typeface="微軟正黑體" panose="020B0604030504040204" pitchFamily="34" charset="-120"/>
              </a:rPr>
              <a:t>相關作業</a:t>
            </a:r>
            <a:r>
              <a:rPr lang="en-US" altLang="zh-TW" sz="2133" dirty="0">
                <a:latin typeface="微軟正黑體" panose="020B0604030504040204" pitchFamily="34" charset="-120"/>
                <a:ea typeface="微軟正黑體" panose="020B0604030504040204" pitchFamily="34" charset="-120"/>
              </a:rPr>
              <a:t>/</a:t>
            </a:r>
            <a:r>
              <a:rPr lang="zh-TW" altLang="en-US" sz="2133" dirty="0">
                <a:latin typeface="微軟正黑體" panose="020B0604030504040204" pitchFamily="34" charset="-120"/>
                <a:ea typeface="微軟正黑體" panose="020B0604030504040204" pitchFamily="34" charset="-120"/>
              </a:rPr>
              <a:t> 學生資料異常檢核</a:t>
            </a:r>
          </a:p>
        </p:txBody>
      </p:sp>
      <p:sp>
        <p:nvSpPr>
          <p:cNvPr id="16" name="Google Shape;136;p18"/>
          <p:cNvSpPr txBox="1">
            <a:spLocks/>
          </p:cNvSpPr>
          <p:nvPr/>
        </p:nvSpPr>
        <p:spPr>
          <a:xfrm>
            <a:off x="4535805" y="1724716"/>
            <a:ext cx="2966664" cy="5538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pPr algn="ctr"/>
            <a:r>
              <a:rPr lang="zh-TW" altLang="en-US" sz="2400" dirty="0">
                <a:highlight>
                  <a:srgbClr val="FFCD00"/>
                </a:highlight>
                <a:latin typeface="微軟正黑體" panose="020B0604030504040204" pitchFamily="34" charset="-120"/>
                <a:ea typeface="微軟正黑體" panose="020B0604030504040204" pitchFamily="34" charset="-120"/>
              </a:rPr>
              <a:t>常見異常原因</a:t>
            </a:r>
            <a:endParaRPr lang="en-US" sz="2400" dirty="0">
              <a:highlight>
                <a:srgbClr val="FFCD00"/>
              </a:highlight>
              <a:latin typeface="微軟正黑體" panose="020B0604030504040204" pitchFamily="34" charset="-120"/>
              <a:ea typeface="微軟正黑體" panose="020B0604030504040204" pitchFamily="34" charset="-120"/>
            </a:endParaRPr>
          </a:p>
        </p:txBody>
      </p:sp>
      <p:sp>
        <p:nvSpPr>
          <p:cNvPr id="3" name="矩形 2"/>
          <p:cNvSpPr/>
          <p:nvPr/>
        </p:nvSpPr>
        <p:spPr>
          <a:xfrm>
            <a:off x="6019137" y="1231055"/>
            <a:ext cx="6032421" cy="493661"/>
          </a:xfrm>
          <a:prstGeom prst="rect">
            <a:avLst/>
          </a:prstGeom>
        </p:spPr>
        <p:txBody>
          <a:bodyPr wrap="none">
            <a:spAutoFit/>
          </a:bodyPr>
          <a:lstStyle/>
          <a:p>
            <a:r>
              <a:rPr lang="en-US" altLang="zh-TW" sz="2608" dirty="0">
                <a:solidFill>
                  <a:srgbClr val="0070C0"/>
                </a:solidFill>
                <a:latin typeface="微軟正黑體" panose="020B0604030504040204" pitchFamily="34" charset="-120"/>
                <a:ea typeface="微軟正黑體" panose="020B0604030504040204" pitchFamily="34" charset="-120"/>
                <a:sym typeface="Wingdings 2" panose="05020102010507070707" pitchFamily="18" charset="2"/>
              </a:rPr>
              <a:t></a:t>
            </a:r>
            <a:r>
              <a:rPr lang="zh-TW" altLang="en-US" sz="2608" dirty="0">
                <a:solidFill>
                  <a:srgbClr val="0070C0"/>
                </a:solidFill>
                <a:latin typeface="微軟正黑體" panose="020B0604030504040204" pitchFamily="34" charset="-120"/>
                <a:ea typeface="微軟正黑體" panose="020B0604030504040204" pitchFamily="34" charset="-120"/>
                <a:sym typeface="Wingdings 2" panose="05020102010507070707" pitchFamily="18" charset="2"/>
              </a:rPr>
              <a:t>此檢核為提醒，未必為每項都需更正</a:t>
            </a:r>
            <a:r>
              <a:rPr lang="en-US" altLang="zh-TW" sz="2608" dirty="0">
                <a:solidFill>
                  <a:srgbClr val="0070C0"/>
                </a:solidFill>
                <a:latin typeface="微軟正黑體" panose="020B0604030504040204" pitchFamily="34" charset="-120"/>
                <a:ea typeface="微軟正黑體" panose="020B0604030504040204" pitchFamily="34" charset="-120"/>
                <a:sym typeface="Wingdings 2" panose="05020102010507070707" pitchFamily="18" charset="2"/>
              </a:rPr>
              <a:t></a:t>
            </a:r>
            <a:endParaRPr lang="zh-TW" altLang="en-US" sz="2608" dirty="0">
              <a:latin typeface="微軟正黑體" panose="020B0604030504040204" pitchFamily="34" charset="-120"/>
              <a:ea typeface="微軟正黑體" panose="020B0604030504040204" pitchFamily="34" charset="-120"/>
            </a:endParaRPr>
          </a:p>
        </p:txBody>
      </p:sp>
      <p:sp>
        <p:nvSpPr>
          <p:cNvPr id="20" name="Google Shape;136;p18"/>
          <p:cNvSpPr txBox="1">
            <a:spLocks/>
          </p:cNvSpPr>
          <p:nvPr/>
        </p:nvSpPr>
        <p:spPr>
          <a:xfrm>
            <a:off x="3630869" y="4835132"/>
            <a:ext cx="5067632" cy="5538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pPr algn="ctr"/>
            <a:r>
              <a:rPr lang="zh-TW" altLang="en-US" sz="2400" dirty="0">
                <a:highlight>
                  <a:srgbClr val="FFCD00"/>
                </a:highlight>
                <a:latin typeface="微軟正黑體" panose="020B0604030504040204" pitchFamily="34" charset="-120"/>
                <a:ea typeface="微軟正黑體" panose="020B0604030504040204" pitchFamily="34" charset="-120"/>
              </a:rPr>
              <a:t>常見異常原因</a:t>
            </a:r>
            <a:r>
              <a:rPr lang="zh-TW" altLang="en-US" sz="2400" dirty="0">
                <a:solidFill>
                  <a:srgbClr val="FF0000"/>
                </a:solidFill>
                <a:highlight>
                  <a:srgbClr val="FFCD00"/>
                </a:highlight>
                <a:latin typeface="微軟正黑體" panose="020B0604030504040204" pitchFamily="34" charset="-120"/>
                <a:ea typeface="微軟正黑體" panose="020B0604030504040204" pitchFamily="34" charset="-120"/>
              </a:rPr>
              <a:t>可接受</a:t>
            </a:r>
            <a:r>
              <a:rPr lang="zh-TW" altLang="en-US" sz="2400" dirty="0">
                <a:highlight>
                  <a:srgbClr val="FFCD00"/>
                </a:highlight>
                <a:latin typeface="微軟正黑體" panose="020B0604030504040204" pitchFamily="34" charset="-120"/>
                <a:ea typeface="微軟正黑體" panose="020B0604030504040204" pitchFamily="34" charset="-120"/>
              </a:rPr>
              <a:t>原因說明</a:t>
            </a:r>
            <a:endParaRPr lang="en-US" sz="2400" dirty="0">
              <a:highlight>
                <a:srgbClr val="FFCD00"/>
              </a:highlight>
              <a:latin typeface="微軟正黑體" panose="020B0604030504040204" pitchFamily="34" charset="-120"/>
              <a:ea typeface="微軟正黑體" panose="020B0604030504040204" pitchFamily="34" charset="-120"/>
            </a:endParaRPr>
          </a:p>
        </p:txBody>
      </p:sp>
      <p:sp>
        <p:nvSpPr>
          <p:cNvPr id="26" name="矩形 25"/>
          <p:cNvSpPr/>
          <p:nvPr/>
        </p:nvSpPr>
        <p:spPr>
          <a:xfrm>
            <a:off x="0" y="165381"/>
            <a:ext cx="755576" cy="409030"/>
          </a:xfrm>
          <a:prstGeom prst="rect">
            <a:avLst/>
          </a:prstGeom>
          <a:solidFill>
            <a:srgbClr val="40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27" name="TextBox 107"/>
          <p:cNvSpPr txBox="1"/>
          <p:nvPr/>
        </p:nvSpPr>
        <p:spPr>
          <a:xfrm>
            <a:off x="683567" y="163848"/>
            <a:ext cx="3415020" cy="400110"/>
          </a:xfrm>
          <a:prstGeom prst="rect">
            <a:avLst/>
          </a:prstGeom>
          <a:noFill/>
          <a:effectLst/>
        </p:spPr>
        <p:txBody>
          <a:bodyPr wrap="square" rtlCol="0">
            <a:spAutoFit/>
          </a:bodyPr>
          <a:lstStyle/>
          <a:p>
            <a:r>
              <a:rPr lang="zh-TW" altLang="en-US" sz="2000" b="1" dirty="0">
                <a:solidFill>
                  <a:srgbClr val="407E92"/>
                </a:solidFill>
                <a:latin typeface="微軟正黑體" panose="020B0604030504040204" pitchFamily="34" charset="-120"/>
                <a:ea typeface="微軟正黑體" panose="020B0604030504040204" pitchFamily="34" charset="-120"/>
              </a:rPr>
              <a:t>六、學生資料異常檢核</a:t>
            </a:r>
          </a:p>
        </p:txBody>
      </p:sp>
      <p:sp>
        <p:nvSpPr>
          <p:cNvPr id="2" name="矩形 1"/>
          <p:cNvSpPr/>
          <p:nvPr/>
        </p:nvSpPr>
        <p:spPr>
          <a:xfrm>
            <a:off x="1028875" y="5425393"/>
            <a:ext cx="10271621" cy="497380"/>
          </a:xfrm>
          <a:prstGeom prst="rect">
            <a:avLst/>
          </a:prstGeom>
        </p:spPr>
        <p:txBody>
          <a:bodyPr wrap="square">
            <a:spAutoFit/>
          </a:bodyPr>
          <a:lstStyle/>
          <a:p>
            <a:pPr marL="342892" indent="-257168">
              <a:lnSpc>
                <a:spcPct val="150000"/>
              </a:lnSpc>
              <a:spcBef>
                <a:spcPts val="450"/>
              </a:spcBef>
              <a:buSzPts val="1800"/>
              <a:buFont typeface="Arial" panose="020B0604020202020204" pitchFamily="34" charset="0"/>
              <a:buChar char="◉"/>
            </a:pPr>
            <a:r>
              <a:rPr lang="zh-TW" altLang="en-US" sz="2000" dirty="0">
                <a:solidFill>
                  <a:schemeClr val="tx1"/>
                </a:solidFill>
                <a:cs typeface="PT Serif" charset="0"/>
              </a:rPr>
              <a:t>名字字數：該名學生名字為</a:t>
            </a:r>
            <a:r>
              <a:rPr lang="en-US" altLang="zh-TW" sz="2000" dirty="0">
                <a:solidFill>
                  <a:schemeClr val="tx1"/>
                </a:solidFill>
                <a:cs typeface="PT Serif" charset="0"/>
              </a:rPr>
              <a:t>2</a:t>
            </a:r>
            <a:r>
              <a:rPr lang="zh-TW" altLang="en-US" sz="2000" dirty="0">
                <a:solidFill>
                  <a:schemeClr val="tx1"/>
                </a:solidFill>
                <a:cs typeface="PT Serif" charset="0"/>
              </a:rPr>
              <a:t>字，系統會判定為異常</a:t>
            </a:r>
            <a:r>
              <a:rPr lang="en-US" altLang="zh-TW" sz="2000" dirty="0">
                <a:solidFill>
                  <a:schemeClr val="tx1"/>
                </a:solidFill>
                <a:cs typeface="PT Serif" charset="0"/>
              </a:rPr>
              <a:t>,</a:t>
            </a:r>
            <a:r>
              <a:rPr lang="zh-TW" altLang="en-US" sz="2000" dirty="0">
                <a:solidFill>
                  <a:schemeClr val="tx1"/>
                </a:solidFill>
                <a:cs typeface="PT Serif" charset="0"/>
              </a:rPr>
              <a:t>若實際上為</a:t>
            </a:r>
            <a:r>
              <a:rPr lang="en-US" altLang="zh-TW" sz="2000" dirty="0">
                <a:solidFill>
                  <a:schemeClr val="tx1"/>
                </a:solidFill>
                <a:cs typeface="PT Serif" charset="0"/>
              </a:rPr>
              <a:t>2</a:t>
            </a:r>
            <a:r>
              <a:rPr lang="zh-TW" altLang="en-US" sz="2000" dirty="0">
                <a:solidFill>
                  <a:schemeClr val="tx1"/>
                </a:solidFill>
                <a:cs typeface="PT Serif" charset="0"/>
              </a:rPr>
              <a:t>字，請選擇完成檢核</a:t>
            </a:r>
          </a:p>
        </p:txBody>
      </p:sp>
    </p:spTree>
    <p:extLst>
      <p:ext uri="{BB962C8B-B14F-4D97-AF65-F5344CB8AC3E}">
        <p14:creationId xmlns:p14="http://schemas.microsoft.com/office/powerpoint/2010/main" val="109013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4" name="投影片編號版面配置區 3"/>
          <p:cNvSpPr>
            <a:spLocks noGrp="1"/>
          </p:cNvSpPr>
          <p:nvPr>
            <p:ph type="sldNum" idx="12"/>
          </p:nvPr>
        </p:nvSpPr>
        <p:spPr/>
        <p:txBody>
          <a:bodyPr/>
          <a:lstStyle/>
          <a:p>
            <a:fld id="{00000000-1234-1234-1234-123412341234}" type="slidenum">
              <a:rPr lang="en" smtClean="0"/>
              <a:pPr/>
              <a:t>36</a:t>
            </a:fld>
            <a:endParaRPr lang="en"/>
          </a:p>
        </p:txBody>
      </p:sp>
      <p:sp>
        <p:nvSpPr>
          <p:cNvPr id="14" name="矩形 13"/>
          <p:cNvSpPr/>
          <p:nvPr/>
        </p:nvSpPr>
        <p:spPr>
          <a:xfrm>
            <a:off x="0" y="238628"/>
            <a:ext cx="755576" cy="409030"/>
          </a:xfrm>
          <a:prstGeom prst="rect">
            <a:avLst/>
          </a:prstGeom>
          <a:solidFill>
            <a:srgbClr val="BE4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5" name="TextBox 107"/>
          <p:cNvSpPr txBox="1"/>
          <p:nvPr/>
        </p:nvSpPr>
        <p:spPr>
          <a:xfrm>
            <a:off x="683566" y="237095"/>
            <a:ext cx="6646874" cy="400110"/>
          </a:xfrm>
          <a:prstGeom prst="rect">
            <a:avLst/>
          </a:prstGeom>
          <a:noFill/>
          <a:effectLst/>
        </p:spPr>
        <p:txBody>
          <a:bodyPr wrap="square" rtlCol="0">
            <a:spAutoFit/>
          </a:bodyPr>
          <a:lstStyle/>
          <a:p>
            <a:r>
              <a:rPr lang="zh-TW" altLang="en-US" sz="2000" b="1" dirty="0">
                <a:solidFill>
                  <a:srgbClr val="BE40A6"/>
                </a:solidFill>
                <a:latin typeface="微軟正黑體" panose="020B0604030504040204" pitchFamily="34" charset="-120"/>
                <a:ea typeface="微軟正黑體" panose="020B0604030504040204" pitchFamily="34" charset="-120"/>
              </a:rPr>
              <a:t>七</a:t>
            </a:r>
            <a:r>
              <a:rPr lang="zh-TW" altLang="en-US" sz="2000" b="1" dirty="0" smtClean="0">
                <a:solidFill>
                  <a:srgbClr val="BE40A6"/>
                </a:solidFill>
                <a:latin typeface="微軟正黑體" panose="020B0604030504040204" pitchFamily="34" charset="-120"/>
                <a:ea typeface="微軟正黑體" panose="020B0604030504040204" pitchFamily="34" charset="-120"/>
              </a:rPr>
              <a:t>、「免試」</a:t>
            </a:r>
            <a:r>
              <a:rPr lang="en-US" altLang="zh-TW" sz="2000" b="1" dirty="0" smtClean="0">
                <a:solidFill>
                  <a:srgbClr val="BE40A6"/>
                </a:solidFill>
                <a:latin typeface="微軟正黑體" panose="020B0604030504040204" pitchFamily="34" charset="-120"/>
                <a:ea typeface="微軟正黑體" panose="020B0604030504040204" pitchFamily="34" charset="-120"/>
              </a:rPr>
              <a:t>_</a:t>
            </a:r>
            <a:r>
              <a:rPr lang="zh-TW" altLang="en-US" sz="2000" b="1" dirty="0" smtClean="0">
                <a:solidFill>
                  <a:srgbClr val="BE40A6"/>
                </a:solidFill>
                <a:latin typeface="微軟正黑體" panose="020B0604030504040204" pitchFamily="34" charset="-120"/>
                <a:ea typeface="微軟正黑體" panose="020B0604030504040204" pitchFamily="34" charset="-120"/>
              </a:rPr>
              <a:t>學生「</a:t>
            </a:r>
            <a:r>
              <a:rPr lang="zh-TW" altLang="en-US" sz="2000" b="1" dirty="0">
                <a:solidFill>
                  <a:srgbClr val="BE40A6"/>
                </a:solidFill>
                <a:latin typeface="微軟正黑體" panose="020B0604030504040204" pitchFamily="34" charset="-120"/>
                <a:ea typeface="微軟正黑體" panose="020B0604030504040204" pitchFamily="34" charset="-120"/>
              </a:rPr>
              <a:t>志願查詢</a:t>
            </a:r>
            <a:r>
              <a:rPr lang="zh-TW" altLang="en-US" sz="2000" b="1" dirty="0" smtClean="0">
                <a:solidFill>
                  <a:srgbClr val="BE40A6"/>
                </a:solidFill>
                <a:latin typeface="微軟正黑體" panose="020B0604030504040204" pitchFamily="34" charset="-120"/>
                <a:ea typeface="微軟正黑體" panose="020B0604030504040204" pitchFamily="34" charset="-120"/>
              </a:rPr>
              <a:t>」與「權限設定」</a:t>
            </a:r>
            <a:endParaRPr lang="zh-TW" altLang="en-US" sz="2000" b="1" dirty="0">
              <a:solidFill>
                <a:srgbClr val="BE40A6"/>
              </a:solidFill>
              <a:latin typeface="微軟正黑體" panose="020B0604030504040204" pitchFamily="34" charset="-120"/>
              <a:ea typeface="微軟正黑體" panose="020B0604030504040204" pitchFamily="34" charset="-120"/>
            </a:endParaRPr>
          </a:p>
        </p:txBody>
      </p:sp>
      <p:sp>
        <p:nvSpPr>
          <p:cNvPr id="8" name="矩形 7"/>
          <p:cNvSpPr/>
          <p:nvPr/>
        </p:nvSpPr>
        <p:spPr>
          <a:xfrm>
            <a:off x="683567" y="1994297"/>
            <a:ext cx="4062604" cy="3000821"/>
          </a:xfrm>
          <a:prstGeom prst="rect">
            <a:avLst/>
          </a:prstGeom>
        </p:spPr>
        <p:txBody>
          <a:bodyPr wrap="square">
            <a:spAutoFit/>
          </a:bodyPr>
          <a:lstStyle/>
          <a:p>
            <a:pPr marL="428624" indent="-342900">
              <a:lnSpc>
                <a:spcPct val="150000"/>
              </a:lnSpc>
              <a:buFont typeface="Wingdings" panose="05000000000000000000" pitchFamily="2" charset="2"/>
              <a:buAutoNum type="circleNumWdWhitePlain"/>
            </a:pPr>
            <a:r>
              <a:rPr lang="zh-TW" altLang="en-US" sz="1800" dirty="0">
                <a:latin typeface="微軟正黑體" panose="020B0604030504040204" pitchFamily="34" charset="-120"/>
                <a:ea typeface="微軟正黑體" panose="020B0604030504040204" pitchFamily="34" charset="-120"/>
              </a:rPr>
              <a:t>於查詢</a:t>
            </a:r>
            <a:r>
              <a:rPr lang="zh-TW" altLang="en-US" sz="1800" dirty="0" smtClean="0">
                <a:latin typeface="微軟正黑體" panose="020B0604030504040204" pitchFamily="34" charset="-120"/>
                <a:ea typeface="微軟正黑體" panose="020B0604030504040204" pitchFamily="34" charset="-120"/>
              </a:rPr>
              <a:t>區點選想要</a:t>
            </a:r>
            <a:r>
              <a:rPr lang="zh-TW" altLang="en-US" sz="1800" dirty="0">
                <a:latin typeface="微軟正黑體" panose="020B0604030504040204" pitchFamily="34" charset="-120"/>
                <a:ea typeface="微軟正黑體" panose="020B0604030504040204" pitchFamily="34" charset="-120"/>
              </a:rPr>
              <a:t>查詢的狀態</a:t>
            </a:r>
            <a:r>
              <a:rPr lang="zh-TW" altLang="en-US" sz="1800" dirty="0" smtClean="0">
                <a:latin typeface="微軟正黑體" panose="020B0604030504040204" pitchFamily="34" charset="-120"/>
                <a:ea typeface="微軟正黑體" panose="020B0604030504040204" pitchFamily="34" charset="-120"/>
              </a:rPr>
              <a:t>。 </a:t>
            </a:r>
            <a:endParaRPr lang="zh-TW" altLang="en-US" sz="1800" dirty="0">
              <a:latin typeface="微軟正黑體" panose="020B0604030504040204" pitchFamily="34" charset="-120"/>
              <a:ea typeface="微軟正黑體" panose="020B0604030504040204" pitchFamily="34" charset="-120"/>
            </a:endParaRPr>
          </a:p>
          <a:p>
            <a:pPr marL="428624" indent="-342900">
              <a:lnSpc>
                <a:spcPct val="150000"/>
              </a:lnSpc>
              <a:buFont typeface="Wingdings" panose="05000000000000000000" pitchFamily="2" charset="2"/>
              <a:buAutoNum type="circleNumWdWhitePlain"/>
            </a:pPr>
            <a:r>
              <a:rPr lang="zh-TW" altLang="en-US" sz="1800" dirty="0">
                <a:latin typeface="微軟正黑體" panose="020B0604030504040204" pitchFamily="34" charset="-120"/>
                <a:ea typeface="微軟正黑體" panose="020B0604030504040204" pitchFamily="34" charset="-120"/>
              </a:rPr>
              <a:t>點選</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查詢</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按鈕，</a:t>
            </a:r>
            <a:r>
              <a:rPr lang="zh-TW" altLang="en-US" sz="1800" dirty="0" smtClean="0">
                <a:latin typeface="微軟正黑體" panose="020B0604030504040204" pitchFamily="34" charset="-120"/>
                <a:ea typeface="微軟正黑體" panose="020B0604030504040204" pitchFamily="34" charset="-120"/>
              </a:rPr>
              <a:t>則學生志願選填狀態將</a:t>
            </a:r>
            <a:r>
              <a:rPr lang="zh-TW" altLang="en-US" sz="1800" dirty="0">
                <a:latin typeface="微軟正黑體" panose="020B0604030504040204" pitchFamily="34" charset="-120"/>
                <a:ea typeface="微軟正黑體" panose="020B0604030504040204" pitchFamily="34" charset="-120"/>
              </a:rPr>
              <a:t>會顯示於頁面下方。</a:t>
            </a:r>
          </a:p>
          <a:p>
            <a:pPr marL="428624" indent="-342900">
              <a:lnSpc>
                <a:spcPct val="150000"/>
              </a:lnSpc>
              <a:buFont typeface="Wingdings" panose="05000000000000000000" pitchFamily="2" charset="2"/>
              <a:buAutoNum type="circleNumWdWhitePlain"/>
            </a:pPr>
            <a:r>
              <a:rPr lang="zh-TW" altLang="en-US" sz="1800" dirty="0">
                <a:latin typeface="微軟正黑體" panose="020B0604030504040204" pitchFamily="34" charset="-120"/>
                <a:ea typeface="微軟正黑體" panose="020B0604030504040204" pitchFamily="34" charset="-120"/>
              </a:rPr>
              <a:t>志願</a:t>
            </a:r>
            <a:r>
              <a:rPr lang="zh-TW" altLang="en-US" sz="1800" dirty="0" smtClean="0">
                <a:latin typeface="微軟正黑體" panose="020B0604030504040204" pitchFamily="34" charset="-120"/>
                <a:ea typeface="微軟正黑體" panose="020B0604030504040204" pitchFamily="34" charset="-120"/>
              </a:rPr>
              <a:t>欄位可確認學生是否選填志願以及報名表是否列印</a:t>
            </a:r>
            <a:endParaRPr lang="en-US" altLang="zh-TW" sz="1800" dirty="0" smtClean="0">
              <a:latin typeface="微軟正黑體" panose="020B0604030504040204" pitchFamily="34" charset="-120"/>
              <a:ea typeface="微軟正黑體" panose="020B0604030504040204" pitchFamily="34" charset="-120"/>
            </a:endParaRPr>
          </a:p>
          <a:p>
            <a:pPr marL="428624" indent="-342900">
              <a:lnSpc>
                <a:spcPct val="150000"/>
              </a:lnSpc>
              <a:buFont typeface="Wingdings" panose="05000000000000000000" pitchFamily="2" charset="2"/>
              <a:buAutoNum type="circleNumWdWhitePlain"/>
            </a:pPr>
            <a:r>
              <a:rPr lang="zh-TW" altLang="en-US" sz="1800" dirty="0" smtClean="0">
                <a:latin typeface="微軟正黑體" panose="020B0604030504040204" pitchFamily="34" charset="-120"/>
                <a:ea typeface="微軟正黑體" panose="020B0604030504040204" pitchFamily="34" charset="-120"/>
              </a:rPr>
              <a:t>最後修改志願時間欄位可確認學生最後選填的時間</a:t>
            </a:r>
            <a:endParaRPr lang="zh-TW" altLang="en-US" sz="1800" dirty="0">
              <a:latin typeface="微軟正黑體" panose="020B0604030504040204" pitchFamily="34" charset="-120"/>
              <a:ea typeface="微軟正黑體" panose="020B0604030504040204" pitchFamily="34" charset="-120"/>
            </a:endParaRPr>
          </a:p>
        </p:txBody>
      </p:sp>
      <p:sp>
        <p:nvSpPr>
          <p:cNvPr id="9" name="文字方塊 2"/>
          <p:cNvSpPr txBox="1">
            <a:spLocks noChangeArrowheads="1"/>
          </p:cNvSpPr>
          <p:nvPr/>
        </p:nvSpPr>
        <p:spPr bwMode="auto">
          <a:xfrm>
            <a:off x="755576" y="1079535"/>
            <a:ext cx="65748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None/>
            </a:pPr>
            <a:r>
              <a:rPr lang="zh-TW" altLang="en-US" sz="1800" dirty="0">
                <a:latin typeface="微軟正黑體" panose="020B0604030504040204" pitchFamily="34" charset="-120"/>
                <a:ea typeface="微軟正黑體" panose="020B0604030504040204" pitchFamily="34" charset="-120"/>
              </a:rPr>
              <a:t>相關作業</a:t>
            </a:r>
            <a:r>
              <a:rPr lang="en-US" altLang="zh-TW" sz="1800" dirty="0" smtClean="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「免試」</a:t>
            </a:r>
            <a:r>
              <a:rPr lang="en-US" altLang="zh-TW" sz="1800" dirty="0" smtClean="0">
                <a:latin typeface="微軟正黑體" panose="020B0604030504040204" pitchFamily="34" charset="-120"/>
                <a:ea typeface="微軟正黑體" panose="020B0604030504040204" pitchFamily="34" charset="-120"/>
              </a:rPr>
              <a:t>_</a:t>
            </a:r>
            <a:r>
              <a:rPr lang="zh-TW" altLang="en-US" sz="1800" dirty="0">
                <a:latin typeface="微軟正黑體" panose="020B0604030504040204" pitchFamily="34" charset="-120"/>
                <a:ea typeface="微軟正黑體" panose="020B0604030504040204" pitchFamily="34" charset="-120"/>
              </a:rPr>
              <a:t>學生「</a:t>
            </a:r>
            <a:r>
              <a:rPr lang="zh-TW" altLang="en-US" sz="1800" dirty="0" smtClean="0">
                <a:latin typeface="微軟正黑體" panose="020B0604030504040204" pitchFamily="34" charset="-120"/>
                <a:ea typeface="微軟正黑體" panose="020B0604030504040204" pitchFamily="34" charset="-120"/>
              </a:rPr>
              <a:t>志願查詢」</a:t>
            </a:r>
            <a:r>
              <a:rPr lang="zh-TW" altLang="en-US" sz="1800" dirty="0">
                <a:latin typeface="微軟正黑體" panose="020B0604030504040204" pitchFamily="34" charset="-120"/>
                <a:ea typeface="微軟正黑體" panose="020B0604030504040204" pitchFamily="34" charset="-120"/>
              </a:rPr>
              <a:t>與</a:t>
            </a:r>
            <a:r>
              <a:rPr lang="zh-TW" altLang="en-US" sz="1800" dirty="0" smtClean="0">
                <a:latin typeface="微軟正黑體" panose="020B0604030504040204" pitchFamily="34" charset="-120"/>
                <a:ea typeface="微軟正黑體" panose="020B0604030504040204" pitchFamily="34" charset="-120"/>
              </a:rPr>
              <a:t>「權限設定」</a:t>
            </a:r>
            <a:endParaRPr lang="zh-TW" altLang="en-US" sz="1800" dirty="0">
              <a:latin typeface="微軟正黑體" panose="020B0604030504040204" pitchFamily="34" charset="-120"/>
              <a:ea typeface="微軟正黑體" panose="020B0604030504040204" pitchFamily="34" charset="-120"/>
            </a:endParaRPr>
          </a:p>
        </p:txBody>
      </p:sp>
      <p:sp>
        <p:nvSpPr>
          <p:cNvPr id="10" name="標題 1"/>
          <p:cNvSpPr txBox="1">
            <a:spLocks/>
          </p:cNvSpPr>
          <p:nvPr/>
        </p:nvSpPr>
        <p:spPr>
          <a:xfrm>
            <a:off x="755576" y="647658"/>
            <a:ext cx="4190026" cy="435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000" dirty="0" smtClean="0">
                <a:latin typeface="微軟正黑體" panose="020B0604030504040204" pitchFamily="34" charset="-120"/>
                <a:ea typeface="微軟正黑體" panose="020B0604030504040204" pitchFamily="34" charset="-120"/>
              </a:rPr>
              <a:t>7-1</a:t>
            </a:r>
            <a:r>
              <a:rPr lang="zh-TW" altLang="en-US" sz="2000" dirty="0" smtClean="0">
                <a:latin typeface="微軟正黑體" panose="020B0604030504040204" pitchFamily="34" charset="-120"/>
                <a:ea typeface="微軟正黑體" panose="020B0604030504040204" pitchFamily="34" charset="-120"/>
              </a:rPr>
              <a:t> </a:t>
            </a:r>
            <a:r>
              <a:rPr lang="zh-TW" altLang="en-US" sz="2000" dirty="0">
                <a:latin typeface="微軟正黑體" panose="020B0604030504040204" pitchFamily="34" charset="-120"/>
                <a:ea typeface="微軟正黑體" panose="020B0604030504040204" pitchFamily="34" charset="-120"/>
              </a:rPr>
              <a:t>學生選填情況查詢</a:t>
            </a:r>
          </a:p>
        </p:txBody>
      </p:sp>
      <p:pic>
        <p:nvPicPr>
          <p:cNvPr id="12" name="圖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602" y="1515135"/>
            <a:ext cx="6573169" cy="4840414"/>
          </a:xfrm>
          <a:prstGeom prst="rect">
            <a:avLst/>
          </a:prstGeom>
        </p:spPr>
      </p:pic>
    </p:spTree>
    <p:extLst>
      <p:ext uri="{BB962C8B-B14F-4D97-AF65-F5344CB8AC3E}">
        <p14:creationId xmlns:p14="http://schemas.microsoft.com/office/powerpoint/2010/main" val="52494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5" name="文字版面配置區 4"/>
          <p:cNvSpPr>
            <a:spLocks noGrp="1"/>
          </p:cNvSpPr>
          <p:nvPr>
            <p:ph type="body" idx="1"/>
          </p:nvPr>
        </p:nvSpPr>
        <p:spPr>
          <a:xfrm>
            <a:off x="200294" y="2281355"/>
            <a:ext cx="5137046" cy="3557351"/>
          </a:xfrm>
        </p:spPr>
        <p:txBody>
          <a:bodyPr>
            <a:noAutofit/>
          </a:bodyPr>
          <a:lstStyle/>
          <a:p>
            <a:r>
              <a:rPr lang="zh-TW" altLang="en-US" sz="2400" dirty="0"/>
              <a:t>於查詢區輸入要查詢學生之學號或姓名。 </a:t>
            </a:r>
            <a:endParaRPr lang="en-US" altLang="zh-TW" sz="2400" dirty="0" smtClean="0"/>
          </a:p>
          <a:p>
            <a:pPr marL="114296" indent="0">
              <a:buNone/>
            </a:pPr>
            <a:endParaRPr lang="zh-TW" altLang="en-US" sz="2400" dirty="0"/>
          </a:p>
          <a:p>
            <a:r>
              <a:rPr lang="zh-TW" altLang="en-US" sz="2400" dirty="0"/>
              <a:t>點選</a:t>
            </a:r>
            <a:r>
              <a:rPr lang="en-US" altLang="zh-TW" sz="2400" dirty="0"/>
              <a:t>【</a:t>
            </a:r>
            <a:r>
              <a:rPr lang="zh-TW" altLang="en-US" sz="2400" dirty="0"/>
              <a:t>查詢</a:t>
            </a:r>
            <a:r>
              <a:rPr lang="en-US" altLang="zh-TW" sz="2400" dirty="0"/>
              <a:t>】</a:t>
            </a:r>
            <a:r>
              <a:rPr lang="zh-TW" altLang="en-US" sz="2400" dirty="0"/>
              <a:t>按鈕，則該名學生資料將會顯示於頁面下方</a:t>
            </a:r>
            <a:r>
              <a:rPr lang="zh-TW" altLang="en-US" sz="2400" dirty="0" smtClean="0"/>
              <a:t>。</a:t>
            </a:r>
            <a:endParaRPr lang="en-US" altLang="zh-TW" sz="2400" dirty="0" smtClean="0"/>
          </a:p>
          <a:p>
            <a:pPr marL="114296" indent="0">
              <a:buNone/>
            </a:pPr>
            <a:endParaRPr lang="zh-TW" altLang="en-US" sz="2400" dirty="0"/>
          </a:p>
          <a:p>
            <a:r>
              <a:rPr lang="zh-TW" altLang="en-US" sz="2400" dirty="0"/>
              <a:t>於查閱欄位點選</a:t>
            </a:r>
            <a:r>
              <a:rPr lang="en-US" altLang="zh-TW" sz="2400" dirty="0"/>
              <a:t>【</a:t>
            </a:r>
            <a:r>
              <a:rPr lang="zh-TW" altLang="en-US" sz="2400" dirty="0"/>
              <a:t>志願明細</a:t>
            </a:r>
            <a:r>
              <a:rPr lang="en-US" altLang="zh-TW" sz="2400" dirty="0"/>
              <a:t>】</a:t>
            </a:r>
            <a:r>
              <a:rPr lang="zh-TW" altLang="en-US" sz="2400" dirty="0"/>
              <a:t>。</a:t>
            </a:r>
          </a:p>
        </p:txBody>
      </p:sp>
      <p:sp>
        <p:nvSpPr>
          <p:cNvPr id="4" name="投影片編號版面配置區 3"/>
          <p:cNvSpPr>
            <a:spLocks noGrp="1"/>
          </p:cNvSpPr>
          <p:nvPr>
            <p:ph type="sldNum" idx="12"/>
          </p:nvPr>
        </p:nvSpPr>
        <p:spPr/>
        <p:txBody>
          <a:bodyPr/>
          <a:lstStyle/>
          <a:p>
            <a:fld id="{00000000-1234-1234-1234-123412341234}" type="slidenum">
              <a:rPr lang="en" smtClean="0"/>
              <a:pPr/>
              <a:t>37</a:t>
            </a:fld>
            <a:endParaRPr lang="en"/>
          </a:p>
        </p:txBody>
      </p:sp>
      <p:sp>
        <p:nvSpPr>
          <p:cNvPr id="26" name="矩形 25"/>
          <p:cNvSpPr/>
          <p:nvPr/>
        </p:nvSpPr>
        <p:spPr>
          <a:xfrm>
            <a:off x="0" y="220521"/>
            <a:ext cx="755576" cy="409030"/>
          </a:xfrm>
          <a:prstGeom prst="rect">
            <a:avLst/>
          </a:prstGeom>
          <a:solidFill>
            <a:srgbClr val="BE4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27" name="TextBox 107"/>
          <p:cNvSpPr txBox="1"/>
          <p:nvPr/>
        </p:nvSpPr>
        <p:spPr>
          <a:xfrm>
            <a:off x="683566" y="218988"/>
            <a:ext cx="5973907" cy="400110"/>
          </a:xfrm>
          <a:prstGeom prst="rect">
            <a:avLst/>
          </a:prstGeom>
          <a:noFill/>
          <a:effectLst/>
        </p:spPr>
        <p:txBody>
          <a:bodyPr wrap="square" rtlCol="0">
            <a:spAutoFit/>
          </a:bodyPr>
          <a:lstStyle/>
          <a:p>
            <a:r>
              <a:rPr lang="zh-TW" altLang="en-US" sz="2000" b="1" dirty="0">
                <a:solidFill>
                  <a:srgbClr val="BE40A6"/>
                </a:solidFill>
                <a:latin typeface="微軟正黑體" panose="020B0604030504040204" pitchFamily="34" charset="-120"/>
                <a:ea typeface="微軟正黑體" panose="020B0604030504040204" pitchFamily="34" charset="-120"/>
              </a:rPr>
              <a:t>七、「免試」</a:t>
            </a:r>
            <a:r>
              <a:rPr lang="en-US" altLang="zh-TW" sz="2000" b="1" dirty="0">
                <a:solidFill>
                  <a:srgbClr val="BE40A6"/>
                </a:solidFill>
                <a:latin typeface="微軟正黑體" panose="020B0604030504040204" pitchFamily="34" charset="-120"/>
                <a:ea typeface="微軟正黑體" panose="020B0604030504040204" pitchFamily="34" charset="-120"/>
              </a:rPr>
              <a:t>_</a:t>
            </a:r>
            <a:r>
              <a:rPr lang="zh-TW" altLang="en-US" sz="2000" b="1" dirty="0">
                <a:solidFill>
                  <a:srgbClr val="BE40A6"/>
                </a:solidFill>
                <a:latin typeface="微軟正黑體" panose="020B0604030504040204" pitchFamily="34" charset="-120"/>
                <a:ea typeface="微軟正黑體" panose="020B0604030504040204" pitchFamily="34" charset="-120"/>
              </a:rPr>
              <a:t>學生「志願查詢」與「權限設定」</a:t>
            </a:r>
          </a:p>
        </p:txBody>
      </p:sp>
      <p:sp>
        <p:nvSpPr>
          <p:cNvPr id="9" name="文字方塊 2"/>
          <p:cNvSpPr txBox="1">
            <a:spLocks noChangeArrowheads="1"/>
          </p:cNvSpPr>
          <p:nvPr/>
        </p:nvSpPr>
        <p:spPr bwMode="auto">
          <a:xfrm>
            <a:off x="673804" y="993503"/>
            <a:ext cx="5694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None/>
            </a:pPr>
            <a:r>
              <a:rPr lang="zh-TW" altLang="en-US" sz="1800" dirty="0">
                <a:latin typeface="微軟正黑體" panose="020B0604030504040204" pitchFamily="34" charset="-120"/>
                <a:ea typeface="微軟正黑體" panose="020B0604030504040204" pitchFamily="34" charset="-120"/>
              </a:rPr>
              <a:t>相關作業</a:t>
            </a:r>
            <a:r>
              <a:rPr lang="en-US" altLang="zh-TW" sz="1800" dirty="0" smtClean="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「免試」</a:t>
            </a:r>
            <a:r>
              <a:rPr lang="en-US" altLang="zh-TW" sz="1800" dirty="0">
                <a:latin typeface="微軟正黑體" panose="020B0604030504040204" pitchFamily="34" charset="-120"/>
                <a:ea typeface="微軟正黑體" panose="020B0604030504040204" pitchFamily="34" charset="-120"/>
              </a:rPr>
              <a:t>_</a:t>
            </a:r>
            <a:r>
              <a:rPr lang="zh-TW" altLang="en-US" sz="1800" dirty="0">
                <a:latin typeface="微軟正黑體" panose="020B0604030504040204" pitchFamily="34" charset="-120"/>
                <a:ea typeface="微軟正黑體" panose="020B0604030504040204" pitchFamily="34" charset="-120"/>
              </a:rPr>
              <a:t>學生「志願查詢」與「權限設定」</a:t>
            </a:r>
          </a:p>
        </p:txBody>
      </p:sp>
      <p:sp>
        <p:nvSpPr>
          <p:cNvPr id="10" name="標題 1"/>
          <p:cNvSpPr txBox="1">
            <a:spLocks/>
          </p:cNvSpPr>
          <p:nvPr/>
        </p:nvSpPr>
        <p:spPr>
          <a:xfrm>
            <a:off x="673804" y="640098"/>
            <a:ext cx="4190026" cy="435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000" dirty="0" smtClean="0">
                <a:latin typeface="微軟正黑體" panose="020B0604030504040204" pitchFamily="34" charset="-120"/>
                <a:ea typeface="微軟正黑體" panose="020B0604030504040204" pitchFamily="34" charset="-120"/>
              </a:rPr>
              <a:t>7-2</a:t>
            </a:r>
            <a:r>
              <a:rPr lang="zh-TW" altLang="en-US" sz="2000" dirty="0" smtClean="0">
                <a:latin typeface="微軟正黑體" panose="020B0604030504040204" pitchFamily="34" charset="-120"/>
                <a:ea typeface="微軟正黑體" panose="020B0604030504040204" pitchFamily="34" charset="-120"/>
              </a:rPr>
              <a:t> 學生志願明細查詢</a:t>
            </a:r>
            <a:endParaRPr lang="zh-TW" altLang="en-US" sz="2000" dirty="0">
              <a:latin typeface="微軟正黑體" panose="020B0604030504040204" pitchFamily="34" charset="-120"/>
              <a:ea typeface="微軟正黑體" panose="020B0604030504040204" pitchFamily="34" charset="-120"/>
            </a:endParaRPr>
          </a:p>
        </p:txBody>
      </p:sp>
      <p:pic>
        <p:nvPicPr>
          <p:cNvPr id="12" name="圖片 11"/>
          <p:cNvPicPr/>
          <p:nvPr/>
        </p:nvPicPr>
        <p:blipFill>
          <a:blip r:embed="rId3" cstate="print">
            <a:extLst>
              <a:ext uri="{28A0092B-C50C-407E-A947-70E740481C1C}">
                <a14:useLocalDpi xmlns:a14="http://schemas.microsoft.com/office/drawing/2010/main" val="0"/>
              </a:ext>
            </a:extLst>
          </a:blip>
          <a:stretch>
            <a:fillRect/>
          </a:stretch>
        </p:blipFill>
        <p:spPr bwMode="auto">
          <a:xfrm>
            <a:off x="5127371" y="1716240"/>
            <a:ext cx="6629399" cy="4616895"/>
          </a:xfrm>
          <a:prstGeom prst="rect">
            <a:avLst/>
          </a:prstGeom>
          <a:noFill/>
          <a:ln w="6350" cmpd="sng">
            <a:solidFill>
              <a:srgbClr val="000000"/>
            </a:solidFill>
            <a:miter lim="800000"/>
            <a:headEnd/>
            <a:tailEnd/>
          </a:ln>
          <a:effectLst/>
        </p:spPr>
      </p:pic>
    </p:spTree>
    <p:extLst>
      <p:ext uri="{BB962C8B-B14F-4D97-AF65-F5344CB8AC3E}">
        <p14:creationId xmlns:p14="http://schemas.microsoft.com/office/powerpoint/2010/main" val="178559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5" name="文字版面配置區 4"/>
          <p:cNvSpPr>
            <a:spLocks noGrp="1"/>
          </p:cNvSpPr>
          <p:nvPr>
            <p:ph type="body" idx="1"/>
          </p:nvPr>
        </p:nvSpPr>
        <p:spPr>
          <a:xfrm>
            <a:off x="2274876" y="2138097"/>
            <a:ext cx="7724407" cy="888588"/>
          </a:xfrm>
        </p:spPr>
        <p:txBody>
          <a:bodyPr>
            <a:normAutofit/>
          </a:bodyPr>
          <a:lstStyle/>
          <a:p>
            <a:r>
              <a:rPr lang="zh-TW" altLang="en-US" sz="2800" dirty="0"/>
              <a:t>即可瀏覽該名學生之志願明細資料。</a:t>
            </a:r>
          </a:p>
        </p:txBody>
      </p:sp>
      <p:sp>
        <p:nvSpPr>
          <p:cNvPr id="4" name="投影片編號版面配置區 3"/>
          <p:cNvSpPr>
            <a:spLocks noGrp="1"/>
          </p:cNvSpPr>
          <p:nvPr>
            <p:ph type="sldNum" idx="12"/>
          </p:nvPr>
        </p:nvSpPr>
        <p:spPr/>
        <p:txBody>
          <a:bodyPr/>
          <a:lstStyle/>
          <a:p>
            <a:fld id="{00000000-1234-1234-1234-123412341234}" type="slidenum">
              <a:rPr lang="en" smtClean="0"/>
              <a:pPr/>
              <a:t>38</a:t>
            </a:fld>
            <a:endParaRPr lang="en"/>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660" y="3306287"/>
            <a:ext cx="10330682" cy="1889438"/>
          </a:xfrm>
          <a:prstGeom prst="rect">
            <a:avLst/>
          </a:prstGeom>
        </p:spPr>
      </p:pic>
      <p:sp>
        <p:nvSpPr>
          <p:cNvPr id="26" name="矩形 25"/>
          <p:cNvSpPr/>
          <p:nvPr/>
        </p:nvSpPr>
        <p:spPr>
          <a:xfrm>
            <a:off x="0" y="256734"/>
            <a:ext cx="755576" cy="409030"/>
          </a:xfrm>
          <a:prstGeom prst="rect">
            <a:avLst/>
          </a:prstGeom>
          <a:solidFill>
            <a:srgbClr val="BE4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1" name="TextBox 107"/>
          <p:cNvSpPr txBox="1"/>
          <p:nvPr/>
        </p:nvSpPr>
        <p:spPr>
          <a:xfrm>
            <a:off x="683567" y="255201"/>
            <a:ext cx="5941822" cy="400110"/>
          </a:xfrm>
          <a:prstGeom prst="rect">
            <a:avLst/>
          </a:prstGeom>
          <a:noFill/>
          <a:effectLst/>
        </p:spPr>
        <p:txBody>
          <a:bodyPr wrap="square" rtlCol="0">
            <a:spAutoFit/>
          </a:bodyPr>
          <a:lstStyle/>
          <a:p>
            <a:r>
              <a:rPr lang="zh-TW" altLang="en-US" sz="2000" b="1" dirty="0">
                <a:solidFill>
                  <a:srgbClr val="BE40A6"/>
                </a:solidFill>
                <a:latin typeface="微軟正黑體" panose="020B0604030504040204" pitchFamily="34" charset="-120"/>
                <a:ea typeface="微軟正黑體" panose="020B0604030504040204" pitchFamily="34" charset="-120"/>
              </a:rPr>
              <a:t>七、「免試」</a:t>
            </a:r>
            <a:r>
              <a:rPr lang="en-US" altLang="zh-TW" sz="2000" b="1" dirty="0">
                <a:solidFill>
                  <a:srgbClr val="BE40A6"/>
                </a:solidFill>
                <a:latin typeface="微軟正黑體" panose="020B0604030504040204" pitchFamily="34" charset="-120"/>
                <a:ea typeface="微軟正黑體" panose="020B0604030504040204" pitchFamily="34" charset="-120"/>
              </a:rPr>
              <a:t>_</a:t>
            </a:r>
            <a:r>
              <a:rPr lang="zh-TW" altLang="en-US" sz="2000" b="1" dirty="0">
                <a:solidFill>
                  <a:srgbClr val="BE40A6"/>
                </a:solidFill>
                <a:latin typeface="微軟正黑體" panose="020B0604030504040204" pitchFamily="34" charset="-120"/>
                <a:ea typeface="微軟正黑體" panose="020B0604030504040204" pitchFamily="34" charset="-120"/>
              </a:rPr>
              <a:t>學生「志願查詢」與「權限設定」</a:t>
            </a:r>
          </a:p>
        </p:txBody>
      </p:sp>
      <p:sp>
        <p:nvSpPr>
          <p:cNvPr id="9" name="標題 1"/>
          <p:cNvSpPr txBox="1">
            <a:spLocks/>
          </p:cNvSpPr>
          <p:nvPr/>
        </p:nvSpPr>
        <p:spPr>
          <a:xfrm>
            <a:off x="755576" y="668938"/>
            <a:ext cx="4190026" cy="435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000" dirty="0" smtClean="0">
                <a:latin typeface="微軟正黑體" panose="020B0604030504040204" pitchFamily="34" charset="-120"/>
                <a:ea typeface="微軟正黑體" panose="020B0604030504040204" pitchFamily="34" charset="-120"/>
              </a:rPr>
              <a:t>7-2</a:t>
            </a:r>
            <a:r>
              <a:rPr lang="zh-TW" altLang="en-US" sz="2000" dirty="0" smtClean="0">
                <a:latin typeface="微軟正黑體" panose="020B0604030504040204" pitchFamily="34" charset="-120"/>
                <a:ea typeface="微軟正黑體" panose="020B0604030504040204" pitchFamily="34" charset="-120"/>
              </a:rPr>
              <a:t> 學生志願明細查詢</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9403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3" name="投影片編號版面配置區 2"/>
          <p:cNvSpPr>
            <a:spLocks noGrp="1"/>
          </p:cNvSpPr>
          <p:nvPr>
            <p:ph type="sldNum" idx="12"/>
          </p:nvPr>
        </p:nvSpPr>
        <p:spPr/>
        <p:txBody>
          <a:bodyPr/>
          <a:lstStyle/>
          <a:p>
            <a:fld id="{00000000-1234-1234-1234-123412341234}" type="slidenum">
              <a:rPr lang="en" smtClean="0"/>
              <a:pPr/>
              <a:t>39</a:t>
            </a:fld>
            <a:endParaRPr lang="en"/>
          </a:p>
        </p:txBody>
      </p:sp>
      <p:sp>
        <p:nvSpPr>
          <p:cNvPr id="17" name="文字方塊 2"/>
          <p:cNvSpPr txBox="1">
            <a:spLocks noChangeArrowheads="1"/>
          </p:cNvSpPr>
          <p:nvPr/>
        </p:nvSpPr>
        <p:spPr bwMode="auto">
          <a:xfrm>
            <a:off x="683567" y="635804"/>
            <a:ext cx="50802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None/>
            </a:pPr>
            <a:r>
              <a:rPr lang="zh-TW" altLang="en-US" sz="1600" dirty="0">
                <a:latin typeface="微軟正黑體" panose="020B0604030504040204" pitchFamily="34" charset="-120"/>
                <a:ea typeface="微軟正黑體" panose="020B0604030504040204" pitchFamily="34" charset="-120"/>
              </a:rPr>
              <a:t>相關作業</a:t>
            </a:r>
            <a:r>
              <a:rPr lang="en-US" altLang="zh-TW" sz="1600" dirty="0" smtClean="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「免試」</a:t>
            </a:r>
            <a:r>
              <a:rPr lang="en-US" altLang="zh-TW" sz="1600" dirty="0">
                <a:latin typeface="微軟正黑體" panose="020B0604030504040204" pitchFamily="34" charset="-120"/>
                <a:ea typeface="微軟正黑體" panose="020B0604030504040204" pitchFamily="34" charset="-120"/>
              </a:rPr>
              <a:t>_</a:t>
            </a:r>
            <a:r>
              <a:rPr lang="zh-TW" altLang="en-US" sz="1600" dirty="0">
                <a:latin typeface="微軟正黑體" panose="020B0604030504040204" pitchFamily="34" charset="-120"/>
                <a:ea typeface="微軟正黑體" panose="020B0604030504040204" pitchFamily="34" charset="-120"/>
              </a:rPr>
              <a:t>學生「志願查詢」與「權限設定」</a:t>
            </a:r>
          </a:p>
        </p:txBody>
      </p:sp>
      <p:sp>
        <p:nvSpPr>
          <p:cNvPr id="20" name="矩形 19"/>
          <p:cNvSpPr/>
          <p:nvPr/>
        </p:nvSpPr>
        <p:spPr>
          <a:xfrm>
            <a:off x="0" y="220641"/>
            <a:ext cx="755576" cy="409030"/>
          </a:xfrm>
          <a:prstGeom prst="rect">
            <a:avLst/>
          </a:prstGeom>
          <a:solidFill>
            <a:srgbClr val="59A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21" name="TextBox 107"/>
          <p:cNvSpPr txBox="1"/>
          <p:nvPr/>
        </p:nvSpPr>
        <p:spPr>
          <a:xfrm>
            <a:off x="683567" y="241563"/>
            <a:ext cx="3415020" cy="400110"/>
          </a:xfrm>
          <a:prstGeom prst="rect">
            <a:avLst/>
          </a:prstGeom>
          <a:noFill/>
          <a:effectLst/>
        </p:spPr>
        <p:txBody>
          <a:bodyPr wrap="square" rtlCol="0">
            <a:spAutoFit/>
          </a:bodyPr>
          <a:lstStyle/>
          <a:p>
            <a:r>
              <a:rPr lang="zh-TW" altLang="en-US" sz="2000" b="1" dirty="0" smtClean="0">
                <a:solidFill>
                  <a:srgbClr val="59A583"/>
                </a:solidFill>
                <a:latin typeface="微軟正黑體" panose="020B0604030504040204" pitchFamily="34" charset="-120"/>
                <a:ea typeface="微軟正黑體" panose="020B0604030504040204" pitchFamily="34" charset="-120"/>
              </a:rPr>
              <a:t>八、學生未填志願原因設定</a:t>
            </a:r>
            <a:endParaRPr lang="zh-TW" altLang="en-US" sz="2000" b="1" dirty="0">
              <a:solidFill>
                <a:srgbClr val="59A583"/>
              </a:solidFill>
              <a:latin typeface="微軟正黑體" panose="020B0604030504040204" pitchFamily="34" charset="-120"/>
              <a:ea typeface="微軟正黑體" panose="020B0604030504040204" pitchFamily="34" charset="-120"/>
            </a:endParaRPr>
          </a:p>
        </p:txBody>
      </p:sp>
      <p:sp>
        <p:nvSpPr>
          <p:cNvPr id="10" name="文字版面配置區 4"/>
          <p:cNvSpPr>
            <a:spLocks noGrp="1"/>
          </p:cNvSpPr>
          <p:nvPr>
            <p:ph type="body" idx="1"/>
          </p:nvPr>
        </p:nvSpPr>
        <p:spPr>
          <a:xfrm>
            <a:off x="623888" y="1228725"/>
            <a:ext cx="7886700" cy="3338513"/>
          </a:xfrm>
        </p:spPr>
        <p:txBody>
          <a:bodyPr>
            <a:noAutofit/>
          </a:bodyPr>
          <a:lstStyle/>
          <a:p>
            <a:pPr marL="342892" indent="-257168">
              <a:lnSpc>
                <a:spcPct val="150000"/>
              </a:lnSpc>
              <a:spcBef>
                <a:spcPts val="450"/>
              </a:spcBef>
              <a:buSzPts val="1800"/>
              <a:buFont typeface="Arial" panose="020B0604020202020204" pitchFamily="34" charset="0"/>
              <a:buChar char="◉"/>
            </a:pPr>
            <a:r>
              <a:rPr lang="zh-TW" altLang="en-US" sz="1600" u="sng" dirty="0" smtClean="0">
                <a:solidFill>
                  <a:schemeClr val="tx1"/>
                </a:solidFill>
                <a:cs typeface="PT Serif" charset="0"/>
              </a:rPr>
              <a:t>單</a:t>
            </a:r>
            <a:r>
              <a:rPr lang="zh-TW" altLang="en-US" sz="1600" u="sng" dirty="0">
                <a:solidFill>
                  <a:schemeClr val="tx1"/>
                </a:solidFill>
                <a:cs typeface="PT Serif" charset="0"/>
              </a:rPr>
              <a:t>筆設定</a:t>
            </a:r>
            <a:r>
              <a:rPr lang="en-US" altLang="zh-TW" sz="1600" dirty="0">
                <a:solidFill>
                  <a:schemeClr val="tx1"/>
                </a:solidFill>
                <a:cs typeface="PT Serif" charset="0"/>
              </a:rPr>
              <a:t>:</a:t>
            </a:r>
            <a:r>
              <a:rPr lang="zh-TW" altLang="en-US" sz="1600" dirty="0">
                <a:solidFill>
                  <a:schemeClr val="tx1"/>
                </a:solidFill>
                <a:cs typeface="PT Serif" charset="0"/>
              </a:rPr>
              <a:t>將一位學生的</a:t>
            </a:r>
            <a:r>
              <a:rPr lang="zh-TW" altLang="en-US" sz="1600" dirty="0">
                <a:solidFill>
                  <a:srgbClr val="FF0000"/>
                </a:solidFill>
                <a:cs typeface="PT Serif" charset="0"/>
              </a:rPr>
              <a:t>未填志願</a:t>
            </a:r>
            <a:r>
              <a:rPr lang="zh-TW" altLang="en-US" sz="1600" dirty="0" smtClean="0">
                <a:solidFill>
                  <a:srgbClr val="FF0000"/>
                </a:solidFill>
                <a:cs typeface="PT Serif" charset="0"/>
              </a:rPr>
              <a:t>因素</a:t>
            </a:r>
            <a:r>
              <a:rPr lang="en-US" altLang="zh-TW" sz="1600" dirty="0" smtClean="0">
                <a:solidFill>
                  <a:schemeClr val="tx1"/>
                </a:solidFill>
                <a:cs typeface="PT Serif" charset="0"/>
              </a:rPr>
              <a:t>(</a:t>
            </a:r>
            <a:r>
              <a:rPr lang="zh-TW" altLang="en-US" sz="1600" dirty="0" smtClean="0">
                <a:solidFill>
                  <a:schemeClr val="tx1"/>
                </a:solidFill>
                <a:cs typeface="PT Serif" charset="0"/>
              </a:rPr>
              <a:t>紅框</a:t>
            </a:r>
            <a:r>
              <a:rPr lang="en-US" altLang="zh-TW" sz="1600" dirty="0" smtClean="0">
                <a:solidFill>
                  <a:schemeClr val="tx1"/>
                </a:solidFill>
                <a:cs typeface="PT Serif" charset="0"/>
              </a:rPr>
              <a:t>)</a:t>
            </a:r>
            <a:r>
              <a:rPr lang="zh-TW" altLang="en-US" sz="1600" dirty="0" smtClean="0">
                <a:solidFill>
                  <a:schemeClr val="tx1"/>
                </a:solidFill>
                <a:cs typeface="PT Serif" charset="0"/>
              </a:rPr>
              <a:t>選</a:t>
            </a:r>
            <a:r>
              <a:rPr lang="zh-TW" altLang="en-US" sz="1600" dirty="0">
                <a:solidFill>
                  <a:schemeClr val="tx1"/>
                </a:solidFill>
                <a:cs typeface="PT Serif" charset="0"/>
              </a:rPr>
              <a:t>填完畢，點選</a:t>
            </a:r>
            <a:r>
              <a:rPr lang="en-US" altLang="zh-TW" sz="1600" dirty="0">
                <a:solidFill>
                  <a:schemeClr val="tx1"/>
                </a:solidFill>
                <a:cs typeface="PT Serif" charset="0"/>
              </a:rPr>
              <a:t>【</a:t>
            </a:r>
            <a:r>
              <a:rPr lang="zh-TW" altLang="en-US" sz="1600" b="1" dirty="0">
                <a:solidFill>
                  <a:srgbClr val="F88614"/>
                </a:solidFill>
                <a:cs typeface="PT Serif" charset="0"/>
              </a:rPr>
              <a:t>送出</a:t>
            </a:r>
            <a:r>
              <a:rPr lang="en-US" altLang="zh-TW" sz="1600" dirty="0">
                <a:solidFill>
                  <a:schemeClr val="tx1"/>
                </a:solidFill>
                <a:cs typeface="PT Serif" charset="0"/>
              </a:rPr>
              <a:t>】</a:t>
            </a:r>
            <a:r>
              <a:rPr lang="zh-TW" altLang="en-US" sz="1600" dirty="0">
                <a:solidFill>
                  <a:schemeClr val="tx1"/>
                </a:solidFill>
                <a:cs typeface="PT Serif" charset="0"/>
              </a:rPr>
              <a:t>按鈕</a:t>
            </a:r>
            <a:r>
              <a:rPr lang="en-US" altLang="zh-TW" sz="1600" dirty="0">
                <a:solidFill>
                  <a:schemeClr val="tx1"/>
                </a:solidFill>
                <a:cs typeface="PT Serif" charset="0"/>
              </a:rPr>
              <a:t>(</a:t>
            </a:r>
            <a:r>
              <a:rPr lang="zh-TW" altLang="en-US" sz="1600" dirty="0">
                <a:solidFill>
                  <a:schemeClr val="tx1"/>
                </a:solidFill>
                <a:cs typeface="PT Serif" charset="0"/>
              </a:rPr>
              <a:t>橘框</a:t>
            </a:r>
            <a:r>
              <a:rPr lang="en-US" altLang="zh-TW" sz="1600" dirty="0">
                <a:solidFill>
                  <a:schemeClr val="tx1"/>
                </a:solidFill>
                <a:cs typeface="PT Serif" charset="0"/>
              </a:rPr>
              <a:t>)</a:t>
            </a:r>
            <a:r>
              <a:rPr lang="zh-TW" altLang="en-US" sz="1600" dirty="0">
                <a:solidFill>
                  <a:schemeClr val="tx1"/>
                </a:solidFill>
                <a:cs typeface="PT Serif" charset="0"/>
              </a:rPr>
              <a:t>，即儲存單一學生的未填志願因素。</a:t>
            </a:r>
          </a:p>
          <a:p>
            <a:pPr marL="342892" indent="-257168">
              <a:lnSpc>
                <a:spcPct val="150000"/>
              </a:lnSpc>
              <a:spcBef>
                <a:spcPts val="450"/>
              </a:spcBef>
              <a:buSzPts val="1800"/>
              <a:buFont typeface="Arial" panose="020B0604020202020204" pitchFamily="34" charset="0"/>
              <a:buChar char="◉"/>
            </a:pPr>
            <a:r>
              <a:rPr lang="zh-TW" altLang="en-US" sz="1600" u="sng" dirty="0" smtClean="0">
                <a:solidFill>
                  <a:schemeClr val="tx1"/>
                </a:solidFill>
                <a:cs typeface="PT Serif" charset="0"/>
              </a:rPr>
              <a:t>批次</a:t>
            </a:r>
            <a:r>
              <a:rPr lang="zh-TW" altLang="en-US" sz="1600" u="sng" dirty="0">
                <a:solidFill>
                  <a:schemeClr val="tx1"/>
                </a:solidFill>
                <a:cs typeface="PT Serif" charset="0"/>
              </a:rPr>
              <a:t>設定</a:t>
            </a:r>
            <a:r>
              <a:rPr lang="en-US" altLang="zh-TW" sz="1600" dirty="0">
                <a:solidFill>
                  <a:schemeClr val="tx1"/>
                </a:solidFill>
                <a:cs typeface="PT Serif" charset="0"/>
              </a:rPr>
              <a:t>:</a:t>
            </a:r>
            <a:r>
              <a:rPr lang="zh-TW" altLang="en-US" sz="1600" dirty="0">
                <a:solidFill>
                  <a:schemeClr val="tx1"/>
                </a:solidFill>
                <a:cs typeface="PT Serif" charset="0"/>
              </a:rPr>
              <a:t>將多位學生的未填志願因素選填完畢，點選</a:t>
            </a:r>
            <a:r>
              <a:rPr lang="en-US" altLang="zh-TW" sz="1600" dirty="0">
                <a:solidFill>
                  <a:schemeClr val="tx1"/>
                </a:solidFill>
                <a:cs typeface="PT Serif" charset="0"/>
              </a:rPr>
              <a:t>【</a:t>
            </a:r>
            <a:r>
              <a:rPr lang="zh-TW" altLang="en-US" sz="1600" b="1" dirty="0">
                <a:solidFill>
                  <a:srgbClr val="0000FF"/>
                </a:solidFill>
                <a:cs typeface="PT Serif" charset="0"/>
              </a:rPr>
              <a:t>一鍵儲存未選填志願因素</a:t>
            </a:r>
            <a:r>
              <a:rPr lang="en-US" altLang="zh-TW" sz="1600" dirty="0">
                <a:solidFill>
                  <a:schemeClr val="tx1"/>
                </a:solidFill>
                <a:cs typeface="PT Serif" charset="0"/>
              </a:rPr>
              <a:t>】</a:t>
            </a:r>
            <a:r>
              <a:rPr lang="zh-TW" altLang="en-US" sz="1600" dirty="0">
                <a:solidFill>
                  <a:schemeClr val="tx1"/>
                </a:solidFill>
                <a:cs typeface="PT Serif" charset="0"/>
              </a:rPr>
              <a:t>按鈕</a:t>
            </a:r>
            <a:r>
              <a:rPr lang="en-US" altLang="zh-TW" sz="1600" dirty="0">
                <a:solidFill>
                  <a:schemeClr val="tx1"/>
                </a:solidFill>
                <a:cs typeface="PT Serif" charset="0"/>
              </a:rPr>
              <a:t>(</a:t>
            </a:r>
            <a:r>
              <a:rPr lang="zh-TW" altLang="en-US" sz="1600" dirty="0">
                <a:solidFill>
                  <a:schemeClr val="tx1"/>
                </a:solidFill>
                <a:cs typeface="PT Serif" charset="0"/>
              </a:rPr>
              <a:t>藍框</a:t>
            </a:r>
            <a:r>
              <a:rPr lang="en-US" altLang="zh-TW" sz="1600" dirty="0">
                <a:solidFill>
                  <a:schemeClr val="tx1"/>
                </a:solidFill>
                <a:cs typeface="PT Serif" charset="0"/>
              </a:rPr>
              <a:t>)</a:t>
            </a:r>
            <a:r>
              <a:rPr lang="zh-TW" altLang="en-US" sz="1600" dirty="0">
                <a:solidFill>
                  <a:schemeClr val="tx1"/>
                </a:solidFill>
                <a:cs typeface="PT Serif" charset="0"/>
              </a:rPr>
              <a:t>，便可一次儲存多位學生的未填志願因素。</a:t>
            </a:r>
          </a:p>
          <a:p>
            <a:pPr marL="342892" indent="-257168">
              <a:lnSpc>
                <a:spcPct val="150000"/>
              </a:lnSpc>
              <a:spcBef>
                <a:spcPts val="450"/>
              </a:spcBef>
              <a:buSzPts val="1800"/>
              <a:buFont typeface="Arial" panose="020B0604020202020204" pitchFamily="34" charset="0"/>
              <a:buChar char="◉"/>
            </a:pPr>
            <a:endParaRPr lang="zh-TW" altLang="en-US" sz="1600" dirty="0">
              <a:solidFill>
                <a:schemeClr val="tx1"/>
              </a:solidFill>
              <a:cs typeface="PT Serif" charset="0"/>
            </a:endParaRPr>
          </a:p>
        </p:txBody>
      </p:sp>
      <p:pic>
        <p:nvPicPr>
          <p:cNvPr id="11" name="圖片 1"/>
          <p:cNvPicPr>
            <a:picLocks noChangeAspect="1" noChangeArrowheads="1"/>
          </p:cNvPicPr>
          <p:nvPr/>
        </p:nvPicPr>
        <p:blipFill rotWithShape="1">
          <a:blip r:embed="rId3">
            <a:extLst>
              <a:ext uri="{28A0092B-C50C-407E-A947-70E740481C1C}">
                <a14:useLocalDpi xmlns:a14="http://schemas.microsoft.com/office/drawing/2010/main" val="0"/>
              </a:ext>
            </a:extLst>
          </a:blip>
          <a:srcRect t="57160"/>
          <a:stretch/>
        </p:blipFill>
        <p:spPr bwMode="auto">
          <a:xfrm>
            <a:off x="755576" y="3036641"/>
            <a:ext cx="8936272" cy="3569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42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1"/>
          </p:nvPr>
        </p:nvSpPr>
        <p:spPr>
          <a:xfrm>
            <a:off x="2144686" y="1139389"/>
            <a:ext cx="8220416" cy="3562228"/>
          </a:xfrm>
          <a:prstGeom prst="rect">
            <a:avLst/>
          </a:prstGeom>
        </p:spPr>
        <p:txBody>
          <a:bodyPr spcFirstLastPara="1" vert="horz" wrap="square" lIns="74283" tIns="74283" rIns="74283" bIns="74283" rtlCol="0" anchor="t" anchorCtr="0">
            <a:noAutofit/>
          </a:bodyPr>
          <a:lstStyle/>
          <a:p>
            <a:pPr>
              <a:lnSpc>
                <a:spcPct val="100000"/>
              </a:lnSpc>
              <a:spcBef>
                <a:spcPts val="1300"/>
              </a:spcBef>
              <a:buClrTx/>
              <a:buFont typeface="Wingdings" panose="05000000000000000000" pitchFamily="2" charset="2"/>
              <a:buChar char="l"/>
            </a:pPr>
            <a:r>
              <a:rPr lang="zh-TW" altLang="zh-TW" b="1" dirty="0" smtClean="0">
                <a:latin typeface="Lora" panose="02020500000000000000" charset="0"/>
                <a:ea typeface="微軟正黑體" panose="020B0604030504040204" pitchFamily="34" charset="-120"/>
              </a:rPr>
              <a:t>首先</a:t>
            </a:r>
            <a:r>
              <a:rPr lang="zh-TW" altLang="zh-TW" b="1" dirty="0">
                <a:latin typeface="Lora" panose="02020500000000000000" charset="0"/>
                <a:ea typeface="微軟正黑體" panose="020B0604030504040204" pitchFamily="34" charset="-120"/>
              </a:rPr>
              <a:t>確認您當前使用的電腦</a:t>
            </a:r>
            <a:r>
              <a:rPr lang="zh-TW" altLang="zh-TW" b="1" dirty="0" smtClean="0">
                <a:latin typeface="Lora" panose="02020500000000000000" charset="0"/>
                <a:ea typeface="微軟正黑體" panose="020B0604030504040204" pitchFamily="34" charset="-120"/>
              </a:rPr>
              <a:t>環境</a:t>
            </a:r>
            <a:endParaRPr lang="en-US" altLang="zh-TW" b="1" dirty="0">
              <a:latin typeface="Lora" panose="02020500000000000000" charset="0"/>
              <a:ea typeface="微軟正黑體" panose="020B0604030504040204" pitchFamily="34" charset="-120"/>
            </a:endParaRPr>
          </a:p>
          <a:p>
            <a:pPr marL="433355" lvl="1" indent="0">
              <a:lnSpc>
                <a:spcPct val="100000"/>
              </a:lnSpc>
              <a:spcBef>
                <a:spcPts val="1300"/>
              </a:spcBef>
              <a:buClrTx/>
              <a:buNone/>
            </a:pPr>
            <a:r>
              <a:rPr lang="en-US" altLang="zh-TW" sz="1950" b="1" dirty="0">
                <a:latin typeface="Lora" panose="02020500000000000000" charset="0"/>
                <a:ea typeface="微軟正黑體" panose="020B0604030504040204" pitchFamily="34" charset="-120"/>
              </a:rPr>
              <a:t>(</a:t>
            </a:r>
            <a:r>
              <a:rPr lang="zh-TW" altLang="zh-TW" sz="1950" b="1" u="sng" dirty="0">
                <a:solidFill>
                  <a:srgbClr val="0070C0"/>
                </a:solidFill>
                <a:latin typeface="Lora" panose="02020500000000000000" charset="0"/>
                <a:ea typeface="微軟正黑體" panose="020B0604030504040204" pitchFamily="34" charset="-120"/>
              </a:rPr>
              <a:t>彈跳視窗</a:t>
            </a:r>
            <a:r>
              <a:rPr lang="zh-TW" altLang="zh-TW" sz="1950" b="1" dirty="0">
                <a:latin typeface="Lora" panose="02020500000000000000" charset="0"/>
                <a:ea typeface="微軟正黑體" panose="020B0604030504040204" pitchFamily="34" charset="-120"/>
              </a:rPr>
              <a:t>是否開啟、</a:t>
            </a:r>
            <a:r>
              <a:rPr lang="zh-TW" altLang="zh-TW" sz="1950" b="1" u="sng" dirty="0">
                <a:solidFill>
                  <a:srgbClr val="0070C0"/>
                </a:solidFill>
                <a:latin typeface="Lora" panose="02020500000000000000" charset="0"/>
                <a:ea typeface="微軟正黑體" panose="020B0604030504040204" pitchFamily="34" charset="-120"/>
              </a:rPr>
              <a:t>列印功能</a:t>
            </a:r>
            <a:r>
              <a:rPr lang="zh-TW" altLang="zh-TW" sz="1950" b="1" dirty="0">
                <a:latin typeface="Lora" panose="02020500000000000000" charset="0"/>
                <a:ea typeface="微軟正黑體" panose="020B0604030504040204" pitchFamily="34" charset="-120"/>
              </a:rPr>
              <a:t>是否正常連接印表機……</a:t>
            </a:r>
            <a:r>
              <a:rPr lang="en-US" altLang="zh-TW" sz="1950" b="1" dirty="0">
                <a:latin typeface="Lora" panose="02020500000000000000" charset="0"/>
                <a:ea typeface="微軟正黑體" panose="020B0604030504040204" pitchFamily="34" charset="-120"/>
              </a:rPr>
              <a:t>)</a:t>
            </a:r>
            <a:r>
              <a:rPr lang="zh-TW" altLang="zh-TW" sz="1950" b="1" dirty="0">
                <a:latin typeface="Lora" panose="02020500000000000000" charset="0"/>
                <a:ea typeface="微軟正黑體" panose="020B0604030504040204" pitchFamily="34" charset="-120"/>
              </a:rPr>
              <a:t>。</a:t>
            </a:r>
            <a:endParaRPr lang="en-US" altLang="zh-TW" sz="1950" b="1" dirty="0">
              <a:latin typeface="Lora" panose="02020500000000000000" charset="0"/>
              <a:ea typeface="微軟正黑體" panose="020B0604030504040204" pitchFamily="34" charset="-120"/>
            </a:endParaRPr>
          </a:p>
          <a:p>
            <a:pPr>
              <a:lnSpc>
                <a:spcPct val="100000"/>
              </a:lnSpc>
              <a:spcBef>
                <a:spcPts val="1300"/>
              </a:spcBef>
              <a:buClrTx/>
              <a:buFont typeface="Wingdings" panose="05000000000000000000" pitchFamily="2" charset="2"/>
              <a:buChar char="l"/>
            </a:pPr>
            <a:r>
              <a:rPr lang="zh-TW" altLang="zh-TW" b="1" dirty="0">
                <a:latin typeface="Lora" panose="02020500000000000000" charset="0"/>
                <a:ea typeface="微軟正黑體" panose="020B0604030504040204" pitchFamily="34" charset="-120"/>
              </a:rPr>
              <a:t>適用</a:t>
            </a:r>
            <a:r>
              <a:rPr lang="en-US" altLang="zh-TW" b="1" u="sng" dirty="0">
                <a:solidFill>
                  <a:srgbClr val="FF0000"/>
                </a:solidFill>
                <a:latin typeface="Lora" panose="02020500000000000000" charset="0"/>
                <a:ea typeface="微軟正黑體" panose="020B0604030504040204" pitchFamily="34" charset="-120"/>
              </a:rPr>
              <a:t>Chrome</a:t>
            </a:r>
            <a:r>
              <a:rPr lang="zh-TW" altLang="zh-TW" b="1" dirty="0" smtClean="0">
                <a:latin typeface="Lora" panose="02020500000000000000" charset="0"/>
                <a:ea typeface="微軟正黑體" panose="020B0604030504040204" pitchFamily="34" charset="-120"/>
              </a:rPr>
              <a:t>及</a:t>
            </a:r>
            <a:r>
              <a:rPr lang="en-US" altLang="zh-TW" b="1" u="sng" dirty="0" smtClean="0">
                <a:solidFill>
                  <a:srgbClr val="FF0000"/>
                </a:solidFill>
                <a:latin typeface="Lora" panose="02020500000000000000" charset="0"/>
                <a:ea typeface="微軟正黑體" panose="020B0604030504040204" pitchFamily="34" charset="-120"/>
              </a:rPr>
              <a:t>Edge</a:t>
            </a:r>
            <a:r>
              <a:rPr lang="zh-TW" altLang="zh-TW" b="1" u="sng" dirty="0" smtClean="0">
                <a:latin typeface="Lora" panose="02020500000000000000" charset="0"/>
                <a:ea typeface="微軟正黑體" panose="020B0604030504040204" pitchFamily="34" charset="-120"/>
              </a:rPr>
              <a:t>以上</a:t>
            </a:r>
            <a:r>
              <a:rPr lang="zh-TW" altLang="zh-TW" b="1" dirty="0">
                <a:latin typeface="Lora" panose="02020500000000000000" charset="0"/>
                <a:ea typeface="微軟正黑體" panose="020B0604030504040204" pitchFamily="34" charset="-120"/>
              </a:rPr>
              <a:t>版本</a:t>
            </a:r>
            <a:r>
              <a:rPr lang="zh-TW" altLang="zh-TW" b="1" dirty="0" smtClean="0">
                <a:latin typeface="Lora" panose="02020500000000000000" charset="0"/>
                <a:ea typeface="微軟正黑體" panose="020B0604030504040204" pitchFamily="34" charset="-120"/>
              </a:rPr>
              <a:t>瀏覽器</a:t>
            </a:r>
            <a:r>
              <a:rPr lang="zh-TW" altLang="en-US" b="1" dirty="0" smtClean="0">
                <a:latin typeface="Lora" panose="02020500000000000000" charset="0"/>
                <a:ea typeface="微軟正黑體" panose="020B0604030504040204" pitchFamily="34" charset="-120"/>
              </a:rPr>
              <a:t>，</a:t>
            </a:r>
            <a:r>
              <a:rPr lang="zh-TW" altLang="zh-TW" b="1" dirty="0" smtClean="0">
                <a:latin typeface="Lora" panose="02020500000000000000" charset="0"/>
                <a:ea typeface="微軟正黑體" panose="020B0604030504040204" pitchFamily="34" charset="-120"/>
              </a:rPr>
              <a:t>建議使用</a:t>
            </a:r>
            <a:r>
              <a:rPr lang="en-US" altLang="zh-TW" b="1" u="sng" spc="108" dirty="0">
                <a:solidFill>
                  <a:srgbClr val="FF0000"/>
                </a:solidFill>
                <a:latin typeface="Lora" panose="02020500000000000000" charset="0"/>
                <a:ea typeface="微軟正黑體" panose="020B0604030504040204" pitchFamily="34" charset="-120"/>
              </a:rPr>
              <a:t>Chrome</a:t>
            </a:r>
            <a:r>
              <a:rPr lang="zh-TW" altLang="zh-TW" b="1" dirty="0">
                <a:latin typeface="Lora" panose="02020500000000000000" charset="0"/>
                <a:ea typeface="微軟正黑體" panose="020B0604030504040204" pitchFamily="34" charset="-120"/>
              </a:rPr>
              <a:t>操作本</a:t>
            </a:r>
            <a:r>
              <a:rPr lang="zh-TW" altLang="zh-TW" b="1" dirty="0" smtClean="0">
                <a:latin typeface="Lora" panose="02020500000000000000" charset="0"/>
                <a:ea typeface="微軟正黑體" panose="020B0604030504040204" pitchFamily="34" charset="-120"/>
              </a:rPr>
              <a:t>系統</a:t>
            </a:r>
            <a:endParaRPr lang="en-US" altLang="zh-TW" b="1" dirty="0" smtClean="0">
              <a:latin typeface="Lora" panose="02020500000000000000" charset="0"/>
              <a:ea typeface="微軟正黑體" panose="020B0604030504040204" pitchFamily="34" charset="-120"/>
            </a:endParaRPr>
          </a:p>
          <a:p>
            <a:pPr>
              <a:lnSpc>
                <a:spcPct val="100000"/>
              </a:lnSpc>
              <a:spcBef>
                <a:spcPts val="1300"/>
              </a:spcBef>
              <a:buClrTx/>
              <a:buFont typeface="Wingdings" panose="05000000000000000000" pitchFamily="2" charset="2"/>
              <a:buChar char="l"/>
            </a:pPr>
            <a:r>
              <a:rPr lang="zh-TW" altLang="zh-TW" b="1" dirty="0" smtClean="0">
                <a:latin typeface="Lora" panose="02020500000000000000" charset="0"/>
                <a:ea typeface="微軟正黑體" panose="020B0604030504040204" pitchFamily="34" charset="-120"/>
              </a:rPr>
              <a:t>依</a:t>
            </a:r>
            <a:r>
              <a:rPr lang="zh-TW" altLang="en-US" b="1" u="sng" dirty="0">
                <a:latin typeface="Lora" panose="02020500000000000000" charset="0"/>
                <a:ea typeface="微軟正黑體" panose="020B0604030504040204" pitchFamily="34" charset="-120"/>
              </a:rPr>
              <a:t>竹苗</a:t>
            </a:r>
            <a:r>
              <a:rPr lang="zh-TW" altLang="en-US" b="1" u="sng" dirty="0" smtClean="0">
                <a:latin typeface="Lora" panose="02020500000000000000" charset="0"/>
                <a:ea typeface="微軟正黑體" panose="020B0604030504040204" pitchFamily="34" charset="-120"/>
              </a:rPr>
              <a:t>區</a:t>
            </a:r>
            <a:r>
              <a:rPr lang="zh-TW" altLang="en-US" b="1" u="sng" dirty="0">
                <a:latin typeface="Lora" panose="02020500000000000000" charset="0"/>
                <a:ea typeface="微軟正黑體" panose="020B0604030504040204" pitchFamily="34" charset="-120"/>
              </a:rPr>
              <a:t>高級中等學校免試入學委員會</a:t>
            </a:r>
            <a:r>
              <a:rPr lang="zh-TW" altLang="en-US" b="1" dirty="0">
                <a:latin typeface="Lora" panose="02020500000000000000" charset="0"/>
                <a:ea typeface="微軟正黑體" panose="020B0604030504040204" pitchFamily="34" charset="-120"/>
              </a:rPr>
              <a:t>公告網址連結本</a:t>
            </a:r>
            <a:r>
              <a:rPr lang="zh-TW" altLang="en-US" b="1" dirty="0" smtClean="0">
                <a:latin typeface="Lora" panose="02020500000000000000" charset="0"/>
                <a:ea typeface="微軟正黑體" panose="020B0604030504040204" pitchFamily="34" charset="-120"/>
              </a:rPr>
              <a:t>系統</a:t>
            </a:r>
            <a:endParaRPr lang="en-US" altLang="zh-TW" b="1" dirty="0" smtClean="0">
              <a:latin typeface="Lora" panose="02020500000000000000" charset="0"/>
              <a:ea typeface="微軟正黑體" panose="020B0604030504040204" pitchFamily="34" charset="-120"/>
            </a:endParaRPr>
          </a:p>
          <a:p>
            <a:pPr>
              <a:lnSpc>
                <a:spcPct val="100000"/>
              </a:lnSpc>
              <a:spcBef>
                <a:spcPts val="1300"/>
              </a:spcBef>
              <a:buClrTx/>
              <a:buFont typeface="Wingdings" panose="05000000000000000000" pitchFamily="2" charset="2"/>
              <a:buChar char="l"/>
            </a:pPr>
            <a:r>
              <a:rPr lang="zh-TW" altLang="zh-TW" b="1" dirty="0" smtClean="0">
                <a:solidFill>
                  <a:schemeClr val="tx1"/>
                </a:solidFill>
                <a:latin typeface="Lora" panose="02020500000000000000" charset="0"/>
                <a:ea typeface="微軟正黑體" panose="020B0604030504040204" pitchFamily="34" charset="-120"/>
              </a:rPr>
              <a:t>首次</a:t>
            </a:r>
            <a:r>
              <a:rPr lang="zh-TW" altLang="zh-TW" b="1" dirty="0">
                <a:solidFill>
                  <a:schemeClr val="tx1"/>
                </a:solidFill>
                <a:latin typeface="Lora" panose="02020500000000000000" charset="0"/>
                <a:ea typeface="微軟正黑體" panose="020B0604030504040204" pitchFamily="34" charset="-120"/>
              </a:rPr>
              <a:t>登入系統，務必</a:t>
            </a:r>
            <a:r>
              <a:rPr lang="zh-TW" altLang="zh-TW" b="1" u="sng" dirty="0">
                <a:solidFill>
                  <a:srgbClr val="FF0000"/>
                </a:solidFill>
                <a:latin typeface="Lora" panose="02020500000000000000" charset="0"/>
                <a:ea typeface="微軟正黑體" panose="020B0604030504040204" pitchFamily="34" charset="-120"/>
              </a:rPr>
              <a:t>修改登入密碼</a:t>
            </a:r>
            <a:r>
              <a:rPr lang="zh-TW" altLang="zh-TW" b="1" dirty="0">
                <a:solidFill>
                  <a:schemeClr val="tx1"/>
                </a:solidFill>
                <a:latin typeface="Lora" panose="02020500000000000000" charset="0"/>
                <a:ea typeface="微軟正黑體" panose="020B0604030504040204" pitchFamily="34" charset="-120"/>
              </a:rPr>
              <a:t>，才可使用其它功能</a:t>
            </a:r>
            <a:r>
              <a:rPr lang="zh-TW" altLang="en-US" b="1" dirty="0" smtClean="0">
                <a:solidFill>
                  <a:schemeClr val="tx1"/>
                </a:solidFill>
                <a:latin typeface="Lora" panose="02020500000000000000" charset="0"/>
                <a:ea typeface="微軟正黑體" panose="020B0604030504040204" pitchFamily="34" charset="-120"/>
              </a:rPr>
              <a:t>。</a:t>
            </a:r>
            <a:endParaRPr lang="en-US" altLang="zh-TW" b="1" dirty="0" smtClean="0">
              <a:solidFill>
                <a:schemeClr val="tx1"/>
              </a:solidFill>
              <a:latin typeface="Lora" panose="02020500000000000000" charset="0"/>
              <a:ea typeface="微軟正黑體" panose="020B0604030504040204" pitchFamily="34" charset="-120"/>
            </a:endParaRPr>
          </a:p>
          <a:p>
            <a:pPr>
              <a:lnSpc>
                <a:spcPct val="100000"/>
              </a:lnSpc>
              <a:spcBef>
                <a:spcPts val="1300"/>
              </a:spcBef>
              <a:buClrTx/>
              <a:buFont typeface="Wingdings" panose="05000000000000000000" pitchFamily="2" charset="2"/>
              <a:buChar char="l"/>
            </a:pPr>
            <a:r>
              <a:rPr lang="zh-TW" altLang="en-US" b="1" dirty="0">
                <a:latin typeface="Lora" panose="02020500000000000000" charset="0"/>
                <a:ea typeface="微軟正黑體" panose="020B0604030504040204" pitchFamily="34" charset="-120"/>
              </a:rPr>
              <a:t>密碼修改成功，系統會自動登出，請以新密碼</a:t>
            </a:r>
            <a:r>
              <a:rPr lang="zh-TW" altLang="en-US" b="1" dirty="0" smtClean="0">
                <a:latin typeface="Lora" panose="02020500000000000000" charset="0"/>
                <a:ea typeface="微軟正黑體" panose="020B0604030504040204" pitchFamily="34" charset="-120"/>
              </a:rPr>
              <a:t>登入</a:t>
            </a:r>
            <a:endParaRPr lang="en-US" altLang="zh-TW" b="1" dirty="0">
              <a:solidFill>
                <a:srgbClr val="FF0000"/>
              </a:solidFill>
              <a:latin typeface="Lora" panose="02020500000000000000" charset="0"/>
              <a:ea typeface="微軟正黑體" panose="020B0604030504040204" pitchFamily="34" charset="-120"/>
            </a:endParaRPr>
          </a:p>
          <a:p>
            <a:pPr marL="61907" indent="0">
              <a:spcBef>
                <a:spcPts val="1300"/>
              </a:spcBef>
              <a:buClrTx/>
              <a:buNone/>
            </a:pPr>
            <a:endParaRPr lang="en-US" altLang="zh-TW" b="1" u="sng" dirty="0" smtClean="0">
              <a:solidFill>
                <a:srgbClr val="FF0000"/>
              </a:solidFill>
              <a:latin typeface="Lora" panose="02020500000000000000" charset="0"/>
              <a:ea typeface="微軟正黑體" panose="020B0604030504040204" pitchFamily="34" charset="-120"/>
            </a:endParaRPr>
          </a:p>
          <a:p>
            <a:pPr marL="61907" indent="0">
              <a:spcBef>
                <a:spcPts val="1300"/>
              </a:spcBef>
              <a:buClrTx/>
              <a:buNone/>
            </a:pPr>
            <a:r>
              <a:rPr lang="zh-TW" altLang="zh-TW" b="1" u="sng" dirty="0" smtClean="0">
                <a:solidFill>
                  <a:srgbClr val="FF0000"/>
                </a:solidFill>
                <a:latin typeface="Lora" panose="02020500000000000000" charset="0"/>
                <a:ea typeface="微軟正黑體" panose="020B0604030504040204" pitchFamily="34" charset="-120"/>
              </a:rPr>
              <a:t>※</a:t>
            </a:r>
            <a:r>
              <a:rPr lang="zh-TW" altLang="zh-TW" b="1" u="sng" dirty="0">
                <a:solidFill>
                  <a:srgbClr val="FF0000"/>
                </a:solidFill>
                <a:latin typeface="Lora" panose="02020500000000000000" charset="0"/>
                <a:ea typeface="微軟正黑體" panose="020B0604030504040204" pitchFamily="34" charset="-120"/>
              </a:rPr>
              <a:t>務必熟記密碼</a:t>
            </a:r>
            <a:r>
              <a:rPr lang="en-US" altLang="zh-TW" b="1" u="sng" dirty="0">
                <a:solidFill>
                  <a:srgbClr val="0000FF"/>
                </a:solidFill>
                <a:latin typeface="Lora" panose="02020500000000000000" charset="0"/>
                <a:ea typeface="微軟正黑體" panose="020B0604030504040204" pitchFamily="34" charset="-120"/>
              </a:rPr>
              <a:t>(</a:t>
            </a:r>
            <a:r>
              <a:rPr lang="zh-TW" altLang="en-US" b="1" u="sng" dirty="0">
                <a:solidFill>
                  <a:srgbClr val="0000FF"/>
                </a:solidFill>
                <a:latin typeface="Lora" panose="02020500000000000000" charset="0"/>
                <a:ea typeface="微軟正黑體" panose="020B0604030504040204" pitchFamily="34" charset="-120"/>
              </a:rPr>
              <a:t>若</a:t>
            </a:r>
            <a:r>
              <a:rPr lang="zh-TW" altLang="zh-TW" b="1" u="sng" dirty="0">
                <a:solidFill>
                  <a:srgbClr val="0000FF"/>
                </a:solidFill>
                <a:latin typeface="Lora" panose="02020500000000000000" charset="0"/>
                <a:ea typeface="微軟正黑體" panose="020B0604030504040204" pitchFamily="34" charset="-120"/>
              </a:rPr>
              <a:t>忘記密碼，</a:t>
            </a:r>
            <a:r>
              <a:rPr lang="zh-TW" altLang="zh-TW" b="1" u="sng" dirty="0" smtClean="0">
                <a:solidFill>
                  <a:srgbClr val="0000FF"/>
                </a:solidFill>
                <a:latin typeface="Lora" panose="02020500000000000000" charset="0"/>
                <a:ea typeface="微軟正黑體" panose="020B0604030504040204" pitchFamily="34" charset="-120"/>
              </a:rPr>
              <a:t>請洽</a:t>
            </a:r>
            <a:r>
              <a:rPr lang="zh-TW" altLang="en-US" b="1" u="sng" dirty="0">
                <a:solidFill>
                  <a:srgbClr val="0000FF"/>
                </a:solidFill>
                <a:latin typeface="Lora" panose="02020500000000000000" charset="0"/>
                <a:ea typeface="微軟正黑體" panose="020B0604030504040204" pitchFamily="34" charset="-120"/>
              </a:rPr>
              <a:t>竹苗</a:t>
            </a:r>
            <a:r>
              <a:rPr lang="zh-TW" altLang="zh-TW" b="1" u="sng" dirty="0" smtClean="0">
                <a:solidFill>
                  <a:srgbClr val="0000FF"/>
                </a:solidFill>
                <a:latin typeface="Lora" panose="02020500000000000000" charset="0"/>
                <a:ea typeface="微軟正黑體" panose="020B0604030504040204" pitchFamily="34" charset="-120"/>
              </a:rPr>
              <a:t>區</a:t>
            </a:r>
            <a:r>
              <a:rPr lang="zh-TW" altLang="zh-TW" b="1" u="sng" dirty="0">
                <a:solidFill>
                  <a:srgbClr val="0000FF"/>
                </a:solidFill>
                <a:latin typeface="Lora" panose="02020500000000000000" charset="0"/>
                <a:ea typeface="微軟正黑體" panose="020B0604030504040204" pitchFamily="34" charset="-120"/>
              </a:rPr>
              <a:t>免試入學委員會</a:t>
            </a:r>
            <a:r>
              <a:rPr lang="en-US" altLang="zh-TW" b="1" u="sng" dirty="0" smtClean="0">
                <a:solidFill>
                  <a:srgbClr val="0000FF"/>
                </a:solidFill>
                <a:latin typeface="Lora" panose="02020500000000000000" charset="0"/>
                <a:ea typeface="微軟正黑體" panose="020B0604030504040204" pitchFamily="34" charset="-120"/>
              </a:rPr>
              <a:t>)</a:t>
            </a:r>
            <a:endParaRPr dirty="0" smtClean="0">
              <a:latin typeface="Lora" panose="02020500000000000000" charset="0"/>
              <a:ea typeface="微軟正黑體" panose="020B0604030504040204" pitchFamily="34" charset="-120"/>
            </a:endParaRPr>
          </a:p>
        </p:txBody>
      </p:sp>
      <p:sp>
        <p:nvSpPr>
          <p:cNvPr id="11" name="矩形 10"/>
          <p:cNvSpPr/>
          <p:nvPr/>
        </p:nvSpPr>
        <p:spPr>
          <a:xfrm>
            <a:off x="0" y="252004"/>
            <a:ext cx="818541" cy="44311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sp>
        <p:nvSpPr>
          <p:cNvPr id="12" name="TextBox 107"/>
          <p:cNvSpPr txBox="1"/>
          <p:nvPr/>
        </p:nvSpPr>
        <p:spPr>
          <a:xfrm>
            <a:off x="740530" y="250343"/>
            <a:ext cx="2808312" cy="425822"/>
          </a:xfrm>
          <a:prstGeom prst="rect">
            <a:avLst/>
          </a:prstGeom>
          <a:noFill/>
          <a:effectLst/>
        </p:spPr>
        <p:txBody>
          <a:bodyPr wrap="square" rtlCol="0">
            <a:spAutoFit/>
          </a:bodyPr>
          <a:lstStyle/>
          <a:p>
            <a:r>
              <a:rPr lang="zh-TW" altLang="en-US" sz="2167" b="1" dirty="0">
                <a:solidFill>
                  <a:schemeClr val="tx1">
                    <a:lumMod val="65000"/>
                    <a:lumOff val="35000"/>
                  </a:schemeClr>
                </a:solidFill>
                <a:latin typeface="微軟正黑體" panose="020B0604030504040204" pitchFamily="34" charset="-120"/>
                <a:ea typeface="微軟正黑體" panose="020B0604030504040204" pitchFamily="34" charset="-120"/>
              </a:rPr>
              <a:t>貼心提醒</a:t>
            </a:r>
          </a:p>
        </p:txBody>
      </p:sp>
      <p:sp>
        <p:nvSpPr>
          <p:cNvPr id="6" name="Google Shape;131;p17"/>
          <p:cNvSpPr txBox="1">
            <a:spLocks noGrp="1"/>
          </p:cNvSpPr>
          <p:nvPr>
            <p:ph type="sldNum" idx="12"/>
          </p:nvPr>
        </p:nvSpPr>
        <p:spPr>
          <a:xfrm>
            <a:off x="10398163" y="5788610"/>
            <a:ext cx="594425" cy="426400"/>
          </a:xfrm>
          <a:prstGeom prst="rect">
            <a:avLst/>
          </a:prstGeom>
        </p:spPr>
        <p:txBody>
          <a:bodyPr spcFirstLastPara="1" vert="horz" wrap="square" lIns="74283" tIns="74283" rIns="74283" bIns="74283" rtlCol="0" anchor="t" anchorCtr="0">
            <a:noAutofit/>
          </a:bodyPr>
          <a:lstStyle/>
          <a:p>
            <a:r>
              <a:rPr lang="en-US" altLang="zh-TW" dirty="0"/>
              <a:t>4</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746969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5" name="文字版面配置區 4"/>
          <p:cNvSpPr>
            <a:spLocks noGrp="1"/>
          </p:cNvSpPr>
          <p:nvPr>
            <p:ph type="body" idx="1"/>
          </p:nvPr>
        </p:nvSpPr>
        <p:spPr>
          <a:xfrm>
            <a:off x="867448" y="2403639"/>
            <a:ext cx="10515600" cy="693309"/>
          </a:xfrm>
        </p:spPr>
        <p:txBody>
          <a:bodyPr>
            <a:noAutofit/>
          </a:bodyPr>
          <a:lstStyle/>
          <a:p>
            <a:pPr marL="457178" indent="-342882">
              <a:lnSpc>
                <a:spcPct val="150000"/>
              </a:lnSpc>
              <a:spcBef>
                <a:spcPts val="600"/>
              </a:spcBef>
              <a:buSzPts val="1800"/>
              <a:buFont typeface="Arial" panose="020B0604020202020204" pitchFamily="34" charset="0"/>
              <a:buChar char="◉"/>
            </a:pPr>
            <a:r>
              <a:rPr lang="zh-TW" altLang="en-US" sz="2133" dirty="0">
                <a:solidFill>
                  <a:schemeClr val="tx1"/>
                </a:solidFill>
                <a:cs typeface="PT Serif" charset="0"/>
              </a:rPr>
              <a:t>未填志願因素選擇</a:t>
            </a:r>
            <a:r>
              <a:rPr lang="en-US" altLang="zh-TW" sz="2133" dirty="0">
                <a:solidFill>
                  <a:schemeClr val="tx1"/>
                </a:solidFill>
                <a:cs typeface="PT Serif" charset="0"/>
              </a:rPr>
              <a:t>【</a:t>
            </a:r>
            <a:r>
              <a:rPr lang="zh-TW" altLang="en-US" sz="2133" dirty="0">
                <a:solidFill>
                  <a:schemeClr val="tx1"/>
                </a:solidFill>
                <a:cs typeface="PT Serif" charset="0"/>
              </a:rPr>
              <a:t>其他</a:t>
            </a:r>
            <a:r>
              <a:rPr lang="en-US" altLang="zh-TW" sz="2133" dirty="0">
                <a:solidFill>
                  <a:schemeClr val="tx1"/>
                </a:solidFill>
                <a:cs typeface="PT Serif" charset="0"/>
              </a:rPr>
              <a:t>】</a:t>
            </a:r>
            <a:r>
              <a:rPr lang="zh-TW" altLang="en-US" sz="2133" dirty="0">
                <a:solidFill>
                  <a:schemeClr val="tx1"/>
                </a:solidFill>
                <a:cs typeface="PT Serif" charset="0"/>
              </a:rPr>
              <a:t>，需要手動填寫原因再點選</a:t>
            </a:r>
            <a:r>
              <a:rPr lang="en-US" altLang="zh-TW" sz="2133" dirty="0">
                <a:solidFill>
                  <a:schemeClr val="tx1"/>
                </a:solidFill>
                <a:cs typeface="PT Serif" charset="0"/>
              </a:rPr>
              <a:t>【</a:t>
            </a:r>
            <a:r>
              <a:rPr lang="zh-TW" altLang="en-US" sz="2133" dirty="0">
                <a:solidFill>
                  <a:schemeClr val="tx1"/>
                </a:solidFill>
                <a:cs typeface="PT Serif" charset="0"/>
              </a:rPr>
              <a:t>送出</a:t>
            </a:r>
            <a:r>
              <a:rPr lang="en-US" altLang="zh-TW" sz="2133" dirty="0">
                <a:solidFill>
                  <a:schemeClr val="tx1"/>
                </a:solidFill>
                <a:cs typeface="PT Serif" charset="0"/>
              </a:rPr>
              <a:t>】</a:t>
            </a:r>
            <a:r>
              <a:rPr lang="zh-TW" altLang="en-US" sz="2133" dirty="0">
                <a:solidFill>
                  <a:schemeClr val="tx1"/>
                </a:solidFill>
                <a:cs typeface="PT Serif" charset="0"/>
              </a:rPr>
              <a:t>或是</a:t>
            </a:r>
            <a:r>
              <a:rPr lang="en-US" altLang="zh-TW" sz="2133" dirty="0">
                <a:solidFill>
                  <a:schemeClr val="tx1"/>
                </a:solidFill>
                <a:cs typeface="PT Serif" charset="0"/>
              </a:rPr>
              <a:t>【</a:t>
            </a:r>
            <a:r>
              <a:rPr lang="zh-TW" altLang="en-US" sz="2133" dirty="0">
                <a:solidFill>
                  <a:schemeClr val="tx1"/>
                </a:solidFill>
                <a:cs typeface="PT Serif" charset="0"/>
              </a:rPr>
              <a:t>一鍵儲存未選填志願因素</a:t>
            </a:r>
            <a:r>
              <a:rPr lang="en-US" altLang="zh-TW" sz="2133" dirty="0">
                <a:solidFill>
                  <a:schemeClr val="tx1"/>
                </a:solidFill>
                <a:cs typeface="PT Serif" charset="0"/>
              </a:rPr>
              <a:t>】</a:t>
            </a:r>
            <a:r>
              <a:rPr lang="zh-TW" altLang="en-US" sz="2133" dirty="0">
                <a:solidFill>
                  <a:schemeClr val="tx1"/>
                </a:solidFill>
                <a:cs typeface="PT Serif" charset="0"/>
              </a:rPr>
              <a:t>按鈕。</a:t>
            </a:r>
          </a:p>
        </p:txBody>
      </p:sp>
      <p:sp>
        <p:nvSpPr>
          <p:cNvPr id="119" name="Google Shape;119;p16"/>
          <p:cNvSpPr txBox="1">
            <a:spLocks noGrp="1"/>
          </p:cNvSpPr>
          <p:nvPr>
            <p:ph type="sldNum" sz="quarter" idx="4"/>
          </p:nvPr>
        </p:nvSpPr>
        <p:spPr>
          <a:prstGeom prst="rect">
            <a:avLst/>
          </a:prstGeom>
        </p:spPr>
        <p:txBody>
          <a:bodyPr spcFirstLastPara="1" vert="horz" wrap="square" lIns="91425" tIns="91425" rIns="91425" bIns="91425" rtlCol="0" anchor="t" anchorCtr="0">
            <a:noAutofit/>
          </a:bodyPr>
          <a:lstStyle/>
          <a:p>
            <a:fld id="{00000000-1234-1234-1234-123412341234}" type="slidenum">
              <a:rPr lang="en"/>
              <a:pPr/>
              <a:t>40</a:t>
            </a:fld>
            <a:endParaRPr/>
          </a:p>
        </p:txBody>
      </p:sp>
      <p:sp>
        <p:nvSpPr>
          <p:cNvPr id="19" name="文字方塊 2"/>
          <p:cNvSpPr txBox="1">
            <a:spLocks noChangeArrowheads="1"/>
          </p:cNvSpPr>
          <p:nvPr/>
        </p:nvSpPr>
        <p:spPr bwMode="auto">
          <a:xfrm>
            <a:off x="911423" y="847740"/>
            <a:ext cx="5682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zh-TW" altLang="en-US" sz="2400" dirty="0">
                <a:latin typeface="微軟正黑體" panose="020B0604030504040204" pitchFamily="34" charset="-120"/>
                <a:ea typeface="微軟正黑體" panose="020B0604030504040204" pitchFamily="34" charset="-120"/>
              </a:rPr>
              <a:t>相關作業</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「免試」</a:t>
            </a:r>
            <a:r>
              <a:rPr lang="en-US" altLang="zh-TW" sz="2400" dirty="0">
                <a:latin typeface="微軟正黑體" panose="020B0604030504040204" pitchFamily="34" charset="-120"/>
                <a:ea typeface="微軟正黑體" panose="020B0604030504040204" pitchFamily="34" charset="-120"/>
              </a:rPr>
              <a:t>_</a:t>
            </a:r>
            <a:r>
              <a:rPr lang="zh-TW" altLang="en-US" sz="2400" dirty="0">
                <a:latin typeface="微軟正黑體" panose="020B0604030504040204" pitchFamily="34" charset="-120"/>
                <a:ea typeface="微軟正黑體" panose="020B0604030504040204" pitchFamily="34" charset="-120"/>
              </a:rPr>
              <a:t>學生志願設定與查詢</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075" y="4065093"/>
            <a:ext cx="8640000" cy="1235119"/>
          </a:xfrm>
          <a:prstGeom prst="rect">
            <a:avLst/>
          </a:prstGeom>
          <a:ln>
            <a:solidFill>
              <a:schemeClr val="tx1"/>
            </a:solidFill>
          </a:ln>
        </p:spPr>
      </p:pic>
      <p:sp>
        <p:nvSpPr>
          <p:cNvPr id="26" name="矩形 25"/>
          <p:cNvSpPr/>
          <p:nvPr/>
        </p:nvSpPr>
        <p:spPr>
          <a:xfrm>
            <a:off x="0" y="294188"/>
            <a:ext cx="1007435" cy="545373"/>
          </a:xfrm>
          <a:prstGeom prst="rect">
            <a:avLst/>
          </a:prstGeom>
          <a:solidFill>
            <a:srgbClr val="59A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8">
              <a:solidFill>
                <a:srgbClr val="00B050"/>
              </a:solidFill>
            </a:endParaRPr>
          </a:p>
        </p:txBody>
      </p:sp>
      <p:sp>
        <p:nvSpPr>
          <p:cNvPr id="27" name="TextBox 107"/>
          <p:cNvSpPr txBox="1"/>
          <p:nvPr/>
        </p:nvSpPr>
        <p:spPr>
          <a:xfrm>
            <a:off x="911423" y="322085"/>
            <a:ext cx="4553360" cy="502766"/>
          </a:xfrm>
          <a:prstGeom prst="rect">
            <a:avLst/>
          </a:prstGeom>
          <a:noFill/>
          <a:effectLst/>
        </p:spPr>
        <p:txBody>
          <a:bodyPr wrap="square" rtlCol="0">
            <a:spAutoFit/>
          </a:bodyPr>
          <a:lstStyle/>
          <a:p>
            <a:r>
              <a:rPr lang="zh-TW" altLang="en-US" sz="2667" b="1" dirty="0">
                <a:solidFill>
                  <a:srgbClr val="59A583"/>
                </a:solidFill>
                <a:latin typeface="微軟正黑體" panose="020B0604030504040204" pitchFamily="34" charset="-120"/>
                <a:ea typeface="微軟正黑體" panose="020B0604030504040204" pitchFamily="34" charset="-120"/>
              </a:rPr>
              <a:t>八、學生未填志願因素設定</a:t>
            </a:r>
          </a:p>
        </p:txBody>
      </p:sp>
      <p:sp>
        <p:nvSpPr>
          <p:cNvPr id="9" name="Google Shape;124;p17"/>
          <p:cNvSpPr txBox="1">
            <a:spLocks/>
          </p:cNvSpPr>
          <p:nvPr/>
        </p:nvSpPr>
        <p:spPr>
          <a:xfrm>
            <a:off x="4548576" y="1774271"/>
            <a:ext cx="2042104" cy="43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r>
              <a:rPr lang="zh-TW" altLang="en-US" sz="3200" dirty="0">
                <a:highlight>
                  <a:srgbClr val="FFCD00"/>
                </a:highlight>
              </a:rPr>
              <a:t>**提醒**</a:t>
            </a:r>
          </a:p>
        </p:txBody>
      </p:sp>
    </p:spTree>
    <p:extLst>
      <p:ext uri="{BB962C8B-B14F-4D97-AF65-F5344CB8AC3E}">
        <p14:creationId xmlns:p14="http://schemas.microsoft.com/office/powerpoint/2010/main" val="339732549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0"/>
          <p:cNvSpPr txBox="1">
            <a:spLocks/>
          </p:cNvSpPr>
          <p:nvPr/>
        </p:nvSpPr>
        <p:spPr>
          <a:xfrm>
            <a:off x="2174177" y="2062801"/>
            <a:ext cx="7977509" cy="3289128"/>
          </a:xfrm>
          <a:prstGeom prst="rect">
            <a:avLst/>
          </a:prstGeom>
        </p:spPr>
        <p:txBody>
          <a:bodyPr/>
          <a:lstStyle>
            <a:lvl1pPr marL="361950" indent="-361950" algn="just" defTabSz="685800" rtl="0" eaLnBrk="1" latinLnBrk="0" hangingPunct="1">
              <a:lnSpc>
                <a:spcPct val="110000"/>
              </a:lnSpc>
              <a:spcBef>
                <a:spcPts val="1200"/>
              </a:spcBef>
              <a:spcAft>
                <a:spcPts val="0"/>
              </a:spcAft>
              <a:buClr>
                <a:schemeClr val="accent1"/>
              </a:buClr>
              <a:buSzPct val="50000"/>
              <a:buFont typeface="Wingdings 2" panose="05020102010507070707" pitchFamily="18" charset="2"/>
              <a:buChar char=""/>
              <a:defRPr lang="zh-CN" altLang="en-US" sz="2800" kern="1200" baseline="0" dirty="0" smtClean="0">
                <a:solidFill>
                  <a:schemeClr val="accent2">
                    <a:lumMod val="75000"/>
                  </a:schemeClr>
                </a:solidFill>
                <a:latin typeface="+mn-ea"/>
                <a:ea typeface="+mn-ea"/>
                <a:cs typeface="+mn-cs"/>
              </a:defRPr>
            </a:lvl1pPr>
            <a:lvl2pPr marL="361950" indent="-361950" algn="just" defTabSz="685800" rtl="0" eaLnBrk="1" latinLnBrk="0" hangingPunct="1">
              <a:lnSpc>
                <a:spcPct val="120000"/>
              </a:lnSpc>
              <a:spcBef>
                <a:spcPts val="0"/>
              </a:spcBef>
              <a:spcAft>
                <a:spcPts val="1200"/>
              </a:spcAft>
              <a:buClr>
                <a:schemeClr val="accent2">
                  <a:lumMod val="60000"/>
                  <a:lumOff val="40000"/>
                </a:schemeClr>
              </a:buClr>
              <a:buFont typeface="幼圆" panose="02010509060101010101" pitchFamily="49" charset="-122"/>
              <a:buChar char=" "/>
              <a:defRPr sz="1800" kern="1200" baseline="0">
                <a:solidFill>
                  <a:schemeClr val="tx1"/>
                </a:solidFill>
                <a:latin typeface="+mn-ea"/>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892" indent="-257168" algn="l" defTabSz="685783">
              <a:lnSpc>
                <a:spcPct val="150000"/>
              </a:lnSpc>
              <a:spcBef>
                <a:spcPts val="450"/>
              </a:spcBef>
              <a:buClr>
                <a:schemeClr val="tx1"/>
              </a:buClr>
              <a:buSzPts val="1800"/>
              <a:buFont typeface="Arial" panose="020B0604020202020204" pitchFamily="34" charset="0"/>
              <a:buChar char="◉"/>
            </a:pPr>
            <a:r>
              <a:rPr lang="zh-TW" altLang="en-US" sz="2000" dirty="0">
                <a:solidFill>
                  <a:schemeClr val="tx1"/>
                </a:solidFill>
                <a:latin typeface="微軟正黑體" panose="020B0604030504040204" pitchFamily="34" charset="-120"/>
                <a:ea typeface="微軟正黑體" panose="020B0604030504040204" pitchFamily="34" charset="-120"/>
                <a:cs typeface="PT Serif" charset="0"/>
              </a:rPr>
              <a:t>本系統之報表以「</a:t>
            </a:r>
            <a:r>
              <a:rPr lang="en-US" altLang="zh-TW" sz="2000" dirty="0">
                <a:solidFill>
                  <a:schemeClr val="tx1"/>
                </a:solidFill>
                <a:latin typeface="微軟正黑體" panose="020B0604030504040204" pitchFamily="34" charset="-120"/>
                <a:ea typeface="微軟正黑體" panose="020B0604030504040204" pitchFamily="34" charset="-120"/>
                <a:cs typeface="PT Serif" charset="0"/>
              </a:rPr>
              <a:t>PDF</a:t>
            </a:r>
            <a:r>
              <a:rPr lang="zh-TW" altLang="en-US" sz="2000" dirty="0">
                <a:solidFill>
                  <a:schemeClr val="tx1"/>
                </a:solidFill>
                <a:latin typeface="微軟正黑體" panose="020B0604030504040204" pitchFamily="34" charset="-120"/>
                <a:ea typeface="微軟正黑體" panose="020B0604030504040204" pitchFamily="34" charset="-120"/>
                <a:cs typeface="PT Serif" charset="0"/>
              </a:rPr>
              <a:t>」之檔案型態呈現，建議使用「</a:t>
            </a:r>
            <a:r>
              <a:rPr lang="en-US" altLang="zh-TW" sz="2000" dirty="0">
                <a:solidFill>
                  <a:schemeClr val="tx1"/>
                </a:solidFill>
                <a:latin typeface="微軟正黑體" panose="020B0604030504040204" pitchFamily="34" charset="-120"/>
                <a:ea typeface="微軟正黑體" panose="020B0604030504040204" pitchFamily="34" charset="-120"/>
                <a:cs typeface="PT Serif" charset="0"/>
              </a:rPr>
              <a:t>Adobe Reader</a:t>
            </a:r>
            <a:r>
              <a:rPr lang="zh-TW" altLang="en-US" sz="2000" dirty="0">
                <a:solidFill>
                  <a:schemeClr val="tx1"/>
                </a:solidFill>
                <a:latin typeface="微軟正黑體" panose="020B0604030504040204" pitchFamily="34" charset="-120"/>
                <a:ea typeface="微軟正黑體" panose="020B0604030504040204" pitchFamily="34" charset="-120"/>
                <a:cs typeface="PT Serif" charset="0"/>
              </a:rPr>
              <a:t>」開啟列印。</a:t>
            </a:r>
            <a:endParaRPr lang="en-US" altLang="zh-TW" sz="2000" dirty="0">
              <a:solidFill>
                <a:schemeClr val="tx1"/>
              </a:solidFill>
              <a:latin typeface="微軟正黑體" panose="020B0604030504040204" pitchFamily="34" charset="-120"/>
              <a:ea typeface="微軟正黑體" panose="020B0604030504040204" pitchFamily="34" charset="-120"/>
              <a:cs typeface="PT Serif" charset="0"/>
            </a:endParaRPr>
          </a:p>
          <a:p>
            <a:pPr marL="342892" indent="-257168" algn="l" defTabSz="685783">
              <a:lnSpc>
                <a:spcPct val="150000"/>
              </a:lnSpc>
              <a:spcBef>
                <a:spcPts val="450"/>
              </a:spcBef>
              <a:buClr>
                <a:schemeClr val="tx1"/>
              </a:buClr>
              <a:buSzPts val="1800"/>
              <a:buFont typeface="Arial" panose="020B0604020202020204" pitchFamily="34" charset="0"/>
              <a:buChar char="◉"/>
            </a:pPr>
            <a:r>
              <a:rPr lang="en-US" altLang="zh-TW" sz="2000" dirty="0">
                <a:solidFill>
                  <a:schemeClr val="tx1"/>
                </a:solidFill>
                <a:latin typeface="微軟正黑體" panose="020B0604030504040204" pitchFamily="34" charset="-120"/>
                <a:ea typeface="微軟正黑體" panose="020B0604030504040204" pitchFamily="34" charset="-120"/>
                <a:cs typeface="PT Serif" charset="0"/>
              </a:rPr>
              <a:t>(</a:t>
            </a:r>
            <a:r>
              <a:rPr lang="zh-TW" altLang="en-US" sz="2000" dirty="0">
                <a:solidFill>
                  <a:schemeClr val="tx1"/>
                </a:solidFill>
                <a:latin typeface="微軟正黑體" panose="020B0604030504040204" pitchFamily="34" charset="-120"/>
                <a:ea typeface="微軟正黑體" panose="020B0604030504040204" pitchFamily="34" charset="-120"/>
                <a:cs typeface="PT Serif" charset="0"/>
              </a:rPr>
              <a:t>需勾選列印</a:t>
            </a:r>
            <a:r>
              <a:rPr lang="en-US" altLang="zh-TW" sz="2000" dirty="0">
                <a:solidFill>
                  <a:schemeClr val="tx1"/>
                </a:solidFill>
                <a:latin typeface="微軟正黑體" panose="020B0604030504040204" pitchFamily="34" charset="-120"/>
                <a:ea typeface="微軟正黑體" panose="020B0604030504040204" pitchFamily="34" charset="-120"/>
                <a:cs typeface="PT Serif" charset="0"/>
              </a:rPr>
              <a:t>)</a:t>
            </a:r>
            <a:r>
              <a:rPr lang="zh-TW" altLang="en-US" sz="2000" dirty="0">
                <a:solidFill>
                  <a:schemeClr val="tx1"/>
                </a:solidFill>
                <a:latin typeface="微軟正黑體" panose="020B0604030504040204" pitchFamily="34" charset="-120"/>
                <a:ea typeface="微軟正黑體" panose="020B0604030504040204" pitchFamily="34" charset="-120"/>
                <a:cs typeface="PT Serif" charset="0"/>
              </a:rPr>
              <a:t>的表單，</a:t>
            </a:r>
            <a:r>
              <a:rPr lang="zh-TW" altLang="en-US" sz="2000" b="1" dirty="0">
                <a:solidFill>
                  <a:srgbClr val="FF0000"/>
                </a:solidFill>
                <a:latin typeface="微軟正黑體" panose="020B0604030504040204" pitchFamily="34" charset="-120"/>
                <a:ea typeface="微軟正黑體" panose="020B0604030504040204" pitchFamily="34" charset="-120"/>
                <a:cs typeface="PT Serif" charset="0"/>
              </a:rPr>
              <a:t>務必勾選學生</a:t>
            </a:r>
            <a:r>
              <a:rPr lang="zh-TW" altLang="en-US" sz="2000" dirty="0">
                <a:solidFill>
                  <a:schemeClr val="tx1"/>
                </a:solidFill>
                <a:latin typeface="微軟正黑體" panose="020B0604030504040204" pitchFamily="34" charset="-120"/>
                <a:ea typeface="微軟正黑體" panose="020B0604030504040204" pitchFamily="34" charset="-120"/>
                <a:cs typeface="PT Serif" charset="0"/>
              </a:rPr>
              <a:t>才可執行列印功能。</a:t>
            </a:r>
            <a:endParaRPr lang="en-US" altLang="zh-TW" sz="2000" dirty="0">
              <a:solidFill>
                <a:schemeClr val="tx1"/>
              </a:solidFill>
              <a:latin typeface="微軟正黑體" panose="020B0604030504040204" pitchFamily="34" charset="-120"/>
              <a:ea typeface="微軟正黑體" panose="020B0604030504040204" pitchFamily="34" charset="-120"/>
              <a:cs typeface="PT Serif" charset="0"/>
            </a:endParaRPr>
          </a:p>
          <a:p>
            <a:pPr marL="342892" indent="-257168" algn="l" defTabSz="685783">
              <a:lnSpc>
                <a:spcPct val="150000"/>
              </a:lnSpc>
              <a:spcBef>
                <a:spcPts val="450"/>
              </a:spcBef>
              <a:buClr>
                <a:schemeClr val="tx1"/>
              </a:buClr>
              <a:buSzPts val="1800"/>
              <a:buFont typeface="Arial" panose="020B0604020202020204" pitchFamily="34" charset="0"/>
              <a:buChar char="◉"/>
            </a:pPr>
            <a:r>
              <a:rPr lang="zh-TW" altLang="en-US" sz="2000" dirty="0">
                <a:solidFill>
                  <a:srgbClr val="FF0000"/>
                </a:solidFill>
                <a:latin typeface="微軟正黑體" panose="020B0604030504040204" pitchFamily="34" charset="-120"/>
                <a:ea typeface="微軟正黑體" panose="020B0604030504040204" pitchFamily="34" charset="-120"/>
                <a:cs typeface="PT Serif" charset="0"/>
                <a:sym typeface="Wingdings 2" panose="05020102010507070707" pitchFamily="18" charset="2"/>
              </a:rPr>
              <a:t></a:t>
            </a:r>
            <a:r>
              <a:rPr lang="zh-TW" altLang="en-US" sz="2000" dirty="0">
                <a:solidFill>
                  <a:schemeClr val="tx1"/>
                </a:solidFill>
                <a:latin typeface="微軟正黑體" panose="020B0604030504040204" pitchFamily="34" charset="-120"/>
                <a:ea typeface="微軟正黑體" panose="020B0604030504040204" pitchFamily="34" charset="-120"/>
                <a:cs typeface="PT Serif" charset="0"/>
              </a:rPr>
              <a:t>開頭報表，</a:t>
            </a:r>
            <a:r>
              <a:rPr lang="zh-TW" altLang="en-US" sz="2000" b="1" dirty="0">
                <a:solidFill>
                  <a:srgbClr val="FF0000"/>
                </a:solidFill>
                <a:latin typeface="微軟正黑體" panose="020B0604030504040204" pitchFamily="34" charset="-120"/>
                <a:ea typeface="微軟正黑體" panose="020B0604030504040204" pitchFamily="34" charset="-120"/>
                <a:cs typeface="PT Serif" charset="0"/>
              </a:rPr>
              <a:t>為報名繳表時需準備的報表</a:t>
            </a:r>
            <a:r>
              <a:rPr lang="zh-TW" altLang="en-US" sz="2000" dirty="0">
                <a:solidFill>
                  <a:schemeClr val="tx1"/>
                </a:solidFill>
                <a:latin typeface="微軟正黑體" panose="020B0604030504040204" pitchFamily="34" charset="-120"/>
                <a:ea typeface="微軟正黑體" panose="020B0604030504040204" pitchFamily="34" charset="-120"/>
                <a:cs typeface="PT Serif" charset="0"/>
              </a:rPr>
              <a:t>。</a:t>
            </a:r>
            <a:endParaRPr lang="en-US" altLang="zh-TW" sz="2000" dirty="0">
              <a:solidFill>
                <a:schemeClr val="tx1"/>
              </a:solidFill>
              <a:latin typeface="微軟正黑體" panose="020B0604030504040204" pitchFamily="34" charset="-120"/>
              <a:ea typeface="微軟正黑體" panose="020B0604030504040204" pitchFamily="34" charset="-120"/>
              <a:cs typeface="PT Serif" charset="0"/>
            </a:endParaRPr>
          </a:p>
          <a:p>
            <a:pPr marL="342892" indent="-257168" algn="l" defTabSz="685783">
              <a:lnSpc>
                <a:spcPct val="150000"/>
              </a:lnSpc>
              <a:spcBef>
                <a:spcPts val="450"/>
              </a:spcBef>
              <a:buClr>
                <a:schemeClr val="tx1"/>
              </a:buClr>
              <a:buSzPts val="1800"/>
              <a:buFont typeface="Arial" panose="020B0604020202020204" pitchFamily="34" charset="0"/>
              <a:buChar char="◉"/>
            </a:pPr>
            <a:r>
              <a:rPr lang="zh-TW" altLang="en-US" sz="2000" dirty="0">
                <a:solidFill>
                  <a:schemeClr val="tx1"/>
                </a:solidFill>
                <a:latin typeface="微軟正黑體" panose="020B0604030504040204" pitchFamily="34" charset="-120"/>
                <a:ea typeface="微軟正黑體" panose="020B0604030504040204" pitchFamily="34" charset="-120"/>
                <a:cs typeface="PT Serif" charset="0"/>
              </a:rPr>
              <a:t>報名用相關總表，須於</a:t>
            </a:r>
            <a:r>
              <a:rPr lang="zh-TW" altLang="en-US" sz="2000" b="1" dirty="0">
                <a:solidFill>
                  <a:srgbClr val="FF0000"/>
                </a:solidFill>
                <a:latin typeface="微軟正黑體" panose="020B0604030504040204" pitchFamily="34" charset="-120"/>
                <a:ea typeface="微軟正黑體" panose="020B0604030504040204" pitchFamily="34" charset="-120"/>
                <a:cs typeface="PT Serif" charset="0"/>
              </a:rPr>
              <a:t>設定學生報名已完成</a:t>
            </a:r>
            <a:r>
              <a:rPr lang="zh-TW" altLang="en-US" sz="2000" dirty="0">
                <a:solidFill>
                  <a:schemeClr val="tx1"/>
                </a:solidFill>
                <a:latin typeface="微軟正黑體" panose="020B0604030504040204" pitchFamily="34" charset="-120"/>
                <a:ea typeface="微軟正黑體" panose="020B0604030504040204" pitchFamily="34" charset="-120"/>
                <a:cs typeface="PT Serif" charset="0"/>
              </a:rPr>
              <a:t>才可列印。</a:t>
            </a:r>
            <a:endParaRPr lang="en-US" altLang="zh-TW" sz="2000" dirty="0">
              <a:solidFill>
                <a:schemeClr val="tx1"/>
              </a:solidFill>
              <a:latin typeface="微軟正黑體" panose="020B0604030504040204" pitchFamily="34" charset="-120"/>
              <a:ea typeface="微軟正黑體" panose="020B0604030504040204" pitchFamily="34" charset="-120"/>
              <a:cs typeface="PT Serif" charset="0"/>
            </a:endParaRPr>
          </a:p>
          <a:p>
            <a:pPr marL="342892" indent="-257168" algn="l" defTabSz="685783">
              <a:lnSpc>
                <a:spcPct val="150000"/>
              </a:lnSpc>
              <a:spcBef>
                <a:spcPts val="450"/>
              </a:spcBef>
              <a:buClr>
                <a:schemeClr val="tx1"/>
              </a:buClr>
              <a:buSzPts val="1800"/>
              <a:buFont typeface="Arial" panose="020B0604020202020204" pitchFamily="34" charset="0"/>
              <a:buChar char="◉"/>
            </a:pPr>
            <a:r>
              <a:rPr lang="zh-TW" altLang="en-US" sz="2000" dirty="0">
                <a:solidFill>
                  <a:schemeClr val="tx1"/>
                </a:solidFill>
                <a:latin typeface="微軟正黑體" panose="020B0604030504040204" pitchFamily="34" charset="-120"/>
                <a:ea typeface="微軟正黑體" panose="020B0604030504040204" pitchFamily="34" charset="-120"/>
                <a:cs typeface="PT Serif" charset="0"/>
              </a:rPr>
              <a:t>學生報名表有重新列印時，需</a:t>
            </a:r>
            <a:r>
              <a:rPr lang="zh-TW" altLang="en-US" sz="2000" b="1" dirty="0">
                <a:solidFill>
                  <a:srgbClr val="FF0000"/>
                </a:solidFill>
                <a:latin typeface="微軟正黑體" panose="020B0604030504040204" pitchFamily="34" charset="-120"/>
                <a:ea typeface="微軟正黑體" panose="020B0604030504040204" pitchFamily="34" charset="-120"/>
                <a:cs typeface="PT Serif" charset="0"/>
              </a:rPr>
              <a:t>將舊表收回並銷毀</a:t>
            </a:r>
            <a:r>
              <a:rPr lang="zh-TW" altLang="en-US" sz="2000" dirty="0">
                <a:solidFill>
                  <a:schemeClr val="tx1"/>
                </a:solidFill>
                <a:latin typeface="微軟正黑體" panose="020B0604030504040204" pitchFamily="34" charset="-120"/>
                <a:ea typeface="微軟正黑體" panose="020B0604030504040204" pitchFamily="34" charset="-120"/>
                <a:cs typeface="PT Serif" charset="0"/>
              </a:rPr>
              <a:t>。</a:t>
            </a:r>
          </a:p>
          <a:p>
            <a:pPr>
              <a:lnSpc>
                <a:spcPct val="150000"/>
              </a:lnSpc>
              <a:spcBef>
                <a:spcPct val="0"/>
              </a:spcBef>
              <a:buClr>
                <a:schemeClr val="tx1"/>
              </a:buClr>
              <a:buSzPct val="110000"/>
            </a:pPr>
            <a:endParaRPr lang="zh-TW" altLang="en-US" sz="1900" dirty="0">
              <a:solidFill>
                <a:srgbClr val="FF0000"/>
              </a:solidFill>
              <a:latin typeface="微軟正黑體" panose="020B0604030504040204" pitchFamily="34" charset="-120"/>
              <a:ea typeface="微軟正黑體" panose="020B0604030504040204" pitchFamily="34" charset="-120"/>
            </a:endParaRPr>
          </a:p>
        </p:txBody>
      </p:sp>
      <p:sp>
        <p:nvSpPr>
          <p:cNvPr id="4" name="矩形 3"/>
          <p:cNvSpPr/>
          <p:nvPr/>
        </p:nvSpPr>
        <p:spPr>
          <a:xfrm>
            <a:off x="1" y="199702"/>
            <a:ext cx="755576" cy="409031"/>
          </a:xfrm>
          <a:prstGeom prst="rect">
            <a:avLst/>
          </a:prstGeom>
          <a:solidFill>
            <a:srgbClr val="929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pPr>
            <a:endParaRPr lang="zh-CN" altLang="en-US" sz="1800" kern="1200">
              <a:solidFill>
                <a:srgbClr val="00B050"/>
              </a:solidFill>
              <a:latin typeface="Calibri" panose="020F0502020204030204"/>
            </a:endParaRPr>
          </a:p>
        </p:txBody>
      </p:sp>
      <p:sp>
        <p:nvSpPr>
          <p:cNvPr id="5" name="TextBox 107"/>
          <p:cNvSpPr txBox="1"/>
          <p:nvPr/>
        </p:nvSpPr>
        <p:spPr>
          <a:xfrm>
            <a:off x="723899" y="142605"/>
            <a:ext cx="9082832" cy="523220"/>
          </a:xfrm>
          <a:prstGeom prst="rect">
            <a:avLst/>
          </a:prstGeom>
          <a:noFill/>
          <a:effectLst/>
        </p:spPr>
        <p:txBody>
          <a:bodyPr wrap="square" rtlCol="0">
            <a:spAutoFit/>
          </a:bodyPr>
          <a:lstStyle/>
          <a:p>
            <a:pPr defTabSz="914377">
              <a:buClrTx/>
            </a:pPr>
            <a:r>
              <a:rPr lang="zh-TW" altLang="en-US" sz="2800" b="1" kern="1200" dirty="0" smtClean="0">
                <a:solidFill>
                  <a:srgbClr val="9292BE"/>
                </a:solidFill>
                <a:latin typeface="微軟正黑體" panose="020B0604030504040204" pitchFamily="34" charset="-120"/>
                <a:ea typeface="微軟正黑體" panose="020B0604030504040204" pitchFamily="34" charset="-120"/>
                <a:cs typeface="+mn-cs"/>
              </a:rPr>
              <a:t>九、列印</a:t>
            </a:r>
            <a:r>
              <a:rPr lang="en-US" altLang="zh-TW" sz="2800" b="1" kern="1200" dirty="0" smtClean="0">
                <a:solidFill>
                  <a:srgbClr val="9292BE"/>
                </a:solidFill>
                <a:latin typeface="微軟正黑體" panose="020B0604030504040204" pitchFamily="34" charset="-120"/>
                <a:ea typeface="微軟正黑體" panose="020B0604030504040204" pitchFamily="34" charset="-120"/>
                <a:cs typeface="+mn-cs"/>
              </a:rPr>
              <a:t>【</a:t>
            </a:r>
            <a:r>
              <a:rPr lang="zh-TW" altLang="en-US" sz="2800" b="1" kern="1200" dirty="0" smtClean="0">
                <a:solidFill>
                  <a:srgbClr val="9292BE"/>
                </a:solidFill>
                <a:latin typeface="微軟正黑體" panose="020B0604030504040204" pitchFamily="34" charset="-120"/>
                <a:ea typeface="微軟正黑體" panose="020B0604030504040204" pitchFamily="34" charset="-120"/>
                <a:cs typeface="+mn-cs"/>
              </a:rPr>
              <a:t>免試</a:t>
            </a:r>
            <a:r>
              <a:rPr lang="en-US" altLang="zh-TW" sz="2800" b="1" kern="1200" dirty="0" smtClean="0">
                <a:solidFill>
                  <a:srgbClr val="9292BE"/>
                </a:solidFill>
                <a:latin typeface="微軟正黑體" panose="020B0604030504040204" pitchFamily="34" charset="-120"/>
                <a:ea typeface="微軟正黑體" panose="020B0604030504040204" pitchFamily="34" charset="-120"/>
                <a:cs typeface="+mn-cs"/>
              </a:rPr>
              <a:t>】</a:t>
            </a:r>
            <a:r>
              <a:rPr lang="zh-TW" altLang="en-US" sz="2800" b="1" kern="1200" dirty="0" smtClean="0">
                <a:solidFill>
                  <a:srgbClr val="9292BE"/>
                </a:solidFill>
                <a:latin typeface="微軟正黑體" panose="020B0604030504040204" pitchFamily="34" charset="-120"/>
                <a:ea typeface="微軟正黑體" panose="020B0604030504040204" pitchFamily="34" charset="-120"/>
                <a:cs typeface="+mn-cs"/>
              </a:rPr>
              <a:t>學生報名表</a:t>
            </a:r>
            <a:endParaRPr lang="en-US" altLang="zh-TW" sz="2800" b="1" kern="1200" dirty="0">
              <a:solidFill>
                <a:srgbClr val="9292BE"/>
              </a:solidFill>
              <a:latin typeface="微軟正黑體" panose="020B0604030504040204" pitchFamily="34" charset="-120"/>
              <a:ea typeface="微軟正黑體" panose="020B0604030504040204" pitchFamily="34" charset="-120"/>
              <a:cs typeface="+mn-cs"/>
            </a:endParaRPr>
          </a:p>
        </p:txBody>
      </p:sp>
      <p:sp>
        <p:nvSpPr>
          <p:cNvPr id="6" name="標題 1"/>
          <p:cNvSpPr txBox="1">
            <a:spLocks/>
          </p:cNvSpPr>
          <p:nvPr/>
        </p:nvSpPr>
        <p:spPr>
          <a:xfrm>
            <a:off x="673804" y="607673"/>
            <a:ext cx="4786656" cy="435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000" dirty="0" smtClean="0">
                <a:latin typeface="微軟正黑體" panose="020B0604030504040204" pitchFamily="34" charset="-120"/>
                <a:ea typeface="微軟正黑體" panose="020B0604030504040204" pitchFamily="34" charset="-120"/>
              </a:rPr>
              <a:t>9-1</a:t>
            </a:r>
            <a:r>
              <a:rPr lang="zh-TW" altLang="en-US" sz="2000" dirty="0" smtClean="0">
                <a:latin typeface="微軟正黑體" panose="020B0604030504040204" pitchFamily="34" charset="-120"/>
                <a:ea typeface="微軟正黑體" panose="020B0604030504040204" pitchFamily="34" charset="-120"/>
              </a:rPr>
              <a:t> 表件列印提醒</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3546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489668" y="1727200"/>
            <a:ext cx="5424873" cy="44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內容版面配置區 2"/>
          <p:cNvSpPr txBox="1">
            <a:spLocks/>
          </p:cNvSpPr>
          <p:nvPr/>
        </p:nvSpPr>
        <p:spPr bwMode="auto">
          <a:xfrm>
            <a:off x="130595" y="1263200"/>
            <a:ext cx="8794751" cy="16324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189" indent="-457189" defTabSz="914377">
              <a:spcAft>
                <a:spcPts val="1200"/>
              </a:spcAft>
              <a:buClrTx/>
              <a:buFont typeface="+mj-lt"/>
              <a:buAutoNum type="arabicPeriod"/>
              <a:defRPr/>
            </a:pPr>
            <a:r>
              <a:rPr lang="zh-TW" altLang="zh-TW" sz="2133" u="sng" dirty="0">
                <a:solidFill>
                  <a:prstClr val="black"/>
                </a:solidFill>
                <a:latin typeface="微軟正黑體" panose="020B0604030504040204" pitchFamily="34" charset="-120"/>
                <a:ea typeface="微軟正黑體" panose="020B0604030504040204" pitchFamily="34" charset="-120"/>
              </a:rPr>
              <a:t>列印區</a:t>
            </a:r>
            <a:r>
              <a:rPr lang="zh-TW" altLang="zh-TW" sz="2133" dirty="0">
                <a:solidFill>
                  <a:prstClr val="black"/>
                </a:solidFill>
                <a:latin typeface="微軟正黑體" panose="020B0604030504040204" pitchFamily="34" charset="-120"/>
                <a:ea typeface="微軟正黑體" panose="020B0604030504040204" pitchFamily="34" charset="-120"/>
              </a:rPr>
              <a:t>之下拉式選擇中選擇</a:t>
            </a:r>
            <a:r>
              <a:rPr lang="zh-TW" altLang="zh-TW" sz="2133" b="1" u="sng" dirty="0">
                <a:solidFill>
                  <a:srgbClr val="002060"/>
                </a:solidFill>
                <a:latin typeface="微軟正黑體" panose="020B0604030504040204" pitchFamily="34" charset="-120"/>
                <a:ea typeface="微軟正黑體" panose="020B0604030504040204" pitchFamily="34" charset="-120"/>
              </a:rPr>
              <a:t>報名</a:t>
            </a:r>
            <a:r>
              <a:rPr lang="zh-TW" altLang="en-US" sz="2133" b="1" u="sng" dirty="0">
                <a:solidFill>
                  <a:srgbClr val="002060"/>
                </a:solidFill>
                <a:latin typeface="微軟正黑體" panose="020B0604030504040204" pitchFamily="34" charset="-120"/>
                <a:ea typeface="微軟正黑體" panose="020B0604030504040204" pitchFamily="34" charset="-120"/>
              </a:rPr>
              <a:t>志願</a:t>
            </a:r>
            <a:r>
              <a:rPr lang="zh-TW" altLang="zh-TW" sz="2133" b="1" u="sng" dirty="0">
                <a:solidFill>
                  <a:srgbClr val="002060"/>
                </a:solidFill>
                <a:latin typeface="微軟正黑體" panose="020B0604030504040204" pitchFamily="34" charset="-120"/>
                <a:ea typeface="微軟正黑體" panose="020B0604030504040204" pitchFamily="34" charset="-120"/>
              </a:rPr>
              <a:t>表（需勾選列印）</a:t>
            </a:r>
            <a:r>
              <a:rPr lang="zh-TW" altLang="zh-TW" sz="2133" dirty="0">
                <a:solidFill>
                  <a:prstClr val="black"/>
                </a:solidFill>
                <a:latin typeface="微軟正黑體" panose="020B0604030504040204" pitchFamily="34" charset="-120"/>
                <a:ea typeface="微軟正黑體" panose="020B0604030504040204" pitchFamily="34" charset="-120"/>
              </a:rPr>
              <a:t>。</a:t>
            </a:r>
          </a:p>
          <a:p>
            <a:pPr marL="457189" indent="-457189" defTabSz="914377">
              <a:spcAft>
                <a:spcPts val="1200"/>
              </a:spcAft>
              <a:buClrTx/>
              <a:buFont typeface="+mj-lt"/>
              <a:buAutoNum type="arabicPeriod"/>
              <a:defRPr/>
            </a:pPr>
            <a:r>
              <a:rPr lang="zh-TW" altLang="zh-TW" sz="2667" b="1" u="sng" dirty="0">
                <a:solidFill>
                  <a:srgbClr val="FF0000"/>
                </a:solidFill>
                <a:latin typeface="微軟正黑體" panose="020B0604030504040204" pitchFamily="34" charset="-120"/>
                <a:ea typeface="微軟正黑體" panose="020B0604030504040204" pitchFamily="34" charset="-120"/>
              </a:rPr>
              <a:t>勾選</a:t>
            </a:r>
            <a:r>
              <a:rPr lang="zh-TW" altLang="zh-TW" sz="2133" u="sng" dirty="0">
                <a:solidFill>
                  <a:prstClr val="black"/>
                </a:solidFill>
                <a:latin typeface="微軟正黑體" panose="020B0604030504040204" pitchFamily="34" charset="-120"/>
                <a:ea typeface="微軟正黑體" panose="020B0604030504040204" pitchFamily="34" charset="-120"/>
              </a:rPr>
              <a:t>要列印之學生</a:t>
            </a:r>
            <a:r>
              <a:rPr lang="zh-TW" altLang="zh-TW" sz="2133" dirty="0">
                <a:solidFill>
                  <a:prstClr val="black"/>
                </a:solidFill>
                <a:latin typeface="微軟正黑體" panose="020B0604030504040204" pitchFamily="34" charset="-120"/>
                <a:ea typeface="微軟正黑體" panose="020B0604030504040204" pitchFamily="34" charset="-120"/>
              </a:rPr>
              <a:t>。</a:t>
            </a:r>
          </a:p>
          <a:p>
            <a:pPr marL="457189" indent="-457189" defTabSz="914377">
              <a:spcAft>
                <a:spcPts val="1200"/>
              </a:spcAft>
              <a:buClrTx/>
              <a:buFont typeface="+mj-lt"/>
              <a:buAutoNum type="arabicPeriod"/>
              <a:defRPr/>
            </a:pPr>
            <a:r>
              <a:rPr lang="zh-TW" altLang="zh-TW" sz="2133" dirty="0">
                <a:solidFill>
                  <a:prstClr val="black"/>
                </a:solidFill>
                <a:latin typeface="微軟正黑體" panose="020B0604030504040204" pitchFamily="34" charset="-120"/>
                <a:ea typeface="微軟正黑體" panose="020B0604030504040204" pitchFamily="34" charset="-120"/>
              </a:rPr>
              <a:t>點選【</a:t>
            </a:r>
            <a:r>
              <a:rPr lang="zh-TW" altLang="zh-TW" sz="2133" b="1" dirty="0">
                <a:solidFill>
                  <a:srgbClr val="002060"/>
                </a:solidFill>
                <a:latin typeface="微軟正黑體" panose="020B0604030504040204" pitchFamily="34" charset="-120"/>
                <a:ea typeface="微軟正黑體" panose="020B0604030504040204" pitchFamily="34" charset="-120"/>
              </a:rPr>
              <a:t>列印</a:t>
            </a:r>
            <a:r>
              <a:rPr lang="zh-TW" altLang="zh-TW" sz="2133" dirty="0">
                <a:solidFill>
                  <a:prstClr val="black"/>
                </a:solidFill>
                <a:latin typeface="微軟正黑體" panose="020B0604030504040204" pitchFamily="34" charset="-120"/>
                <a:ea typeface="微軟正黑體" panose="020B0604030504040204" pitchFamily="34" charset="-120"/>
              </a:rPr>
              <a:t>】按鈕。</a:t>
            </a:r>
          </a:p>
          <a:p>
            <a:pPr marL="0" indent="0" defTabSz="914377">
              <a:buClrTx/>
              <a:buNone/>
              <a:defRPr/>
            </a:pPr>
            <a:r>
              <a:rPr lang="en-US" altLang="zh-TW" sz="2133" b="1" u="sng" dirty="0">
                <a:solidFill>
                  <a:srgbClr val="002060"/>
                </a:solidFill>
                <a:latin typeface="微軟正黑體" panose="020B0604030504040204" pitchFamily="34" charset="-120"/>
                <a:ea typeface="微軟正黑體" panose="020B0604030504040204" pitchFamily="34" charset="-120"/>
              </a:rPr>
              <a:t>A02</a:t>
            </a:r>
            <a:r>
              <a:rPr lang="zh-TW" altLang="en-US" sz="2133" b="1" u="sng" dirty="0">
                <a:solidFill>
                  <a:srgbClr val="002060"/>
                </a:solidFill>
                <a:latin typeface="微軟正黑體" panose="020B0604030504040204" pitchFamily="34" charset="-120"/>
                <a:ea typeface="微軟正黑體" panose="020B0604030504040204" pitchFamily="34" charset="-120"/>
              </a:rPr>
              <a:t>學生基本資料暨比序項目積分確認單</a:t>
            </a:r>
            <a:endParaRPr lang="en-US" altLang="zh-TW" sz="2133" b="1" u="sng" dirty="0">
              <a:solidFill>
                <a:srgbClr val="002060"/>
              </a:solidFill>
              <a:latin typeface="微軟正黑體" panose="020B0604030504040204" pitchFamily="34" charset="-120"/>
              <a:ea typeface="微軟正黑體" panose="020B0604030504040204" pitchFamily="34" charset="-120"/>
            </a:endParaRPr>
          </a:p>
          <a:p>
            <a:pPr marL="0" indent="0" defTabSz="914377">
              <a:buClrTx/>
              <a:buNone/>
              <a:defRPr/>
            </a:pPr>
            <a:r>
              <a:rPr lang="en-US" altLang="zh-TW" sz="1867" b="1" dirty="0">
                <a:solidFill>
                  <a:prstClr val="black"/>
                </a:solidFill>
                <a:latin typeface="微軟正黑體" panose="020B0604030504040204" pitchFamily="34" charset="-120"/>
                <a:ea typeface="微軟正黑體" panose="020B0604030504040204" pitchFamily="34" charset="-120"/>
              </a:rPr>
              <a:t>(</a:t>
            </a:r>
            <a:r>
              <a:rPr lang="zh-TW" altLang="en-US" sz="1867" b="1" dirty="0">
                <a:solidFill>
                  <a:prstClr val="black"/>
                </a:solidFill>
                <a:latin typeface="微軟正黑體" panose="020B0604030504040204" pitchFamily="34" charset="-120"/>
                <a:ea typeface="微軟正黑體" panose="020B0604030504040204" pitchFamily="34" charset="-120"/>
              </a:rPr>
              <a:t>可確認學生基本資料及積分是否正確</a:t>
            </a:r>
            <a:r>
              <a:rPr lang="en-US" altLang="zh-TW" sz="1867" b="1" dirty="0">
                <a:solidFill>
                  <a:prstClr val="black"/>
                </a:solidFill>
                <a:latin typeface="微軟正黑體" panose="020B0604030504040204" pitchFamily="34" charset="-120"/>
                <a:ea typeface="微軟正黑體" panose="020B0604030504040204" pitchFamily="34" charset="-120"/>
              </a:rPr>
              <a:t>)</a:t>
            </a:r>
          </a:p>
          <a:p>
            <a:pPr marL="0" indent="0" defTabSz="914377">
              <a:buClrTx/>
              <a:buNone/>
              <a:defRPr/>
            </a:pPr>
            <a:endParaRPr lang="en-US" altLang="zh-TW" sz="1867" b="1" dirty="0">
              <a:solidFill>
                <a:prstClr val="black"/>
              </a:solidFill>
              <a:latin typeface="微軟正黑體" panose="020B0604030504040204" pitchFamily="34" charset="-120"/>
              <a:ea typeface="微軟正黑體" panose="020B0604030504040204" pitchFamily="34" charset="-120"/>
            </a:endParaRPr>
          </a:p>
          <a:p>
            <a:pPr marL="0" indent="0" defTabSz="914377">
              <a:buClrTx/>
              <a:buNone/>
              <a:defRPr/>
            </a:pPr>
            <a:r>
              <a:rPr lang="en-US" altLang="zh-TW" sz="2133" b="1" u="sng" dirty="0" smtClean="0">
                <a:solidFill>
                  <a:srgbClr val="002060"/>
                </a:solidFill>
                <a:latin typeface="微軟正黑體" panose="020B0604030504040204" pitchFamily="34" charset="-120"/>
                <a:ea typeface="微軟正黑體" panose="020B0604030504040204" pitchFamily="34" charset="-120"/>
              </a:rPr>
              <a:t>A04_1</a:t>
            </a:r>
            <a:r>
              <a:rPr lang="zh-TW" altLang="en-US" sz="2133" b="1" u="sng" dirty="0" smtClean="0">
                <a:solidFill>
                  <a:srgbClr val="002060"/>
                </a:solidFill>
                <a:latin typeface="微軟正黑體" panose="020B0604030504040204" pitchFamily="34" charset="-120"/>
                <a:ea typeface="微軟正黑體" panose="020B0604030504040204" pitchFamily="34" charset="-120"/>
              </a:rPr>
              <a:t>學生報名表</a:t>
            </a:r>
            <a:r>
              <a:rPr lang="en-US" altLang="zh-TW" sz="2133" b="1" u="sng" dirty="0">
                <a:solidFill>
                  <a:srgbClr val="002060"/>
                </a:solidFill>
                <a:latin typeface="微軟正黑體" panose="020B0604030504040204" pitchFamily="34" charset="-120"/>
                <a:ea typeface="微軟正黑體" panose="020B0604030504040204" pitchFamily="34" charset="-120"/>
              </a:rPr>
              <a:t>(</a:t>
            </a:r>
            <a:r>
              <a:rPr lang="zh-TW" altLang="en-US" sz="2133" b="1" u="sng" dirty="0">
                <a:solidFill>
                  <a:srgbClr val="002060"/>
                </a:solidFill>
                <a:latin typeface="微軟正黑體" panose="020B0604030504040204" pitchFamily="34" charset="-120"/>
                <a:ea typeface="微軟正黑體" panose="020B0604030504040204" pitchFamily="34" charset="-120"/>
              </a:rPr>
              <a:t>草稿</a:t>
            </a:r>
            <a:r>
              <a:rPr lang="en-US" altLang="zh-TW" sz="2133" b="1" u="sng" dirty="0">
                <a:solidFill>
                  <a:srgbClr val="002060"/>
                </a:solidFill>
                <a:latin typeface="微軟正黑體" panose="020B0604030504040204" pitchFamily="34" charset="-120"/>
                <a:ea typeface="微軟正黑體" panose="020B0604030504040204" pitchFamily="34" charset="-120"/>
              </a:rPr>
              <a:t>)</a:t>
            </a:r>
            <a:r>
              <a:rPr lang="en-US" altLang="zh-TW" sz="2133" b="1" dirty="0">
                <a:solidFill>
                  <a:prstClr val="black"/>
                </a:solidFill>
                <a:latin typeface="微軟正黑體" panose="020B0604030504040204" pitchFamily="34" charset="-120"/>
                <a:ea typeface="微軟正黑體" panose="020B0604030504040204" pitchFamily="34" charset="-120"/>
              </a:rPr>
              <a:t> </a:t>
            </a:r>
            <a:r>
              <a:rPr lang="en-US" altLang="zh-TW" sz="1867" b="1" dirty="0">
                <a:solidFill>
                  <a:prstClr val="black"/>
                </a:solidFill>
                <a:latin typeface="微軟正黑體" panose="020B0604030504040204" pitchFamily="34" charset="-120"/>
                <a:ea typeface="微軟正黑體" panose="020B0604030504040204" pitchFamily="34" charset="-120"/>
              </a:rPr>
              <a:t>(</a:t>
            </a:r>
            <a:r>
              <a:rPr lang="zh-TW" altLang="en-US" sz="1867" b="1" dirty="0">
                <a:solidFill>
                  <a:prstClr val="black"/>
                </a:solidFill>
                <a:latin typeface="微軟正黑體" panose="020B0604030504040204" pitchFamily="34" charset="-120"/>
                <a:ea typeface="微軟正黑體" panose="020B0604030504040204" pitchFamily="34" charset="-120"/>
              </a:rPr>
              <a:t>可確認學生志願是否填寫正確</a:t>
            </a:r>
            <a:r>
              <a:rPr lang="en-US" altLang="zh-TW" sz="1867" b="1" dirty="0">
                <a:solidFill>
                  <a:prstClr val="black"/>
                </a:solidFill>
                <a:latin typeface="微軟正黑體" panose="020B0604030504040204" pitchFamily="34" charset="-120"/>
                <a:ea typeface="微軟正黑體" panose="020B0604030504040204" pitchFamily="34" charset="-120"/>
              </a:rPr>
              <a:t>)</a:t>
            </a:r>
          </a:p>
          <a:p>
            <a:pPr marL="0" indent="0" defTabSz="914377">
              <a:buClrTx/>
              <a:buNone/>
              <a:defRPr/>
            </a:pPr>
            <a:endParaRPr lang="en-US" altLang="zh-TW" sz="2133" b="1" u="sng" dirty="0">
              <a:solidFill>
                <a:srgbClr val="002060"/>
              </a:solidFill>
              <a:latin typeface="微軟正黑體" panose="020B0604030504040204" pitchFamily="34" charset="-120"/>
              <a:ea typeface="微軟正黑體" panose="020B0604030504040204" pitchFamily="34" charset="-120"/>
            </a:endParaRPr>
          </a:p>
          <a:p>
            <a:pPr marL="0" indent="0" defTabSz="914377">
              <a:buClrTx/>
              <a:buNone/>
              <a:defRPr/>
            </a:pPr>
            <a:r>
              <a:rPr lang="en-US" altLang="zh-TW" sz="2133" b="1" u="sng" dirty="0" smtClean="0">
                <a:solidFill>
                  <a:srgbClr val="002060"/>
                </a:solidFill>
                <a:latin typeface="微軟正黑體" panose="020B0604030504040204" pitchFamily="34" charset="-120"/>
                <a:ea typeface="微軟正黑體" panose="020B0604030504040204" pitchFamily="34" charset="-120"/>
              </a:rPr>
              <a:t>A04</a:t>
            </a:r>
            <a:r>
              <a:rPr lang="zh-TW" altLang="en-US" sz="2133" b="1" u="sng" dirty="0" smtClean="0">
                <a:solidFill>
                  <a:srgbClr val="002060"/>
                </a:solidFill>
                <a:latin typeface="微軟正黑體" panose="020B0604030504040204" pitchFamily="34" charset="-120"/>
                <a:ea typeface="微軟正黑體" panose="020B0604030504040204" pitchFamily="34" charset="-120"/>
              </a:rPr>
              <a:t>學生報名表</a:t>
            </a:r>
            <a:endParaRPr lang="en-US" altLang="zh-TW" sz="2133" b="1" u="sng" dirty="0">
              <a:solidFill>
                <a:srgbClr val="002060"/>
              </a:solidFill>
              <a:latin typeface="微軟正黑體" panose="020B0604030504040204" pitchFamily="34" charset="-120"/>
              <a:ea typeface="微軟正黑體" panose="020B0604030504040204" pitchFamily="34" charset="-120"/>
            </a:endParaRPr>
          </a:p>
          <a:p>
            <a:pPr marL="0" indent="0" defTabSz="914377">
              <a:buClrTx/>
              <a:buNone/>
              <a:defRPr/>
            </a:pPr>
            <a:r>
              <a:rPr lang="en-US" altLang="zh-TW" sz="2133" b="1" u="sng" dirty="0" smtClean="0">
                <a:solidFill>
                  <a:srgbClr val="002060"/>
                </a:solidFill>
                <a:latin typeface="微軟正黑體" panose="020B0604030504040204" pitchFamily="34" charset="-120"/>
                <a:ea typeface="微軟正黑體" panose="020B0604030504040204" pitchFamily="34" charset="-120"/>
              </a:rPr>
              <a:t>A08</a:t>
            </a:r>
            <a:r>
              <a:rPr lang="zh-TW" altLang="en-US" sz="2133" b="1" u="sng" dirty="0" smtClean="0">
                <a:solidFill>
                  <a:srgbClr val="002060"/>
                </a:solidFill>
                <a:latin typeface="微軟正黑體" panose="020B0604030504040204" pitchFamily="34" charset="-120"/>
                <a:ea typeface="微軟正黑體" panose="020B0604030504040204" pitchFamily="34" charset="-120"/>
              </a:rPr>
              <a:t>學生</a:t>
            </a:r>
            <a:r>
              <a:rPr lang="zh-TW" altLang="en-US" sz="2133" b="1" u="sng" dirty="0">
                <a:solidFill>
                  <a:srgbClr val="002060"/>
                </a:solidFill>
                <a:latin typeface="微軟正黑體" panose="020B0604030504040204" pitchFamily="34" charset="-120"/>
                <a:ea typeface="微軟正黑體" panose="020B0604030504040204" pitchFamily="34" charset="-120"/>
              </a:rPr>
              <a:t>證明文件影本黏貼表</a:t>
            </a:r>
            <a:endParaRPr lang="en-US" altLang="zh-TW" sz="2133" b="1" u="sng" dirty="0">
              <a:solidFill>
                <a:srgbClr val="002060"/>
              </a:solidFill>
              <a:latin typeface="微軟正黑體" panose="020B0604030504040204" pitchFamily="34" charset="-120"/>
              <a:ea typeface="微軟正黑體" panose="020B0604030504040204" pitchFamily="34" charset="-120"/>
            </a:endParaRPr>
          </a:p>
          <a:p>
            <a:pPr marL="0" indent="0" defTabSz="914377">
              <a:buClrTx/>
              <a:buNone/>
              <a:defRPr/>
            </a:pPr>
            <a:r>
              <a:rPr lang="zh-TW" altLang="en-US" sz="2133" b="1" dirty="0" smtClean="0">
                <a:solidFill>
                  <a:srgbClr val="FF0000"/>
                </a:solidFill>
                <a:latin typeface="微軟正黑體" panose="020B0604030504040204" pitchFamily="34" charset="-120"/>
                <a:ea typeface="微軟正黑體" panose="020B0604030504040204" pitchFamily="34" charset="-120"/>
              </a:rPr>
              <a:t>須</a:t>
            </a:r>
            <a:r>
              <a:rPr lang="zh-TW" altLang="en-US" sz="2133" b="1" dirty="0">
                <a:solidFill>
                  <a:srgbClr val="FF0000"/>
                </a:solidFill>
                <a:latin typeface="微軟正黑體" panose="020B0604030504040204" pitchFamily="34" charset="-120"/>
                <a:ea typeface="微軟正黑體" panose="020B0604030504040204" pitchFamily="34" charset="-120"/>
              </a:rPr>
              <a:t>附證明文件的學生必須列印</a:t>
            </a:r>
            <a:r>
              <a:rPr lang="en-US" altLang="zh-TW" sz="2133" b="1" dirty="0" smtClean="0">
                <a:solidFill>
                  <a:srgbClr val="FF0000"/>
                </a:solidFill>
                <a:latin typeface="微軟正黑體" panose="020B0604030504040204" pitchFamily="34" charset="-120"/>
                <a:ea typeface="微軟正黑體" panose="020B0604030504040204" pitchFamily="34" charset="-120"/>
              </a:rPr>
              <a:t>A08</a:t>
            </a:r>
            <a:endParaRPr lang="en-US" altLang="zh-TW" sz="2133" b="1" u="sng" dirty="0">
              <a:solidFill>
                <a:srgbClr val="FF0000"/>
              </a:solidFill>
              <a:latin typeface="微軟正黑體" panose="020B0604030504040204" pitchFamily="34" charset="-120"/>
              <a:ea typeface="微軟正黑體" panose="020B0604030504040204" pitchFamily="34" charset="-120"/>
            </a:endParaRPr>
          </a:p>
          <a:p>
            <a:pPr marL="0" indent="0" defTabSz="914377">
              <a:buClrTx/>
              <a:buNone/>
              <a:defRPr/>
            </a:pPr>
            <a:r>
              <a:rPr lang="en-US" altLang="zh-TW" sz="2133" b="1" dirty="0">
                <a:solidFill>
                  <a:srgbClr val="FF0000"/>
                </a:solidFill>
                <a:latin typeface="微軟正黑體" panose="020B0604030504040204" pitchFamily="34" charset="-120"/>
                <a:ea typeface="微軟正黑體" panose="020B0604030504040204" pitchFamily="34" charset="-120"/>
              </a:rPr>
              <a:t>“</a:t>
            </a:r>
            <a:r>
              <a:rPr lang="zh-TW" altLang="en-US" sz="2133" b="1" u="sng" dirty="0">
                <a:solidFill>
                  <a:srgbClr val="FF0000"/>
                </a:solidFill>
                <a:latin typeface="微軟正黑體" panose="020B0604030504040204" pitchFamily="34" charset="-120"/>
                <a:ea typeface="微軟正黑體" panose="020B0604030504040204" pitchFamily="34" charset="-120"/>
              </a:rPr>
              <a:t>建議選</a:t>
            </a:r>
            <a:r>
              <a:rPr lang="en-US" altLang="zh-TW" sz="2133" b="1" u="sng" dirty="0" smtClean="0">
                <a:solidFill>
                  <a:srgbClr val="FF0000"/>
                </a:solidFill>
                <a:latin typeface="微軟正黑體" panose="020B0604030504040204" pitchFamily="34" charset="-120"/>
                <a:ea typeface="微軟正黑體" panose="020B0604030504040204" pitchFamily="34" charset="-120"/>
              </a:rPr>
              <a:t>A04+A08</a:t>
            </a:r>
            <a:r>
              <a:rPr lang="zh-TW" altLang="en-US" sz="2133" b="1" u="sng" dirty="0" smtClean="0">
                <a:solidFill>
                  <a:srgbClr val="FF0000"/>
                </a:solidFill>
                <a:latin typeface="微軟正黑體" panose="020B0604030504040204" pitchFamily="34" charset="-120"/>
                <a:ea typeface="微軟正黑體" panose="020B0604030504040204" pitchFamily="34" charset="-120"/>
              </a:rPr>
              <a:t>學生報名表</a:t>
            </a:r>
            <a:r>
              <a:rPr lang="zh-TW" altLang="en-US" sz="2133" b="1" u="sng" dirty="0">
                <a:solidFill>
                  <a:srgbClr val="FF0000"/>
                </a:solidFill>
                <a:latin typeface="微軟正黑體" panose="020B0604030504040204" pitchFamily="34" charset="-120"/>
                <a:ea typeface="微軟正黑體" panose="020B0604030504040204" pitchFamily="34" charset="-120"/>
              </a:rPr>
              <a:t>一起列印</a:t>
            </a:r>
            <a:r>
              <a:rPr lang="en-US" altLang="zh-TW" sz="2133" b="1" dirty="0">
                <a:solidFill>
                  <a:srgbClr val="FF0000"/>
                </a:solidFill>
                <a:latin typeface="微軟正黑體" panose="020B0604030504040204" pitchFamily="34" charset="-120"/>
                <a:ea typeface="微軟正黑體" panose="020B0604030504040204" pitchFamily="34" charset="-120"/>
              </a:rPr>
              <a:t>”</a:t>
            </a:r>
            <a:endParaRPr lang="zh-TW" altLang="zh-TW" sz="2133" dirty="0">
              <a:solidFill>
                <a:srgbClr val="FF0000"/>
              </a:solidFill>
              <a:latin typeface="微軟正黑體" panose="020B0604030504040204" pitchFamily="34" charset="-120"/>
              <a:ea typeface="微軟正黑體" panose="020B0604030504040204" pitchFamily="34" charset="-120"/>
            </a:endParaRPr>
          </a:p>
          <a:p>
            <a:pPr marL="0" indent="0" defTabSz="914377">
              <a:lnSpc>
                <a:spcPts val="3800"/>
              </a:lnSpc>
              <a:buClrTx/>
              <a:buNone/>
              <a:defRPr/>
            </a:pPr>
            <a:endParaRPr lang="zh-TW" altLang="zh-TW" sz="2400" dirty="0">
              <a:solidFill>
                <a:prstClr val="black"/>
              </a:solidFill>
              <a:latin typeface="微軟正黑體" panose="020B0604030504040204" pitchFamily="34" charset="-120"/>
              <a:ea typeface="微軟正黑體" panose="020B0604030504040204" pitchFamily="34" charset="-120"/>
            </a:endParaRPr>
          </a:p>
          <a:p>
            <a:pPr marL="342891" indent="-342891" defTabSz="914377">
              <a:lnSpc>
                <a:spcPts val="3800"/>
              </a:lnSpc>
              <a:buClrTx/>
              <a:buFont typeface="Arial" charset="0"/>
              <a:buChar char="•"/>
              <a:defRPr/>
            </a:pPr>
            <a:endParaRPr lang="en-US" altLang="zh-TW" sz="2400" dirty="0">
              <a:solidFill>
                <a:prstClr val="black"/>
              </a:solidFill>
              <a:latin typeface="微軟正黑體" panose="020B0604030504040204" pitchFamily="34" charset="-120"/>
              <a:ea typeface="微軟正黑體" panose="020B0604030504040204" pitchFamily="34" charset="-120"/>
            </a:endParaRPr>
          </a:p>
          <a:p>
            <a:pPr marL="342891" indent="-342891" defTabSz="914377">
              <a:lnSpc>
                <a:spcPts val="3800"/>
              </a:lnSpc>
              <a:buClrTx/>
              <a:buFont typeface="Arial" charset="0"/>
              <a:buChar char="•"/>
              <a:defRPr/>
            </a:pPr>
            <a:endParaRPr lang="zh-TW" altLang="zh-TW" sz="2400" dirty="0">
              <a:solidFill>
                <a:prstClr val="black"/>
              </a:solidFill>
              <a:latin typeface="微軟正黑體" panose="020B0604030504040204" pitchFamily="34" charset="-120"/>
              <a:ea typeface="微軟正黑體" panose="020B0604030504040204" pitchFamily="34" charset="-120"/>
            </a:endParaRPr>
          </a:p>
        </p:txBody>
      </p:sp>
      <p:sp>
        <p:nvSpPr>
          <p:cNvPr id="9" name="矩形 8"/>
          <p:cNvSpPr/>
          <p:nvPr/>
        </p:nvSpPr>
        <p:spPr>
          <a:xfrm>
            <a:off x="1" y="199702"/>
            <a:ext cx="755576" cy="409031"/>
          </a:xfrm>
          <a:prstGeom prst="rect">
            <a:avLst/>
          </a:prstGeom>
          <a:solidFill>
            <a:srgbClr val="929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pPr>
            <a:endParaRPr lang="zh-CN" altLang="en-US" sz="1800" kern="1200">
              <a:solidFill>
                <a:srgbClr val="00B050"/>
              </a:solidFill>
              <a:latin typeface="Calibri" panose="020F0502020204030204"/>
            </a:endParaRPr>
          </a:p>
        </p:txBody>
      </p:sp>
      <p:sp>
        <p:nvSpPr>
          <p:cNvPr id="10" name="TextBox 107"/>
          <p:cNvSpPr txBox="1"/>
          <p:nvPr/>
        </p:nvSpPr>
        <p:spPr>
          <a:xfrm>
            <a:off x="723899" y="142605"/>
            <a:ext cx="9082832" cy="523220"/>
          </a:xfrm>
          <a:prstGeom prst="rect">
            <a:avLst/>
          </a:prstGeom>
          <a:noFill/>
          <a:effectLst/>
        </p:spPr>
        <p:txBody>
          <a:bodyPr wrap="square" rtlCol="0">
            <a:spAutoFit/>
          </a:bodyPr>
          <a:lstStyle/>
          <a:p>
            <a:pPr defTabSz="914377">
              <a:buClrTx/>
            </a:pPr>
            <a:r>
              <a:rPr lang="zh-TW" altLang="en-US" sz="2800" b="1" kern="1200" dirty="0" smtClean="0">
                <a:solidFill>
                  <a:srgbClr val="9292BE"/>
                </a:solidFill>
                <a:latin typeface="微軟正黑體" panose="020B0604030504040204" pitchFamily="34" charset="-120"/>
                <a:ea typeface="微軟正黑體" panose="020B0604030504040204" pitchFamily="34" charset="-120"/>
                <a:cs typeface="+mn-cs"/>
              </a:rPr>
              <a:t>列印</a:t>
            </a:r>
            <a:r>
              <a:rPr lang="en-US" altLang="zh-TW" sz="2800" b="1" kern="1200" dirty="0" smtClean="0">
                <a:solidFill>
                  <a:srgbClr val="9292BE"/>
                </a:solidFill>
                <a:latin typeface="微軟正黑體" panose="020B0604030504040204" pitchFamily="34" charset="-120"/>
                <a:ea typeface="微軟正黑體" panose="020B0604030504040204" pitchFamily="34" charset="-120"/>
                <a:cs typeface="+mn-cs"/>
              </a:rPr>
              <a:t>【</a:t>
            </a:r>
            <a:r>
              <a:rPr lang="zh-TW" altLang="en-US" sz="2800" b="1" kern="1200" dirty="0" smtClean="0">
                <a:solidFill>
                  <a:srgbClr val="9292BE"/>
                </a:solidFill>
                <a:latin typeface="微軟正黑體" panose="020B0604030504040204" pitchFamily="34" charset="-120"/>
                <a:ea typeface="微軟正黑體" panose="020B0604030504040204" pitchFamily="34" charset="-120"/>
                <a:cs typeface="+mn-cs"/>
              </a:rPr>
              <a:t>免試</a:t>
            </a:r>
            <a:r>
              <a:rPr lang="en-US" altLang="zh-TW" sz="2800" b="1" kern="1200" dirty="0" smtClean="0">
                <a:solidFill>
                  <a:srgbClr val="9292BE"/>
                </a:solidFill>
                <a:latin typeface="微軟正黑體" panose="020B0604030504040204" pitchFamily="34" charset="-120"/>
                <a:ea typeface="微軟正黑體" panose="020B0604030504040204" pitchFamily="34" charset="-120"/>
                <a:cs typeface="+mn-cs"/>
              </a:rPr>
              <a:t>】</a:t>
            </a:r>
            <a:r>
              <a:rPr lang="zh-TW" altLang="en-US" sz="2800" b="1" kern="1200" dirty="0" smtClean="0">
                <a:solidFill>
                  <a:srgbClr val="9292BE"/>
                </a:solidFill>
                <a:latin typeface="微軟正黑體" panose="020B0604030504040204" pitchFamily="34" charset="-120"/>
                <a:ea typeface="微軟正黑體" panose="020B0604030504040204" pitchFamily="34" charset="-120"/>
                <a:cs typeface="+mn-cs"/>
              </a:rPr>
              <a:t>學生報名表</a:t>
            </a:r>
            <a:endParaRPr lang="en-US" altLang="zh-TW" sz="2800" b="1" kern="1200" dirty="0">
              <a:solidFill>
                <a:srgbClr val="9292BE"/>
              </a:solidFill>
              <a:latin typeface="微軟正黑體" panose="020B0604030504040204" pitchFamily="34" charset="-120"/>
              <a:ea typeface="微軟正黑體" panose="020B0604030504040204" pitchFamily="34" charset="-120"/>
              <a:cs typeface="+mn-cs"/>
            </a:endParaRPr>
          </a:p>
        </p:txBody>
      </p:sp>
      <p:sp>
        <p:nvSpPr>
          <p:cNvPr id="11" name="Rectangle 2"/>
          <p:cNvSpPr>
            <a:spLocks noChangeArrowheads="1"/>
          </p:cNvSpPr>
          <p:nvPr/>
        </p:nvSpPr>
        <p:spPr bwMode="auto">
          <a:xfrm>
            <a:off x="723900" y="746948"/>
            <a:ext cx="10763805" cy="500906"/>
          </a:xfrm>
          <a:prstGeom prst="rect">
            <a:avLst/>
          </a:prstGeom>
          <a:noFill/>
          <a:ln>
            <a:noFill/>
          </a:ln>
          <a:effectLst>
            <a:prstShdw prst="shdw17" dist="17961" dir="2700000">
              <a:srgbClr val="4F5C19"/>
            </a:prstShdw>
          </a:effectLst>
        </p:spPr>
        <p:txBody>
          <a:bodyPr wrap="square" anchor="ctr">
            <a:spAutoFit/>
          </a:bodyPr>
          <a:lstStyle>
            <a:lvl1pPr indent="127000">
              <a:spcBef>
                <a:spcPct val="20000"/>
              </a:spcBef>
              <a:buChar char="•"/>
              <a:defRPr kumimoji="1" sz="3200">
                <a:solidFill>
                  <a:schemeClr val="tx1"/>
                </a:solidFill>
                <a:latin typeface="Comic Sans MS" panose="030F0702030302020204" pitchFamily="66" charset="0"/>
                <a:ea typeface="新細明體" panose="02020500000000000000" pitchFamily="18" charset="-120"/>
              </a:defRPr>
            </a:lvl1pPr>
            <a:lvl2pPr marL="742950" indent="-285750">
              <a:spcBef>
                <a:spcPct val="20000"/>
              </a:spcBef>
              <a:buChar char="–"/>
              <a:defRPr kumimoji="1" sz="2800">
                <a:solidFill>
                  <a:schemeClr val="tx1"/>
                </a:solidFill>
                <a:latin typeface="Comic Sans MS" panose="030F0702030302020204" pitchFamily="66" charset="0"/>
                <a:ea typeface="新細明體" panose="02020500000000000000" pitchFamily="18" charset="-120"/>
              </a:defRPr>
            </a:lvl2pPr>
            <a:lvl3pPr marL="1143000" indent="-228600">
              <a:spcBef>
                <a:spcPct val="20000"/>
              </a:spcBef>
              <a:buChar char="•"/>
              <a:defRPr kumimoji="1" sz="2400">
                <a:solidFill>
                  <a:schemeClr val="tx1"/>
                </a:solidFill>
                <a:latin typeface="Comic Sans MS" panose="030F0702030302020204" pitchFamily="66" charset="0"/>
                <a:ea typeface="新細明體" panose="02020500000000000000" pitchFamily="18" charset="-120"/>
              </a:defRPr>
            </a:lvl3pPr>
            <a:lvl4pPr marL="1600200" indent="-228600">
              <a:spcBef>
                <a:spcPct val="20000"/>
              </a:spcBef>
              <a:buChar char="–"/>
              <a:defRPr kumimoji="1" sz="2000">
                <a:solidFill>
                  <a:schemeClr val="tx1"/>
                </a:solidFill>
                <a:latin typeface="Comic Sans MS" panose="030F0702030302020204" pitchFamily="66" charset="0"/>
                <a:ea typeface="新細明體" panose="02020500000000000000" pitchFamily="18" charset="-120"/>
              </a:defRPr>
            </a:lvl4pPr>
            <a:lvl5pPr marL="2057400" indent="-228600">
              <a:spcBef>
                <a:spcPct val="20000"/>
              </a:spcBef>
              <a:buChar char="»"/>
              <a:defRPr kumimoji="1" sz="2000">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9pPr>
          </a:lstStyle>
          <a:p>
            <a:pPr indent="0" defTabSz="866921">
              <a:spcBef>
                <a:spcPct val="0"/>
              </a:spcBef>
              <a:buClrTx/>
              <a:buNone/>
              <a:defRPr/>
            </a:pPr>
            <a:r>
              <a:rPr lang="zh-TW" altLang="en-US" sz="2655" b="1" kern="1200" dirty="0">
                <a:solidFill>
                  <a:srgbClr val="7030A0"/>
                </a:solidFill>
                <a:latin typeface="微軟正黑體" panose="020B0604030504040204" pitchFamily="34" charset="-120"/>
                <a:ea typeface="微軟正黑體" panose="020B0604030504040204" pitchFamily="34" charset="-120"/>
                <a:cs typeface="+mn-cs"/>
              </a:rPr>
              <a:t>相關作業</a:t>
            </a:r>
            <a:r>
              <a:rPr lang="en-US" altLang="zh-TW" sz="2655" b="1" kern="1200" dirty="0" smtClean="0">
                <a:solidFill>
                  <a:srgbClr val="7030A0"/>
                </a:solidFill>
                <a:latin typeface="微軟正黑體" panose="020B0604030504040204" pitchFamily="34" charset="-120"/>
                <a:ea typeface="微軟正黑體" panose="020B0604030504040204" pitchFamily="34" charset="-120"/>
                <a:cs typeface="+mn-cs"/>
              </a:rPr>
              <a:t>/</a:t>
            </a:r>
            <a:r>
              <a:rPr lang="zh-TW" altLang="en-US" sz="2655" b="1" kern="1200" dirty="0" smtClean="0">
                <a:solidFill>
                  <a:srgbClr val="7030A0"/>
                </a:solidFill>
                <a:latin typeface="微軟正黑體" panose="020B0604030504040204" pitchFamily="34" charset="-120"/>
                <a:ea typeface="微軟正黑體" panose="020B0604030504040204" pitchFamily="34" charset="-120"/>
                <a:cs typeface="+mn-cs"/>
              </a:rPr>
              <a:t>「免試」</a:t>
            </a:r>
            <a:r>
              <a:rPr lang="en-US" altLang="zh-TW" sz="2655" b="1" kern="1200" dirty="0" smtClean="0">
                <a:solidFill>
                  <a:srgbClr val="7030A0"/>
                </a:solidFill>
                <a:latin typeface="微軟正黑體" panose="020B0604030504040204" pitchFamily="34" charset="-120"/>
                <a:ea typeface="微軟正黑體" panose="020B0604030504040204" pitchFamily="34" charset="-120"/>
                <a:cs typeface="+mn-cs"/>
              </a:rPr>
              <a:t>_</a:t>
            </a:r>
            <a:r>
              <a:rPr lang="zh-TW" altLang="en-US" sz="2655" b="1" kern="1200" dirty="0">
                <a:solidFill>
                  <a:srgbClr val="7030A0"/>
                </a:solidFill>
                <a:latin typeface="微軟正黑體" panose="020B0604030504040204" pitchFamily="34" charset="-120"/>
                <a:ea typeface="微軟正黑體" panose="020B0604030504040204" pitchFamily="34" charset="-120"/>
                <a:cs typeface="+mn-cs"/>
              </a:rPr>
              <a:t>學生</a:t>
            </a:r>
            <a:r>
              <a:rPr lang="zh-TW" altLang="en-US" sz="2655" b="1" kern="1200" dirty="0" smtClean="0">
                <a:solidFill>
                  <a:srgbClr val="7030A0"/>
                </a:solidFill>
                <a:latin typeface="微軟正黑體" panose="020B0604030504040204" pitchFamily="34" charset="-120"/>
                <a:ea typeface="微軟正黑體" panose="020B0604030504040204" pitchFamily="34" charset="-120"/>
                <a:cs typeface="+mn-cs"/>
              </a:rPr>
              <a:t>「</a:t>
            </a:r>
            <a:r>
              <a:rPr lang="zh-TW" altLang="en-US" sz="2655" b="1" kern="1200" dirty="0">
                <a:solidFill>
                  <a:srgbClr val="7030A0"/>
                </a:solidFill>
                <a:latin typeface="微軟正黑體" panose="020B0604030504040204" pitchFamily="34" charset="-120"/>
                <a:ea typeface="微軟正黑體" panose="020B0604030504040204" pitchFamily="34" charset="-120"/>
                <a:cs typeface="+mn-cs"/>
              </a:rPr>
              <a:t>報名設定</a:t>
            </a:r>
            <a:r>
              <a:rPr lang="zh-TW" altLang="en-US" sz="2655" b="1" kern="1200" dirty="0" smtClean="0">
                <a:solidFill>
                  <a:srgbClr val="7030A0"/>
                </a:solidFill>
                <a:latin typeface="微軟正黑體" panose="020B0604030504040204" pitchFamily="34" charset="-120"/>
                <a:ea typeface="微軟正黑體" panose="020B0604030504040204" pitchFamily="34" charset="-120"/>
                <a:cs typeface="+mn-cs"/>
              </a:rPr>
              <a:t>」與「報表列印」</a:t>
            </a:r>
            <a:endParaRPr lang="en-US" altLang="zh-TW" sz="2655" b="1" kern="1200" dirty="0">
              <a:solidFill>
                <a:srgbClr val="7030A0"/>
              </a:solidFill>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44130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 y="199702"/>
            <a:ext cx="755576" cy="409031"/>
          </a:xfrm>
          <a:prstGeom prst="rect">
            <a:avLst/>
          </a:prstGeom>
          <a:solidFill>
            <a:srgbClr val="929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pPr>
            <a:endParaRPr lang="zh-CN" altLang="en-US" sz="1800" kern="1200">
              <a:solidFill>
                <a:srgbClr val="00B050"/>
              </a:solidFill>
              <a:latin typeface="Calibri" panose="020F0502020204030204"/>
            </a:endParaRPr>
          </a:p>
        </p:txBody>
      </p:sp>
      <p:sp>
        <p:nvSpPr>
          <p:cNvPr id="10" name="TextBox 107"/>
          <p:cNvSpPr txBox="1"/>
          <p:nvPr/>
        </p:nvSpPr>
        <p:spPr>
          <a:xfrm>
            <a:off x="723899" y="142605"/>
            <a:ext cx="9082832" cy="523220"/>
          </a:xfrm>
          <a:prstGeom prst="rect">
            <a:avLst/>
          </a:prstGeom>
          <a:noFill/>
          <a:effectLst/>
        </p:spPr>
        <p:txBody>
          <a:bodyPr wrap="square" rtlCol="0">
            <a:spAutoFit/>
          </a:bodyPr>
          <a:lstStyle/>
          <a:p>
            <a:pPr defTabSz="914377">
              <a:buClrTx/>
            </a:pPr>
            <a:r>
              <a:rPr lang="zh-TW" altLang="en-US" sz="2800" b="1" kern="1200" dirty="0">
                <a:solidFill>
                  <a:srgbClr val="9292BE"/>
                </a:solidFill>
                <a:latin typeface="微軟正黑體" panose="020B0604030504040204" pitchFamily="34" charset="-120"/>
                <a:ea typeface="微軟正黑體" panose="020B0604030504040204" pitchFamily="34" charset="-120"/>
                <a:cs typeface="+mn-cs"/>
              </a:rPr>
              <a:t>列印免試報名表</a:t>
            </a:r>
            <a:endParaRPr lang="en-US" altLang="zh-TW" sz="2800" b="1" kern="1200" dirty="0">
              <a:solidFill>
                <a:srgbClr val="9292BE"/>
              </a:solidFill>
              <a:latin typeface="微軟正黑體" panose="020B0604030504040204" pitchFamily="34" charset="-120"/>
              <a:ea typeface="微軟正黑體" panose="020B0604030504040204" pitchFamily="34" charset="-120"/>
              <a:cs typeface="+mn-cs"/>
            </a:endParaRPr>
          </a:p>
        </p:txBody>
      </p:sp>
      <p:sp>
        <p:nvSpPr>
          <p:cNvPr id="11" name="Rectangle 2"/>
          <p:cNvSpPr>
            <a:spLocks noChangeArrowheads="1"/>
          </p:cNvSpPr>
          <p:nvPr/>
        </p:nvSpPr>
        <p:spPr bwMode="auto">
          <a:xfrm>
            <a:off x="723900" y="746948"/>
            <a:ext cx="10763805" cy="500906"/>
          </a:xfrm>
          <a:prstGeom prst="rect">
            <a:avLst/>
          </a:prstGeom>
          <a:noFill/>
          <a:ln>
            <a:noFill/>
          </a:ln>
          <a:effectLst>
            <a:prstShdw prst="shdw17" dist="17961" dir="2700000">
              <a:srgbClr val="4F5C19"/>
            </a:prstShdw>
          </a:effectLst>
        </p:spPr>
        <p:txBody>
          <a:bodyPr wrap="square" anchor="ctr">
            <a:spAutoFit/>
          </a:bodyPr>
          <a:lstStyle>
            <a:lvl1pPr indent="127000">
              <a:spcBef>
                <a:spcPct val="20000"/>
              </a:spcBef>
              <a:buChar char="•"/>
              <a:defRPr kumimoji="1" sz="3200">
                <a:solidFill>
                  <a:schemeClr val="tx1"/>
                </a:solidFill>
                <a:latin typeface="Comic Sans MS" panose="030F0702030302020204" pitchFamily="66" charset="0"/>
                <a:ea typeface="新細明體" panose="02020500000000000000" pitchFamily="18" charset="-120"/>
              </a:defRPr>
            </a:lvl1pPr>
            <a:lvl2pPr marL="742950" indent="-285750">
              <a:spcBef>
                <a:spcPct val="20000"/>
              </a:spcBef>
              <a:buChar char="–"/>
              <a:defRPr kumimoji="1" sz="2800">
                <a:solidFill>
                  <a:schemeClr val="tx1"/>
                </a:solidFill>
                <a:latin typeface="Comic Sans MS" panose="030F0702030302020204" pitchFamily="66" charset="0"/>
                <a:ea typeface="新細明體" panose="02020500000000000000" pitchFamily="18" charset="-120"/>
              </a:defRPr>
            </a:lvl2pPr>
            <a:lvl3pPr marL="1143000" indent="-228600">
              <a:spcBef>
                <a:spcPct val="20000"/>
              </a:spcBef>
              <a:buChar char="•"/>
              <a:defRPr kumimoji="1" sz="2400">
                <a:solidFill>
                  <a:schemeClr val="tx1"/>
                </a:solidFill>
                <a:latin typeface="Comic Sans MS" panose="030F0702030302020204" pitchFamily="66" charset="0"/>
                <a:ea typeface="新細明體" panose="02020500000000000000" pitchFamily="18" charset="-120"/>
              </a:defRPr>
            </a:lvl3pPr>
            <a:lvl4pPr marL="1600200" indent="-228600">
              <a:spcBef>
                <a:spcPct val="20000"/>
              </a:spcBef>
              <a:buChar char="–"/>
              <a:defRPr kumimoji="1" sz="2000">
                <a:solidFill>
                  <a:schemeClr val="tx1"/>
                </a:solidFill>
                <a:latin typeface="Comic Sans MS" panose="030F0702030302020204" pitchFamily="66" charset="0"/>
                <a:ea typeface="新細明體" panose="02020500000000000000" pitchFamily="18" charset="-120"/>
              </a:defRPr>
            </a:lvl4pPr>
            <a:lvl5pPr marL="2057400" indent="-228600">
              <a:spcBef>
                <a:spcPct val="20000"/>
              </a:spcBef>
              <a:buChar char="»"/>
              <a:defRPr kumimoji="1" sz="2000">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9pPr>
          </a:lstStyle>
          <a:p>
            <a:pPr indent="0" defTabSz="866921">
              <a:spcBef>
                <a:spcPct val="0"/>
              </a:spcBef>
              <a:buClrTx/>
              <a:buNone/>
              <a:defRPr/>
            </a:pPr>
            <a:r>
              <a:rPr lang="zh-TW" altLang="en-US" sz="2655" b="1" kern="1200" dirty="0">
                <a:solidFill>
                  <a:srgbClr val="7030A0"/>
                </a:solidFill>
                <a:latin typeface="微軟正黑體" panose="020B0604030504040204" pitchFamily="34" charset="-120"/>
                <a:ea typeface="微軟正黑體" panose="020B0604030504040204" pitchFamily="34" charset="-120"/>
                <a:cs typeface="+mn-cs"/>
              </a:rPr>
              <a:t>相關作業</a:t>
            </a:r>
            <a:r>
              <a:rPr lang="en-US" altLang="zh-TW" sz="2655" b="1" kern="1200" dirty="0" smtClean="0">
                <a:solidFill>
                  <a:srgbClr val="7030A0"/>
                </a:solidFill>
                <a:latin typeface="微軟正黑體" panose="020B0604030504040204" pitchFamily="34" charset="-120"/>
                <a:ea typeface="微軟正黑體" panose="020B0604030504040204" pitchFamily="34" charset="-120"/>
                <a:cs typeface="+mn-cs"/>
              </a:rPr>
              <a:t>/</a:t>
            </a:r>
            <a:r>
              <a:rPr lang="zh-TW" altLang="en-US" sz="2655" b="1" kern="1200" dirty="0">
                <a:solidFill>
                  <a:srgbClr val="7030A0"/>
                </a:solidFill>
                <a:latin typeface="微軟正黑體" panose="020B0604030504040204" pitchFamily="34" charset="-120"/>
                <a:ea typeface="微軟正黑體" panose="020B0604030504040204" pitchFamily="34" charset="-120"/>
              </a:rPr>
              <a:t>「免試」</a:t>
            </a:r>
            <a:r>
              <a:rPr lang="en-US" altLang="zh-TW" sz="2655" b="1" kern="1200" dirty="0">
                <a:solidFill>
                  <a:srgbClr val="7030A0"/>
                </a:solidFill>
                <a:latin typeface="微軟正黑體" panose="020B0604030504040204" pitchFamily="34" charset="-120"/>
                <a:ea typeface="微軟正黑體" panose="020B0604030504040204" pitchFamily="34" charset="-120"/>
              </a:rPr>
              <a:t>_</a:t>
            </a:r>
            <a:r>
              <a:rPr lang="zh-TW" altLang="en-US" sz="2655" b="1" kern="1200" dirty="0">
                <a:solidFill>
                  <a:srgbClr val="7030A0"/>
                </a:solidFill>
                <a:latin typeface="微軟正黑體" panose="020B0604030504040204" pitchFamily="34" charset="-120"/>
                <a:ea typeface="微軟正黑體" panose="020B0604030504040204" pitchFamily="34" charset="-120"/>
              </a:rPr>
              <a:t>學生「報名設定」與「報表列印」</a:t>
            </a:r>
            <a:endParaRPr lang="en-US" altLang="zh-TW" sz="2655" b="1" kern="1200" dirty="0">
              <a:solidFill>
                <a:srgbClr val="7030A0"/>
              </a:solidFill>
              <a:latin typeface="微軟正黑體" panose="020B0604030504040204" pitchFamily="34" charset="-120"/>
              <a:ea typeface="微軟正黑體" panose="020B0604030504040204" pitchFamily="34" charset="-120"/>
            </a:endParaRPr>
          </a:p>
        </p:txBody>
      </p:sp>
      <p:sp>
        <p:nvSpPr>
          <p:cNvPr id="12" name="矩形 7"/>
          <p:cNvSpPr>
            <a:spLocks noChangeArrowheads="1"/>
          </p:cNvSpPr>
          <p:nvPr/>
        </p:nvSpPr>
        <p:spPr bwMode="auto">
          <a:xfrm>
            <a:off x="767468" y="1871957"/>
            <a:ext cx="4198817"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914377">
              <a:lnSpc>
                <a:spcPct val="200000"/>
              </a:lnSpc>
              <a:buClrTx/>
            </a:pPr>
            <a:r>
              <a:rPr lang="zh-TW" altLang="en-US" sz="2200" kern="1200" dirty="0">
                <a:solidFill>
                  <a:srgbClr val="000000"/>
                </a:solidFill>
                <a:latin typeface="微軟正黑體" panose="020B0604030504040204" pitchFamily="34" charset="-120"/>
                <a:ea typeface="微軟正黑體" panose="020B0604030504040204" pitchFamily="34" charset="-120"/>
                <a:cs typeface="+mn-cs"/>
              </a:rPr>
              <a:t>若有學生志願未選，但承辦人員想要使用全選列印報名表時，</a:t>
            </a:r>
            <a:endParaRPr lang="en-US" altLang="zh-TW" sz="2200" kern="1200" dirty="0">
              <a:solidFill>
                <a:srgbClr val="000000"/>
              </a:solidFill>
              <a:latin typeface="微軟正黑體" panose="020B0604030504040204" pitchFamily="34" charset="-120"/>
              <a:ea typeface="微軟正黑體" panose="020B0604030504040204" pitchFamily="34" charset="-120"/>
              <a:cs typeface="+mn-cs"/>
            </a:endParaRPr>
          </a:p>
          <a:p>
            <a:pPr defTabSz="914377">
              <a:lnSpc>
                <a:spcPct val="200000"/>
              </a:lnSpc>
              <a:buClrTx/>
            </a:pPr>
            <a:r>
              <a:rPr lang="en-US" altLang="zh-TW" sz="2200" kern="1200" dirty="0">
                <a:solidFill>
                  <a:srgbClr val="333333"/>
                </a:solidFill>
                <a:latin typeface="微軟正黑體" panose="020B0604030504040204" pitchFamily="34" charset="-120"/>
                <a:ea typeface="微軟正黑體" panose="020B0604030504040204" pitchFamily="34" charset="-120"/>
                <a:cs typeface="+mn-cs"/>
                <a:sym typeface="Wingdings 2" panose="05020102010507070707" pitchFamily="18" charset="2"/>
              </a:rPr>
              <a:t></a:t>
            </a:r>
            <a:r>
              <a:rPr lang="zh-TW" altLang="en-US" sz="2200" kern="1200" dirty="0">
                <a:solidFill>
                  <a:srgbClr val="000000"/>
                </a:solidFill>
                <a:latin typeface="微軟正黑體" panose="020B0604030504040204" pitchFamily="34" charset="-120"/>
                <a:ea typeface="微軟正黑體" panose="020B0604030504040204" pitchFamily="34" charset="-120"/>
                <a:cs typeface="+mn-cs"/>
              </a:rPr>
              <a:t>可於</a:t>
            </a:r>
            <a:r>
              <a:rPr lang="en-US" altLang="zh-TW" sz="2200" kern="1200" dirty="0">
                <a:solidFill>
                  <a:srgbClr val="000000"/>
                </a:solidFill>
                <a:latin typeface="微軟正黑體" panose="020B0604030504040204" pitchFamily="34" charset="-120"/>
                <a:ea typeface="微軟正黑體" panose="020B0604030504040204" pitchFamily="34" charset="-120"/>
                <a:cs typeface="+mn-cs"/>
              </a:rPr>
              <a:t>【</a:t>
            </a:r>
            <a:r>
              <a:rPr lang="zh-TW" altLang="en-US" sz="2200" kern="1200" dirty="0">
                <a:solidFill>
                  <a:srgbClr val="000000"/>
                </a:solidFill>
                <a:latin typeface="微軟正黑體" panose="020B0604030504040204" pitchFamily="34" charset="-120"/>
                <a:ea typeface="微軟正黑體" panose="020B0604030504040204" pitchFamily="34" charset="-120"/>
                <a:cs typeface="+mn-cs"/>
              </a:rPr>
              <a:t>查詢區</a:t>
            </a:r>
            <a:r>
              <a:rPr lang="en-US" altLang="zh-TW" sz="2200" kern="1200" dirty="0">
                <a:solidFill>
                  <a:srgbClr val="000000"/>
                </a:solidFill>
                <a:latin typeface="微軟正黑體" panose="020B0604030504040204" pitchFamily="34" charset="-120"/>
                <a:ea typeface="微軟正黑體" panose="020B0604030504040204" pitchFamily="34" charset="-120"/>
                <a:cs typeface="+mn-cs"/>
              </a:rPr>
              <a:t>】</a:t>
            </a:r>
            <a:r>
              <a:rPr lang="zh-TW" altLang="en-US" sz="2200" kern="1200" dirty="0">
                <a:solidFill>
                  <a:srgbClr val="000000"/>
                </a:solidFill>
                <a:latin typeface="微軟正黑體" panose="020B0604030504040204" pitchFamily="34" charset="-120"/>
                <a:ea typeface="微軟正黑體" panose="020B0604030504040204" pitchFamily="34" charset="-120"/>
                <a:cs typeface="+mn-cs"/>
              </a:rPr>
              <a:t>志願的地方先篩選</a:t>
            </a:r>
            <a:r>
              <a:rPr lang="zh-TW" altLang="en-US" sz="2200" kern="1200" dirty="0">
                <a:solidFill>
                  <a:srgbClr val="FF0000"/>
                </a:solidFill>
                <a:latin typeface="微軟正黑體" panose="020B0604030504040204" pitchFamily="34" charset="-120"/>
                <a:ea typeface="微軟正黑體" panose="020B0604030504040204" pitchFamily="34" charset="-120"/>
                <a:cs typeface="+mn-cs"/>
              </a:rPr>
              <a:t>已選志願</a:t>
            </a:r>
            <a:r>
              <a:rPr lang="zh-TW" altLang="en-US" sz="2200" kern="1200" dirty="0">
                <a:solidFill>
                  <a:srgbClr val="000000"/>
                </a:solidFill>
                <a:latin typeface="微軟正黑體" panose="020B0604030504040204" pitchFamily="34" charset="-120"/>
                <a:ea typeface="微軟正黑體" panose="020B0604030504040204" pitchFamily="34" charset="-120"/>
                <a:cs typeface="+mn-cs"/>
              </a:rPr>
              <a:t>的學生，</a:t>
            </a:r>
            <a:endParaRPr lang="en-US" altLang="zh-TW" sz="2200" kern="1200" dirty="0">
              <a:solidFill>
                <a:srgbClr val="000000"/>
              </a:solidFill>
              <a:latin typeface="微軟正黑體" panose="020B0604030504040204" pitchFamily="34" charset="-120"/>
              <a:ea typeface="微軟正黑體" panose="020B0604030504040204" pitchFamily="34" charset="-120"/>
              <a:cs typeface="+mn-cs"/>
            </a:endParaRPr>
          </a:p>
          <a:p>
            <a:pPr defTabSz="914377">
              <a:lnSpc>
                <a:spcPct val="200000"/>
              </a:lnSpc>
              <a:buClrTx/>
            </a:pPr>
            <a:r>
              <a:rPr lang="en-US" altLang="zh-TW" sz="2200" kern="1200" dirty="0">
                <a:solidFill>
                  <a:prstClr val="black"/>
                </a:solidFill>
                <a:latin typeface="微軟正黑體" panose="020B0604030504040204" pitchFamily="34" charset="-120"/>
                <a:ea typeface="微軟正黑體" panose="020B0604030504040204" pitchFamily="34" charset="-120"/>
                <a:cs typeface="+mn-cs"/>
                <a:sym typeface="Wingdings 2" panose="05020102010507070707" pitchFamily="18" charset="2"/>
              </a:rPr>
              <a:t></a:t>
            </a:r>
            <a:r>
              <a:rPr lang="zh-TW" altLang="en-US" sz="2200" kern="1200" dirty="0">
                <a:solidFill>
                  <a:srgbClr val="000000"/>
                </a:solidFill>
                <a:latin typeface="微軟正黑體" panose="020B0604030504040204" pitchFamily="34" charset="-120"/>
                <a:ea typeface="微軟正黑體" panose="020B0604030504040204" pitchFamily="34" charset="-120"/>
                <a:cs typeface="+mn-cs"/>
              </a:rPr>
              <a:t>按下查詢，</a:t>
            </a:r>
            <a:endParaRPr lang="en-US" altLang="zh-TW" sz="2200" kern="1200" dirty="0">
              <a:solidFill>
                <a:srgbClr val="000000"/>
              </a:solidFill>
              <a:latin typeface="微軟正黑體" panose="020B0604030504040204" pitchFamily="34" charset="-120"/>
              <a:ea typeface="微軟正黑體" panose="020B0604030504040204" pitchFamily="34" charset="-120"/>
              <a:cs typeface="+mn-cs"/>
            </a:endParaRPr>
          </a:p>
          <a:p>
            <a:pPr defTabSz="914377">
              <a:lnSpc>
                <a:spcPct val="200000"/>
              </a:lnSpc>
              <a:buClrTx/>
            </a:pPr>
            <a:r>
              <a:rPr lang="en-US" altLang="zh-TW" sz="2200" kern="1200" dirty="0">
                <a:solidFill>
                  <a:srgbClr val="333333"/>
                </a:solidFill>
                <a:latin typeface="微軟正黑體" panose="020B0604030504040204" pitchFamily="34" charset="-120"/>
                <a:ea typeface="微軟正黑體" panose="020B0604030504040204" pitchFamily="34" charset="-120"/>
                <a:cs typeface="+mn-cs"/>
                <a:sym typeface="Wingdings 2" panose="05020102010507070707" pitchFamily="18" charset="2"/>
              </a:rPr>
              <a:t></a:t>
            </a:r>
            <a:r>
              <a:rPr lang="zh-TW" altLang="en-US" sz="2200" kern="1200" dirty="0">
                <a:solidFill>
                  <a:srgbClr val="000000"/>
                </a:solidFill>
                <a:latin typeface="微軟正黑體" panose="020B0604030504040204" pitchFamily="34" charset="-120"/>
                <a:ea typeface="微軟正黑體" panose="020B0604030504040204" pitchFamily="34" charset="-120"/>
                <a:cs typeface="+mn-cs"/>
              </a:rPr>
              <a:t>勾選</a:t>
            </a:r>
            <a:r>
              <a:rPr lang="en-US" altLang="zh-TW" sz="2200" kern="1200" dirty="0">
                <a:solidFill>
                  <a:srgbClr val="000000"/>
                </a:solidFill>
                <a:latin typeface="微軟正黑體" panose="020B0604030504040204" pitchFamily="34" charset="-120"/>
                <a:ea typeface="微軟正黑體" panose="020B0604030504040204" pitchFamily="34" charset="-120"/>
                <a:cs typeface="+mn-cs"/>
              </a:rPr>
              <a:t>【</a:t>
            </a:r>
            <a:r>
              <a:rPr lang="zh-TW" altLang="en-US" sz="2200" kern="1200" dirty="0">
                <a:solidFill>
                  <a:srgbClr val="000000"/>
                </a:solidFill>
                <a:latin typeface="微軟正黑體" panose="020B0604030504040204" pitchFamily="34" charset="-120"/>
                <a:ea typeface="微軟正黑體" panose="020B0604030504040204" pitchFamily="34" charset="-120"/>
                <a:cs typeface="+mn-cs"/>
              </a:rPr>
              <a:t>列印全選</a:t>
            </a:r>
            <a:r>
              <a:rPr lang="en-US" altLang="zh-TW" sz="2200" kern="1200" dirty="0">
                <a:solidFill>
                  <a:srgbClr val="000000"/>
                </a:solidFill>
                <a:latin typeface="微軟正黑體" panose="020B0604030504040204" pitchFamily="34" charset="-120"/>
                <a:ea typeface="微軟正黑體" panose="020B0604030504040204" pitchFamily="34" charset="-120"/>
                <a:cs typeface="+mn-cs"/>
              </a:rPr>
              <a:t>】</a:t>
            </a:r>
            <a:r>
              <a:rPr lang="zh-TW" altLang="en-US" sz="2200" kern="1200" dirty="0">
                <a:solidFill>
                  <a:srgbClr val="000000"/>
                </a:solidFill>
                <a:latin typeface="微軟正黑體" panose="020B0604030504040204" pitchFamily="34" charset="-120"/>
                <a:ea typeface="微軟正黑體" panose="020B0604030504040204" pitchFamily="34" charset="-120"/>
                <a:cs typeface="+mn-cs"/>
              </a:rPr>
              <a:t>就可以了。</a:t>
            </a:r>
            <a:endParaRPr lang="zh-TW" altLang="zh-TW" sz="2200" kern="1200" dirty="0">
              <a:solidFill>
                <a:srgbClr val="000000"/>
              </a:solidFill>
              <a:latin typeface="微軟正黑體" panose="020B0604030504040204" pitchFamily="34" charset="-120"/>
              <a:ea typeface="微軟正黑體" panose="020B0604030504040204" pitchFamily="34" charset="-120"/>
              <a:cs typeface="+mn-cs"/>
            </a:endParaRP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3680" y="1602426"/>
            <a:ext cx="6084025" cy="5006493"/>
          </a:xfrm>
          <a:prstGeom prst="rect">
            <a:avLst/>
          </a:prstGeom>
        </p:spPr>
      </p:pic>
    </p:spTree>
    <p:extLst>
      <p:ext uri="{BB962C8B-B14F-4D97-AF65-F5344CB8AC3E}">
        <p14:creationId xmlns:p14="http://schemas.microsoft.com/office/powerpoint/2010/main" val="407181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矩形 10"/>
          <p:cNvSpPr>
            <a:spLocks noChangeArrowheads="1"/>
          </p:cNvSpPr>
          <p:nvPr/>
        </p:nvSpPr>
        <p:spPr bwMode="auto">
          <a:xfrm>
            <a:off x="912285" y="2022100"/>
            <a:ext cx="10847916" cy="142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914377">
              <a:spcBef>
                <a:spcPts val="1600"/>
              </a:spcBef>
              <a:buClrTx/>
            </a:pPr>
            <a:r>
              <a:rPr lang="en-US" altLang="zh-TW" sz="2000" b="1" kern="1200" dirty="0">
                <a:solidFill>
                  <a:prstClr val="black"/>
                </a:solidFill>
                <a:latin typeface="微軟正黑體" panose="020B0604030504040204" pitchFamily="34" charset="-120"/>
                <a:ea typeface="微軟正黑體" panose="020B0604030504040204" pitchFamily="34" charset="-120"/>
                <a:cs typeface="+mn-cs"/>
                <a:sym typeface="Wingdings 2" panose="05020102010507070707" pitchFamily="18" charset="2"/>
              </a:rPr>
              <a:t>1. </a:t>
            </a:r>
            <a:r>
              <a:rPr lang="zh-TW" altLang="en-US" sz="2000" b="1" kern="1200" dirty="0">
                <a:solidFill>
                  <a:prstClr val="black"/>
                </a:solidFill>
                <a:latin typeface="微軟正黑體" panose="020B0604030504040204" pitchFamily="34" charset="-120"/>
                <a:ea typeface="微軟正黑體" panose="020B0604030504040204" pitchFamily="34" charset="-120"/>
                <a:cs typeface="+mn-cs"/>
                <a:sym typeface="Wingdings 2" panose="05020102010507070707" pitchFamily="18" charset="2"/>
              </a:rPr>
              <a:t>未開放</a:t>
            </a:r>
            <a:r>
              <a:rPr lang="en-US" altLang="zh-TW" sz="2000" b="1" kern="1200" dirty="0">
                <a:solidFill>
                  <a:prstClr val="black"/>
                </a:solidFill>
                <a:latin typeface="微軟正黑體" panose="020B0604030504040204" pitchFamily="34" charset="-120"/>
                <a:ea typeface="微軟正黑體" panose="020B0604030504040204" pitchFamily="34" charset="-120"/>
                <a:cs typeface="+mn-cs"/>
                <a:sym typeface="Wingdings 2" panose="05020102010507070707" pitchFamily="18" charset="2"/>
              </a:rPr>
              <a:t> : </a:t>
            </a:r>
            <a:r>
              <a:rPr lang="zh-TW" altLang="en-US" sz="2000" kern="1200" dirty="0">
                <a:solidFill>
                  <a:prstClr val="black"/>
                </a:solidFill>
                <a:latin typeface="微軟正黑體" panose="020B0604030504040204" pitchFamily="34" charset="-120"/>
                <a:ea typeface="微軟正黑體" panose="020B0604030504040204" pitchFamily="34" charset="-120"/>
                <a:cs typeface="+mn-cs"/>
                <a:sym typeface="Wingdings 2" panose="05020102010507070707" pitchFamily="18" charset="2"/>
              </a:rPr>
              <a:t>選填志願功能尚未開放。</a:t>
            </a:r>
            <a:endParaRPr lang="en-US" altLang="zh-TW" sz="2000" kern="1200" dirty="0">
              <a:solidFill>
                <a:prstClr val="black"/>
              </a:solidFill>
              <a:latin typeface="微軟正黑體" panose="020B0604030504040204" pitchFamily="34" charset="-120"/>
              <a:ea typeface="微軟正黑體" panose="020B0604030504040204" pitchFamily="34" charset="-120"/>
              <a:cs typeface="+mn-cs"/>
              <a:sym typeface="Wingdings 2" panose="05020102010507070707" pitchFamily="18" charset="2"/>
            </a:endParaRPr>
          </a:p>
          <a:p>
            <a:pPr defTabSz="914377">
              <a:spcBef>
                <a:spcPts val="1600"/>
              </a:spcBef>
              <a:buClrTx/>
            </a:pPr>
            <a:r>
              <a:rPr lang="en-US" altLang="zh-TW" sz="2000" b="1" kern="1200" dirty="0">
                <a:solidFill>
                  <a:prstClr val="black"/>
                </a:solidFill>
                <a:latin typeface="微軟正黑體" panose="020B0604030504040204" pitchFamily="34" charset="-120"/>
                <a:ea typeface="微軟正黑體" panose="020B0604030504040204" pitchFamily="34" charset="-120"/>
                <a:cs typeface="+mn-cs"/>
              </a:rPr>
              <a:t>2. </a:t>
            </a:r>
            <a:r>
              <a:rPr lang="zh-TW" altLang="zh-TW" sz="2000" b="1" kern="1200" dirty="0">
                <a:solidFill>
                  <a:prstClr val="black"/>
                </a:solidFill>
                <a:latin typeface="微軟正黑體" panose="020B0604030504040204" pitchFamily="34" charset="-120"/>
                <a:ea typeface="微軟正黑體" panose="020B0604030504040204" pitchFamily="34" charset="-120"/>
                <a:cs typeface="+mn-cs"/>
              </a:rPr>
              <a:t>開放：</a:t>
            </a:r>
            <a:r>
              <a:rPr lang="zh-TW" altLang="zh-TW" sz="2000" kern="1200" dirty="0">
                <a:solidFill>
                  <a:prstClr val="black"/>
                </a:solidFill>
                <a:latin typeface="微軟正黑體" panose="020B0604030504040204" pitchFamily="34" charset="-120"/>
                <a:ea typeface="微軟正黑體" panose="020B0604030504040204" pitchFamily="34" charset="-120"/>
                <a:cs typeface="+mn-cs"/>
              </a:rPr>
              <a:t>點選</a:t>
            </a:r>
            <a:r>
              <a:rPr lang="zh-TW" altLang="zh-TW" sz="2000" b="1" kern="1200" dirty="0">
                <a:solidFill>
                  <a:prstClr val="black"/>
                </a:solidFill>
                <a:latin typeface="微軟正黑體" panose="020B0604030504040204" pitchFamily="34" charset="-120"/>
                <a:ea typeface="微軟正黑體" panose="020B0604030504040204" pitchFamily="34" charset="-120"/>
                <a:cs typeface="+mn-cs"/>
              </a:rPr>
              <a:t>【設定開放】</a:t>
            </a:r>
            <a:r>
              <a:rPr lang="zh-TW" altLang="zh-TW" sz="2000" kern="1200" dirty="0">
                <a:solidFill>
                  <a:prstClr val="black"/>
                </a:solidFill>
                <a:latin typeface="微軟正黑體" panose="020B0604030504040204" pitchFamily="34" charset="-120"/>
                <a:ea typeface="微軟正黑體" panose="020B0604030504040204" pitchFamily="34" charset="-120"/>
                <a:cs typeface="+mn-cs"/>
              </a:rPr>
              <a:t>按鈕，則該名學生之填志願權限功能會開啟</a:t>
            </a:r>
            <a:r>
              <a:rPr lang="zh-TW" altLang="en-US" sz="2000" kern="1200" dirty="0">
                <a:solidFill>
                  <a:prstClr val="black"/>
                </a:solidFill>
                <a:latin typeface="微軟正黑體" panose="020B0604030504040204" pitchFamily="34" charset="-120"/>
                <a:ea typeface="微軟正黑體" panose="020B0604030504040204" pitchFamily="34" charset="-120"/>
                <a:cs typeface="+mn-cs"/>
              </a:rPr>
              <a:t>，</a:t>
            </a:r>
            <a:r>
              <a:rPr lang="en-US" altLang="zh-TW" sz="2000" kern="1200" dirty="0">
                <a:solidFill>
                  <a:prstClr val="black"/>
                </a:solidFill>
                <a:latin typeface="微軟正黑體" panose="020B0604030504040204" pitchFamily="34" charset="-120"/>
                <a:ea typeface="微軟正黑體" panose="020B0604030504040204" pitchFamily="34" charset="-120"/>
                <a:cs typeface="+mn-cs"/>
              </a:rPr>
              <a:t> </a:t>
            </a:r>
            <a:r>
              <a:rPr lang="zh-TW" altLang="zh-TW" sz="2000" kern="1200" dirty="0">
                <a:solidFill>
                  <a:prstClr val="black"/>
                </a:solidFill>
                <a:latin typeface="微軟正黑體" panose="020B0604030504040204" pitchFamily="34" charset="-120"/>
                <a:ea typeface="微軟正黑體" panose="020B0604030504040204" pitchFamily="34" charset="-120"/>
                <a:cs typeface="+mn-cs"/>
              </a:rPr>
              <a:t>可再次編修其志願。</a:t>
            </a:r>
            <a:endParaRPr lang="en-US" altLang="zh-TW" sz="2000" kern="1200" dirty="0">
              <a:solidFill>
                <a:prstClr val="black"/>
              </a:solidFill>
              <a:latin typeface="微軟正黑體" panose="020B0604030504040204" pitchFamily="34" charset="-120"/>
              <a:ea typeface="微軟正黑體" panose="020B0604030504040204" pitchFamily="34" charset="-120"/>
              <a:cs typeface="+mn-cs"/>
            </a:endParaRPr>
          </a:p>
          <a:p>
            <a:pPr defTabSz="914377">
              <a:spcBef>
                <a:spcPts val="1600"/>
              </a:spcBef>
              <a:buClrTx/>
            </a:pPr>
            <a:r>
              <a:rPr lang="en-US" altLang="zh-TW" sz="2000" b="1" kern="1200" dirty="0">
                <a:solidFill>
                  <a:prstClr val="black"/>
                </a:solidFill>
                <a:latin typeface="微軟正黑體" panose="020B0604030504040204" pitchFamily="34" charset="-120"/>
                <a:ea typeface="微軟正黑體" panose="020B0604030504040204" pitchFamily="34" charset="-120"/>
                <a:cs typeface="+mn-cs"/>
              </a:rPr>
              <a:t>3. </a:t>
            </a:r>
            <a:r>
              <a:rPr lang="zh-TW" altLang="zh-TW" sz="2000" b="1" kern="1200" dirty="0">
                <a:solidFill>
                  <a:prstClr val="black"/>
                </a:solidFill>
                <a:latin typeface="微軟正黑體" panose="020B0604030504040204" pitchFamily="34" charset="-120"/>
                <a:ea typeface="微軟正黑體" panose="020B0604030504040204" pitchFamily="34" charset="-120"/>
                <a:cs typeface="+mn-cs"/>
              </a:rPr>
              <a:t>關閉：</a:t>
            </a:r>
            <a:r>
              <a:rPr lang="zh-TW" altLang="zh-TW" sz="2000" kern="1200" dirty="0">
                <a:solidFill>
                  <a:prstClr val="black"/>
                </a:solidFill>
                <a:latin typeface="微軟正黑體" panose="020B0604030504040204" pitchFamily="34" charset="-120"/>
                <a:ea typeface="微軟正黑體" panose="020B0604030504040204" pitchFamily="34" charset="-120"/>
                <a:cs typeface="+mn-cs"/>
              </a:rPr>
              <a:t>點選</a:t>
            </a:r>
            <a:r>
              <a:rPr lang="zh-TW" altLang="zh-TW" sz="2000" b="1" kern="1200" dirty="0">
                <a:solidFill>
                  <a:prstClr val="black"/>
                </a:solidFill>
                <a:latin typeface="微軟正黑體" panose="020B0604030504040204" pitchFamily="34" charset="-120"/>
                <a:ea typeface="微軟正黑體" panose="020B0604030504040204" pitchFamily="34" charset="-120"/>
                <a:cs typeface="+mn-cs"/>
              </a:rPr>
              <a:t>【取消開放】</a:t>
            </a:r>
            <a:r>
              <a:rPr lang="zh-TW" altLang="zh-TW" sz="2000" kern="1200" dirty="0">
                <a:solidFill>
                  <a:prstClr val="black"/>
                </a:solidFill>
                <a:latin typeface="微軟正黑體" panose="020B0604030504040204" pitchFamily="34" charset="-120"/>
                <a:ea typeface="微軟正黑體" panose="020B0604030504040204" pitchFamily="34" charset="-120"/>
                <a:cs typeface="+mn-cs"/>
              </a:rPr>
              <a:t>按鈕，則該名學生之填志願權限功能會關閉。</a:t>
            </a:r>
          </a:p>
        </p:txBody>
      </p:sp>
      <p:sp>
        <p:nvSpPr>
          <p:cNvPr id="97289" name="投影片編號版面配置區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32" indent="-285744">
              <a:defRPr kumimoji="1">
                <a:solidFill>
                  <a:schemeClr val="tx1"/>
                </a:solidFill>
                <a:latin typeface="Arial" panose="020B0604020202020204" pitchFamily="34" charset="0"/>
                <a:ea typeface="新細明體" panose="02020500000000000000" pitchFamily="18" charset="-120"/>
              </a:defRPr>
            </a:lvl2pPr>
            <a:lvl3pPr marL="1142971" indent="-228594">
              <a:defRPr kumimoji="1">
                <a:solidFill>
                  <a:schemeClr val="tx1"/>
                </a:solidFill>
                <a:latin typeface="Arial" panose="020B0604020202020204" pitchFamily="34" charset="0"/>
                <a:ea typeface="新細明體" panose="02020500000000000000" pitchFamily="18" charset="-120"/>
              </a:defRPr>
            </a:lvl3pPr>
            <a:lvl4pPr marL="1600160" indent="-228594">
              <a:defRPr kumimoji="1">
                <a:solidFill>
                  <a:schemeClr val="tx1"/>
                </a:solidFill>
                <a:latin typeface="Arial" panose="020B0604020202020204" pitchFamily="34" charset="0"/>
                <a:ea typeface="新細明體" panose="02020500000000000000" pitchFamily="18" charset="-120"/>
              </a:defRPr>
            </a:lvl4pPr>
            <a:lvl5pPr marL="2057349" indent="-228594">
              <a:defRPr kumimoji="1">
                <a:solidFill>
                  <a:schemeClr val="tx1"/>
                </a:solidFill>
                <a:latin typeface="Arial" panose="020B0604020202020204" pitchFamily="34" charset="0"/>
                <a:ea typeface="新細明體" panose="02020500000000000000" pitchFamily="18" charset="-120"/>
              </a:defRPr>
            </a:lvl5pPr>
            <a:lvl6pPr marL="2514537" indent="-228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726" indent="-228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8914" indent="-228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103" indent="-228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914377">
              <a:buClrTx/>
              <a:defRPr/>
            </a:pPr>
            <a:r>
              <a:rPr lang="en-US" altLang="zh-TW" dirty="0">
                <a:solidFill>
                  <a:prstClr val="black">
                    <a:tint val="75000"/>
                  </a:prstClr>
                </a:solidFill>
              </a:rPr>
              <a:t>36</a:t>
            </a:r>
            <a:endParaRPr lang="fr-CA" altLang="zh-TW" dirty="0">
              <a:solidFill>
                <a:prstClr val="black">
                  <a:tint val="75000"/>
                </a:prstClr>
              </a:solidFill>
            </a:endParaRPr>
          </a:p>
        </p:txBody>
      </p:sp>
      <p:pic>
        <p:nvPicPr>
          <p:cNvPr id="143367" name="圖片 4"/>
          <p:cNvPicPr>
            <a:picLocks noChangeAspect="1"/>
          </p:cNvPicPr>
          <p:nvPr/>
        </p:nvPicPr>
        <p:blipFill>
          <a:blip r:embed="rId3">
            <a:extLst>
              <a:ext uri="{28A0092B-C50C-407E-A947-70E740481C1C}">
                <a14:useLocalDpi xmlns:a14="http://schemas.microsoft.com/office/drawing/2010/main" val="0"/>
              </a:ext>
            </a:extLst>
          </a:blip>
          <a:srcRect t="46690" b="1118"/>
          <a:stretch>
            <a:fillRect/>
          </a:stretch>
        </p:blipFill>
        <p:spPr bwMode="auto">
          <a:xfrm>
            <a:off x="1498600" y="3551767"/>
            <a:ext cx="8619067"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48"/>
          <p:cNvSpPr txBox="1">
            <a:spLocks noChangeArrowheads="1"/>
          </p:cNvSpPr>
          <p:nvPr/>
        </p:nvSpPr>
        <p:spPr bwMode="auto">
          <a:xfrm>
            <a:off x="-624418" y="1519733"/>
            <a:ext cx="5897035" cy="50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defTabSz="914377">
              <a:lnSpc>
                <a:spcPct val="125000"/>
              </a:lnSpc>
              <a:buClrTx/>
            </a:pPr>
            <a:r>
              <a:rPr lang="zh-TW" altLang="en-US" sz="2133" u="sng" kern="1200" dirty="0">
                <a:solidFill>
                  <a:prstClr val="black"/>
                </a:solidFill>
                <a:latin typeface="微軟正黑體" panose="020B0604030504040204" pitchFamily="34" charset="-120"/>
                <a:ea typeface="微軟正黑體" panose="020B0604030504040204" pitchFamily="34" charset="-120"/>
                <a:cs typeface="+mn-cs"/>
              </a:rPr>
              <a:t>列印報名表</a:t>
            </a:r>
            <a:r>
              <a:rPr lang="zh-TW" altLang="en-US" sz="2133" u="sng" kern="1200" dirty="0">
                <a:solidFill>
                  <a:srgbClr val="FF0000"/>
                </a:solidFill>
                <a:latin typeface="微軟正黑體" panose="020B0604030504040204" pitchFamily="34" charset="-120"/>
                <a:ea typeface="微軟正黑體" panose="020B0604030504040204" pitchFamily="34" charset="-120"/>
                <a:cs typeface="+mn-cs"/>
              </a:rPr>
              <a:t>後</a:t>
            </a:r>
            <a:r>
              <a:rPr lang="zh-TW" altLang="en-US" sz="2133" kern="1200" dirty="0">
                <a:solidFill>
                  <a:prstClr val="black"/>
                </a:solidFill>
                <a:latin typeface="微軟正黑體" panose="020B0604030504040204" pitchFamily="34" charset="-120"/>
                <a:ea typeface="微軟正黑體" panose="020B0604030504040204" pitchFamily="34" charset="-120"/>
                <a:cs typeface="+mn-cs"/>
              </a:rPr>
              <a:t>，如果學生要改志願</a:t>
            </a:r>
            <a:endParaRPr lang="zh-CN" altLang="en-US" sz="2133" kern="1200" dirty="0">
              <a:solidFill>
                <a:prstClr val="black"/>
              </a:solidFill>
              <a:latin typeface="微軟正黑體" panose="020B0604030504040204" pitchFamily="34" charset="-120"/>
              <a:ea typeface="微軟正黑體" panose="020B0604030504040204" pitchFamily="34" charset="-120"/>
              <a:cs typeface="+mn-cs"/>
            </a:endParaRPr>
          </a:p>
        </p:txBody>
      </p:sp>
      <p:sp>
        <p:nvSpPr>
          <p:cNvPr id="9" name="文字方塊 2"/>
          <p:cNvSpPr txBox="1">
            <a:spLocks noChangeArrowheads="1"/>
          </p:cNvSpPr>
          <p:nvPr/>
        </p:nvSpPr>
        <p:spPr bwMode="auto">
          <a:xfrm>
            <a:off x="911423" y="847740"/>
            <a:ext cx="7529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None/>
            </a:pPr>
            <a:r>
              <a:rPr lang="zh-TW" altLang="en-US" sz="2400" kern="1200" dirty="0">
                <a:latin typeface="微軟正黑體" panose="020B0604030504040204" pitchFamily="34" charset="-120"/>
                <a:ea typeface="微軟正黑體" panose="020B0604030504040204" pitchFamily="34" charset="-120"/>
                <a:cs typeface="+mn-cs"/>
              </a:rPr>
              <a:t>相關作業</a:t>
            </a:r>
            <a:r>
              <a:rPr lang="en-US" altLang="zh-TW" sz="2400" kern="1200" dirty="0" smtClean="0">
                <a:latin typeface="微軟正黑體" panose="020B0604030504040204" pitchFamily="34" charset="-120"/>
                <a:ea typeface="微軟正黑體" panose="020B0604030504040204" pitchFamily="34" charset="-120"/>
                <a:cs typeface="+mn-cs"/>
              </a:rPr>
              <a:t>/</a:t>
            </a:r>
            <a:r>
              <a:rPr lang="zh-TW" altLang="en-US" sz="2400" dirty="0">
                <a:latin typeface="微軟正黑體" panose="020B0604030504040204" pitchFamily="34" charset="-120"/>
                <a:ea typeface="微軟正黑體" panose="020B0604030504040204" pitchFamily="34" charset="-120"/>
              </a:rPr>
              <a:t>「免試」</a:t>
            </a:r>
            <a:r>
              <a:rPr lang="en-US" altLang="zh-TW" sz="2400" dirty="0">
                <a:latin typeface="微軟正黑體" panose="020B0604030504040204" pitchFamily="34" charset="-120"/>
                <a:ea typeface="微軟正黑體" panose="020B0604030504040204" pitchFamily="34" charset="-120"/>
              </a:rPr>
              <a:t>_</a:t>
            </a:r>
            <a:r>
              <a:rPr lang="zh-TW" altLang="en-US" sz="2400" dirty="0">
                <a:latin typeface="微軟正黑體" panose="020B0604030504040204" pitchFamily="34" charset="-120"/>
                <a:ea typeface="微軟正黑體" panose="020B0604030504040204" pitchFamily="34" charset="-120"/>
              </a:rPr>
              <a:t>學生「志願查詢」與「權限設定」</a:t>
            </a:r>
          </a:p>
        </p:txBody>
      </p:sp>
      <p:sp>
        <p:nvSpPr>
          <p:cNvPr id="10" name="矩形 9"/>
          <p:cNvSpPr/>
          <p:nvPr/>
        </p:nvSpPr>
        <p:spPr>
          <a:xfrm>
            <a:off x="0" y="294188"/>
            <a:ext cx="1007435" cy="545373"/>
          </a:xfrm>
          <a:prstGeom prst="rect">
            <a:avLst/>
          </a:prstGeom>
          <a:solidFill>
            <a:srgbClr val="AA97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pPr>
            <a:endParaRPr lang="zh-CN" altLang="en-US" sz="1800" kern="1200">
              <a:solidFill>
                <a:srgbClr val="00B050"/>
              </a:solidFill>
              <a:latin typeface="Calibri" panose="020F0502020204030204"/>
            </a:endParaRPr>
          </a:p>
        </p:txBody>
      </p:sp>
      <p:sp>
        <p:nvSpPr>
          <p:cNvPr id="11" name="TextBox 107"/>
          <p:cNvSpPr txBox="1"/>
          <p:nvPr/>
        </p:nvSpPr>
        <p:spPr>
          <a:xfrm>
            <a:off x="911423" y="322085"/>
            <a:ext cx="5065408" cy="502766"/>
          </a:xfrm>
          <a:prstGeom prst="rect">
            <a:avLst/>
          </a:prstGeom>
          <a:noFill/>
          <a:effectLst/>
        </p:spPr>
        <p:txBody>
          <a:bodyPr wrap="square" rtlCol="0">
            <a:spAutoFit/>
          </a:bodyPr>
          <a:lstStyle/>
          <a:p>
            <a:pPr defTabSz="914377">
              <a:buClrTx/>
            </a:pPr>
            <a:r>
              <a:rPr lang="zh-TW" altLang="en-US" sz="2667" b="1" kern="1200" dirty="0">
                <a:solidFill>
                  <a:srgbClr val="AA970A"/>
                </a:solidFill>
                <a:latin typeface="微軟正黑體" panose="020B0604030504040204" pitchFamily="34" charset="-120"/>
                <a:ea typeface="微軟正黑體" panose="020B0604030504040204" pitchFamily="34" charset="-120"/>
                <a:cs typeface="+mn-cs"/>
              </a:rPr>
              <a:t>十</a:t>
            </a:r>
            <a:r>
              <a:rPr lang="zh-TW" altLang="en-US" sz="2667" b="1" kern="1200" dirty="0" smtClean="0">
                <a:solidFill>
                  <a:srgbClr val="AA970A"/>
                </a:solidFill>
                <a:latin typeface="微軟正黑體" panose="020B0604030504040204" pitchFamily="34" charset="-120"/>
                <a:ea typeface="微軟正黑體" panose="020B0604030504040204" pitchFamily="34" charset="-120"/>
                <a:cs typeface="+mn-cs"/>
              </a:rPr>
              <a:t>、</a:t>
            </a:r>
            <a:r>
              <a:rPr lang="zh-TW" altLang="en-US" sz="2667" b="1" kern="1200" dirty="0">
                <a:solidFill>
                  <a:srgbClr val="AA970A"/>
                </a:solidFill>
                <a:latin typeface="微軟正黑體" panose="020B0604030504040204" pitchFamily="34" charset="-120"/>
                <a:ea typeface="微軟正黑體" panose="020B0604030504040204" pitchFamily="34" charset="-120"/>
                <a:cs typeface="+mn-cs"/>
              </a:rPr>
              <a:t>學生填志願權限開放設定</a:t>
            </a:r>
          </a:p>
        </p:txBody>
      </p:sp>
    </p:spTree>
    <p:extLst>
      <p:ext uri="{BB962C8B-B14F-4D97-AF65-F5344CB8AC3E}">
        <p14:creationId xmlns:p14="http://schemas.microsoft.com/office/powerpoint/2010/main" val="3248074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50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1000"/>
                            </p:stCondLst>
                            <p:childTnLst>
                              <p:par>
                                <p:cTn id="9" presetID="2" presetClass="entr" presetSubtype="8" decel="4200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版面配置區 1"/>
          <p:cNvSpPr txBox="1">
            <a:spLocks/>
          </p:cNvSpPr>
          <p:nvPr/>
        </p:nvSpPr>
        <p:spPr>
          <a:xfrm>
            <a:off x="683567" y="1516726"/>
            <a:ext cx="11070283" cy="4451351"/>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66921">
              <a:lnSpc>
                <a:spcPct val="150000"/>
              </a:lnSpc>
              <a:buClrTx/>
              <a:buNone/>
              <a:defRPr/>
            </a:pPr>
            <a:r>
              <a:rPr lang="zh-TW" altLang="zh-TW" sz="3600" b="1" u="sng" dirty="0">
                <a:solidFill>
                  <a:srgbClr val="FF977A"/>
                </a:solidFill>
              </a:rPr>
              <a:t>貼</a:t>
            </a:r>
            <a:r>
              <a:rPr lang="en-US" altLang="zh-TW" sz="3600" b="1" u="sng" dirty="0">
                <a:solidFill>
                  <a:srgbClr val="FF977A"/>
                </a:solidFill>
              </a:rPr>
              <a:t> </a:t>
            </a:r>
            <a:r>
              <a:rPr lang="zh-TW" altLang="zh-TW" sz="3600" b="1" u="sng" dirty="0">
                <a:solidFill>
                  <a:srgbClr val="FF977A"/>
                </a:solidFill>
              </a:rPr>
              <a:t>心</a:t>
            </a:r>
            <a:r>
              <a:rPr lang="en-US" altLang="zh-TW" sz="3600" b="1" u="sng" dirty="0">
                <a:solidFill>
                  <a:srgbClr val="FF977A"/>
                </a:solidFill>
              </a:rPr>
              <a:t> </a:t>
            </a:r>
            <a:r>
              <a:rPr lang="zh-TW" altLang="zh-TW" sz="3600" b="1" u="sng" dirty="0">
                <a:solidFill>
                  <a:srgbClr val="FF977A"/>
                </a:solidFill>
              </a:rPr>
              <a:t>提</a:t>
            </a:r>
            <a:r>
              <a:rPr lang="en-US" altLang="zh-TW" sz="3600" b="1" u="sng" dirty="0">
                <a:solidFill>
                  <a:srgbClr val="FF977A"/>
                </a:solidFill>
              </a:rPr>
              <a:t> </a:t>
            </a:r>
            <a:r>
              <a:rPr lang="zh-TW" altLang="zh-TW" sz="3600" b="1" u="sng" dirty="0">
                <a:solidFill>
                  <a:srgbClr val="FF977A"/>
                </a:solidFill>
              </a:rPr>
              <a:t>醒</a:t>
            </a:r>
            <a:endParaRPr lang="zh-TW" altLang="zh-TW" sz="3600" dirty="0">
              <a:solidFill>
                <a:srgbClr val="B22600">
                  <a:lumMod val="40000"/>
                  <a:lumOff val="60000"/>
                </a:srgbClr>
              </a:solidFill>
            </a:endParaRPr>
          </a:p>
          <a:p>
            <a:pPr marL="433460" indent="-433460" defTabSz="866921">
              <a:lnSpc>
                <a:spcPct val="150000"/>
              </a:lnSpc>
              <a:spcBef>
                <a:spcPts val="569"/>
              </a:spcBef>
              <a:spcAft>
                <a:spcPts val="569"/>
              </a:spcAft>
              <a:buClrTx/>
              <a:buFont typeface="Wingdings" panose="05000000000000000000" pitchFamily="2" charset="2"/>
              <a:buChar char="l"/>
              <a:defRPr/>
            </a:pPr>
            <a:r>
              <a:rPr lang="zh-TW" altLang="zh-TW" dirty="0">
                <a:solidFill>
                  <a:prstClr val="black"/>
                </a:solidFill>
              </a:rPr>
              <a:t>本功能限於主辦單位</a:t>
            </a:r>
            <a:r>
              <a:rPr lang="zh-TW" altLang="zh-TW" b="1" dirty="0">
                <a:solidFill>
                  <a:srgbClr val="FF0000"/>
                </a:solidFill>
              </a:rPr>
              <a:t>開放選填志願期間才能使用</a:t>
            </a:r>
            <a:r>
              <a:rPr lang="zh-TW" altLang="zh-TW" dirty="0">
                <a:solidFill>
                  <a:prstClr val="black"/>
                </a:solidFill>
              </a:rPr>
              <a:t>。</a:t>
            </a:r>
          </a:p>
          <a:p>
            <a:pPr marL="433460" indent="-433460" defTabSz="866921">
              <a:lnSpc>
                <a:spcPct val="150000"/>
              </a:lnSpc>
              <a:buClrTx/>
              <a:buFont typeface="Wingdings" panose="05000000000000000000" pitchFamily="2" charset="2"/>
              <a:buChar char="l"/>
              <a:defRPr/>
            </a:pPr>
            <a:r>
              <a:rPr lang="zh-TW" altLang="zh-TW" dirty="0">
                <a:solidFill>
                  <a:prstClr val="black"/>
                </a:solidFill>
              </a:rPr>
              <a:t>當學生於</a:t>
            </a:r>
            <a:r>
              <a:rPr lang="en-US" altLang="zh-TW" dirty="0">
                <a:solidFill>
                  <a:prstClr val="black"/>
                </a:solidFill>
              </a:rPr>
              <a:t>(1)</a:t>
            </a:r>
            <a:r>
              <a:rPr lang="zh-TW" altLang="zh-TW" b="1" u="sng" dirty="0">
                <a:solidFill>
                  <a:srgbClr val="FF0000"/>
                </a:solidFill>
              </a:rPr>
              <a:t>開放選填志願期間</a:t>
            </a:r>
            <a:endParaRPr lang="en-US" altLang="zh-TW" b="1" u="sng" dirty="0">
              <a:solidFill>
                <a:srgbClr val="FF0000"/>
              </a:solidFill>
            </a:endParaRPr>
          </a:p>
          <a:p>
            <a:pPr marL="0" indent="0" defTabSz="866921">
              <a:lnSpc>
                <a:spcPct val="150000"/>
              </a:lnSpc>
              <a:buClrTx/>
              <a:buNone/>
              <a:defRPr/>
            </a:pPr>
            <a:r>
              <a:rPr lang="en-US" altLang="zh-TW" dirty="0">
                <a:solidFill>
                  <a:prstClr val="black"/>
                </a:solidFill>
              </a:rPr>
              <a:t>          </a:t>
            </a:r>
            <a:r>
              <a:rPr lang="zh-TW" altLang="en-US" dirty="0">
                <a:solidFill>
                  <a:prstClr val="black"/>
                </a:solidFill>
              </a:rPr>
              <a:t>　　   </a:t>
            </a:r>
            <a:r>
              <a:rPr lang="en-US" altLang="zh-TW" dirty="0">
                <a:solidFill>
                  <a:prstClr val="black"/>
                </a:solidFill>
              </a:rPr>
              <a:t> (2)</a:t>
            </a:r>
            <a:r>
              <a:rPr lang="zh-TW" altLang="zh-TW" b="1" u="sng" dirty="0">
                <a:solidFill>
                  <a:srgbClr val="FF0000"/>
                </a:solidFill>
              </a:rPr>
              <a:t>已列印報名志願表狀態下</a:t>
            </a:r>
            <a:endParaRPr lang="en-US" altLang="zh-TW" b="1" u="sng" dirty="0">
              <a:solidFill>
                <a:srgbClr val="FF0000"/>
              </a:solidFill>
            </a:endParaRPr>
          </a:p>
          <a:p>
            <a:pPr marL="0" indent="0" defTabSz="866921">
              <a:lnSpc>
                <a:spcPct val="150000"/>
              </a:lnSpc>
              <a:buClrTx/>
              <a:buNone/>
              <a:defRPr/>
            </a:pPr>
            <a:r>
              <a:rPr lang="zh-TW" altLang="zh-TW" dirty="0">
                <a:solidFill>
                  <a:prstClr val="black"/>
                </a:solidFill>
              </a:rPr>
              <a:t>須再次重新更改志願者</a:t>
            </a:r>
            <a:r>
              <a:rPr lang="zh-TW" altLang="en-US" dirty="0">
                <a:solidFill>
                  <a:prstClr val="black"/>
                </a:solidFill>
              </a:rPr>
              <a:t>，</a:t>
            </a:r>
            <a:r>
              <a:rPr lang="zh-TW" altLang="zh-TW" b="1" dirty="0">
                <a:solidFill>
                  <a:prstClr val="black"/>
                </a:solidFill>
              </a:rPr>
              <a:t>務必先</a:t>
            </a:r>
            <a:r>
              <a:rPr lang="zh-TW" altLang="zh-TW" b="1" dirty="0">
                <a:solidFill>
                  <a:srgbClr val="FF0000"/>
                </a:solidFill>
              </a:rPr>
              <a:t>回收舊的報名志願表</a:t>
            </a:r>
            <a:r>
              <a:rPr lang="zh-TW" altLang="zh-TW" b="1" dirty="0">
                <a:solidFill>
                  <a:prstClr val="black"/>
                </a:solidFill>
              </a:rPr>
              <a:t>，</a:t>
            </a:r>
            <a:r>
              <a:rPr lang="zh-TW" altLang="en-US" b="1" dirty="0">
                <a:solidFill>
                  <a:prstClr val="black"/>
                </a:solidFill>
              </a:rPr>
              <a:t>再</a:t>
            </a:r>
            <a:r>
              <a:rPr lang="zh-TW" altLang="zh-TW" b="1" dirty="0">
                <a:solidFill>
                  <a:prstClr val="black"/>
                </a:solidFill>
              </a:rPr>
              <a:t>開啟本功能</a:t>
            </a:r>
            <a:r>
              <a:rPr lang="zh-TW" altLang="en-US" b="1" dirty="0">
                <a:solidFill>
                  <a:prstClr val="black"/>
                </a:solidFill>
              </a:rPr>
              <a:t>。</a:t>
            </a:r>
            <a:endParaRPr lang="zh-TW" altLang="en-US" dirty="0">
              <a:solidFill>
                <a:prstClr val="black"/>
              </a:solidFill>
            </a:endParaRPr>
          </a:p>
          <a:p>
            <a:pPr marL="228589" indent="-228589" defTabSz="914354">
              <a:buClrTx/>
            </a:pPr>
            <a:endParaRPr lang="zh-TW" altLang="en-US" dirty="0">
              <a:solidFill>
                <a:prstClr val="black"/>
              </a:solidFill>
            </a:endParaRPr>
          </a:p>
        </p:txBody>
      </p:sp>
      <p:sp>
        <p:nvSpPr>
          <p:cNvPr id="12" name="Rectangle 2"/>
          <p:cNvSpPr>
            <a:spLocks noChangeArrowheads="1"/>
          </p:cNvSpPr>
          <p:nvPr/>
        </p:nvSpPr>
        <p:spPr bwMode="auto">
          <a:xfrm>
            <a:off x="1007435" y="824851"/>
            <a:ext cx="10763805" cy="500906"/>
          </a:xfrm>
          <a:prstGeom prst="rect">
            <a:avLst/>
          </a:prstGeom>
          <a:noFill/>
          <a:ln>
            <a:noFill/>
          </a:ln>
          <a:effectLst>
            <a:prstShdw prst="shdw17" dist="17961" dir="2700000">
              <a:srgbClr val="4F5C19"/>
            </a:prstShdw>
          </a:effectLst>
        </p:spPr>
        <p:txBody>
          <a:bodyPr wrap="square" anchor="ctr">
            <a:spAutoFit/>
          </a:bodyPr>
          <a:lstStyle>
            <a:lvl1pPr indent="127000">
              <a:spcBef>
                <a:spcPct val="20000"/>
              </a:spcBef>
              <a:buChar char="•"/>
              <a:defRPr kumimoji="1" sz="3200">
                <a:solidFill>
                  <a:schemeClr val="tx1"/>
                </a:solidFill>
                <a:latin typeface="Comic Sans MS" panose="030F0702030302020204" pitchFamily="66" charset="0"/>
                <a:ea typeface="新細明體" panose="02020500000000000000" pitchFamily="18" charset="-120"/>
              </a:defRPr>
            </a:lvl1pPr>
            <a:lvl2pPr marL="742950" indent="-285750">
              <a:spcBef>
                <a:spcPct val="20000"/>
              </a:spcBef>
              <a:buChar char="–"/>
              <a:defRPr kumimoji="1" sz="2800">
                <a:solidFill>
                  <a:schemeClr val="tx1"/>
                </a:solidFill>
                <a:latin typeface="Comic Sans MS" panose="030F0702030302020204" pitchFamily="66" charset="0"/>
                <a:ea typeface="新細明體" panose="02020500000000000000" pitchFamily="18" charset="-120"/>
              </a:defRPr>
            </a:lvl2pPr>
            <a:lvl3pPr marL="1143000" indent="-228600">
              <a:spcBef>
                <a:spcPct val="20000"/>
              </a:spcBef>
              <a:buChar char="•"/>
              <a:defRPr kumimoji="1" sz="2400">
                <a:solidFill>
                  <a:schemeClr val="tx1"/>
                </a:solidFill>
                <a:latin typeface="Comic Sans MS" panose="030F0702030302020204" pitchFamily="66" charset="0"/>
                <a:ea typeface="新細明體" panose="02020500000000000000" pitchFamily="18" charset="-120"/>
              </a:defRPr>
            </a:lvl3pPr>
            <a:lvl4pPr marL="1600200" indent="-228600">
              <a:spcBef>
                <a:spcPct val="20000"/>
              </a:spcBef>
              <a:buChar char="–"/>
              <a:defRPr kumimoji="1" sz="2000">
                <a:solidFill>
                  <a:schemeClr val="tx1"/>
                </a:solidFill>
                <a:latin typeface="Comic Sans MS" panose="030F0702030302020204" pitchFamily="66" charset="0"/>
                <a:ea typeface="新細明體" panose="02020500000000000000" pitchFamily="18" charset="-120"/>
              </a:defRPr>
            </a:lvl4pPr>
            <a:lvl5pPr marL="2057400" indent="-228600">
              <a:spcBef>
                <a:spcPct val="20000"/>
              </a:spcBef>
              <a:buChar char="»"/>
              <a:defRPr kumimoji="1" sz="2000">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9pPr>
          </a:lstStyle>
          <a:p>
            <a:pPr indent="0" defTabSz="914377">
              <a:spcBef>
                <a:spcPts val="0"/>
              </a:spcBef>
              <a:buClrTx/>
              <a:buFont typeface="Arial"/>
              <a:buNone/>
              <a:defRPr/>
            </a:pPr>
            <a:r>
              <a:rPr lang="zh-TW" altLang="en-US" sz="2667" b="1" kern="1200" dirty="0">
                <a:solidFill>
                  <a:srgbClr val="AA970A"/>
                </a:solidFill>
                <a:latin typeface="微軟正黑體" panose="020B0604030504040204" pitchFamily="34" charset="-120"/>
                <a:ea typeface="微軟正黑體" panose="020B0604030504040204" pitchFamily="34" charset="-120"/>
                <a:cs typeface="+mn-cs"/>
              </a:rPr>
              <a:t>相關作業</a:t>
            </a:r>
            <a:r>
              <a:rPr lang="en-US" altLang="zh-TW" sz="2667" b="1" kern="1200" dirty="0">
                <a:solidFill>
                  <a:srgbClr val="AA970A"/>
                </a:solidFill>
                <a:latin typeface="微軟正黑體" panose="020B0604030504040204" pitchFamily="34" charset="-120"/>
                <a:ea typeface="微軟正黑體" panose="020B0604030504040204" pitchFamily="34" charset="-120"/>
                <a:cs typeface="+mn-cs"/>
              </a:rPr>
              <a:t>/</a:t>
            </a:r>
            <a:r>
              <a:rPr lang="zh-TW" altLang="en-US" sz="2667" b="1" kern="1200" dirty="0">
                <a:solidFill>
                  <a:srgbClr val="AA970A"/>
                </a:solidFill>
                <a:latin typeface="微軟正黑體" panose="020B0604030504040204" pitchFamily="34" charset="-120"/>
                <a:ea typeface="微軟正黑體" panose="020B0604030504040204" pitchFamily="34" charset="-120"/>
                <a:cs typeface="+mn-cs"/>
              </a:rPr>
              <a:t>「免試」</a:t>
            </a:r>
            <a:r>
              <a:rPr lang="en-US" altLang="zh-TW" sz="2667" b="1" kern="1200" dirty="0">
                <a:solidFill>
                  <a:srgbClr val="AA970A"/>
                </a:solidFill>
                <a:latin typeface="微軟正黑體" panose="020B0604030504040204" pitchFamily="34" charset="-120"/>
                <a:ea typeface="微軟正黑體" panose="020B0604030504040204" pitchFamily="34" charset="-120"/>
                <a:cs typeface="+mn-cs"/>
              </a:rPr>
              <a:t>_</a:t>
            </a:r>
            <a:r>
              <a:rPr lang="zh-TW" altLang="en-US" sz="2667" b="1" kern="1200" dirty="0">
                <a:solidFill>
                  <a:srgbClr val="AA970A"/>
                </a:solidFill>
                <a:latin typeface="微軟正黑體" panose="020B0604030504040204" pitchFamily="34" charset="-120"/>
                <a:ea typeface="微軟正黑體" panose="020B0604030504040204" pitchFamily="34" charset="-120"/>
                <a:cs typeface="+mn-cs"/>
              </a:rPr>
              <a:t>學生「志願查詢」與「權限設定」</a:t>
            </a:r>
            <a:endParaRPr lang="en-US" altLang="zh-TW" sz="2667" b="1" kern="1200" dirty="0">
              <a:solidFill>
                <a:srgbClr val="AA970A"/>
              </a:solidFill>
              <a:latin typeface="微軟正黑體" panose="020B0604030504040204" pitchFamily="34" charset="-120"/>
              <a:ea typeface="微軟正黑體" panose="020B0604030504040204" pitchFamily="34" charset="-120"/>
              <a:cs typeface="+mn-cs"/>
            </a:endParaRPr>
          </a:p>
        </p:txBody>
      </p:sp>
      <p:sp>
        <p:nvSpPr>
          <p:cNvPr id="6" name="矩形 5"/>
          <p:cNvSpPr/>
          <p:nvPr/>
        </p:nvSpPr>
        <p:spPr>
          <a:xfrm>
            <a:off x="0" y="294188"/>
            <a:ext cx="1007435" cy="545373"/>
          </a:xfrm>
          <a:prstGeom prst="rect">
            <a:avLst/>
          </a:prstGeom>
          <a:solidFill>
            <a:srgbClr val="AA97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pPr>
            <a:endParaRPr lang="zh-CN" altLang="en-US" sz="1800" kern="1200">
              <a:solidFill>
                <a:srgbClr val="00B050"/>
              </a:solidFill>
              <a:latin typeface="Calibri" panose="020F0502020204030204"/>
            </a:endParaRPr>
          </a:p>
        </p:txBody>
      </p:sp>
      <p:sp>
        <p:nvSpPr>
          <p:cNvPr id="7" name="TextBox 107"/>
          <p:cNvSpPr txBox="1"/>
          <p:nvPr/>
        </p:nvSpPr>
        <p:spPr>
          <a:xfrm>
            <a:off x="911423" y="322085"/>
            <a:ext cx="5065408" cy="502766"/>
          </a:xfrm>
          <a:prstGeom prst="rect">
            <a:avLst/>
          </a:prstGeom>
          <a:noFill/>
          <a:effectLst/>
        </p:spPr>
        <p:txBody>
          <a:bodyPr wrap="square" rtlCol="0">
            <a:spAutoFit/>
          </a:bodyPr>
          <a:lstStyle/>
          <a:p>
            <a:pPr defTabSz="914377">
              <a:buClrTx/>
            </a:pPr>
            <a:r>
              <a:rPr lang="zh-TW" altLang="en-US" sz="2667" b="1" kern="1200" dirty="0">
                <a:solidFill>
                  <a:srgbClr val="AA970A"/>
                </a:solidFill>
                <a:latin typeface="微軟正黑體" panose="020B0604030504040204" pitchFamily="34" charset="-120"/>
                <a:ea typeface="微軟正黑體" panose="020B0604030504040204" pitchFamily="34" charset="-120"/>
                <a:cs typeface="+mn-cs"/>
              </a:rPr>
              <a:t>十</a:t>
            </a:r>
            <a:r>
              <a:rPr lang="zh-TW" altLang="en-US" sz="2667" b="1" kern="1200" dirty="0" smtClean="0">
                <a:solidFill>
                  <a:srgbClr val="AA970A"/>
                </a:solidFill>
                <a:latin typeface="微軟正黑體" panose="020B0604030504040204" pitchFamily="34" charset="-120"/>
                <a:ea typeface="微軟正黑體" panose="020B0604030504040204" pitchFamily="34" charset="-120"/>
                <a:cs typeface="+mn-cs"/>
              </a:rPr>
              <a:t>、</a:t>
            </a:r>
            <a:r>
              <a:rPr lang="zh-TW" altLang="en-US" sz="2667" b="1" kern="1200" dirty="0">
                <a:solidFill>
                  <a:srgbClr val="AA970A"/>
                </a:solidFill>
                <a:latin typeface="微軟正黑體" panose="020B0604030504040204" pitchFamily="34" charset="-120"/>
                <a:ea typeface="微軟正黑體" panose="020B0604030504040204" pitchFamily="34" charset="-120"/>
                <a:cs typeface="+mn-cs"/>
              </a:rPr>
              <a:t>學生填志願權限開放設定</a:t>
            </a:r>
          </a:p>
        </p:txBody>
      </p:sp>
    </p:spTree>
    <p:extLst>
      <p:ext uri="{BB962C8B-B14F-4D97-AF65-F5344CB8AC3E}">
        <p14:creationId xmlns:p14="http://schemas.microsoft.com/office/powerpoint/2010/main" val="82626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5" name="文字版面配置區 4"/>
          <p:cNvSpPr>
            <a:spLocks noGrp="1"/>
          </p:cNvSpPr>
          <p:nvPr>
            <p:ph type="body" idx="1"/>
          </p:nvPr>
        </p:nvSpPr>
        <p:spPr>
          <a:xfrm>
            <a:off x="253150" y="1682798"/>
            <a:ext cx="5673516" cy="3829001"/>
          </a:xfrm>
        </p:spPr>
        <p:txBody>
          <a:bodyPr>
            <a:noAutofit/>
          </a:bodyPr>
          <a:lstStyle/>
          <a:p>
            <a:pPr marL="457178" indent="-342882">
              <a:lnSpc>
                <a:spcPct val="150000"/>
              </a:lnSpc>
              <a:spcBef>
                <a:spcPts val="600"/>
              </a:spcBef>
              <a:buSzPts val="1800"/>
              <a:buFont typeface="Arial" panose="020B0604020202020204" pitchFamily="34" charset="0"/>
              <a:buChar char="◉"/>
            </a:pPr>
            <a:r>
              <a:rPr lang="zh-TW" altLang="en-US" sz="2133" u="sng" dirty="0">
                <a:solidFill>
                  <a:schemeClr val="tx1"/>
                </a:solidFill>
                <a:cs typeface="PT Serif" charset="0"/>
              </a:rPr>
              <a:t>單筆設定</a:t>
            </a:r>
            <a:r>
              <a:rPr lang="en-US" altLang="zh-TW" sz="2133" dirty="0">
                <a:solidFill>
                  <a:schemeClr val="tx1"/>
                </a:solidFill>
                <a:cs typeface="PT Serif" charset="0"/>
              </a:rPr>
              <a:t>:</a:t>
            </a:r>
            <a:r>
              <a:rPr lang="zh-TW" altLang="en-US" sz="2133" dirty="0">
                <a:solidFill>
                  <a:schemeClr val="tx1"/>
                </a:solidFill>
                <a:cs typeface="PT Serif" charset="0"/>
              </a:rPr>
              <a:t>將一位學生的</a:t>
            </a:r>
            <a:r>
              <a:rPr lang="zh-TW" altLang="en-US" sz="2133" dirty="0">
                <a:solidFill>
                  <a:srgbClr val="FF0000"/>
                </a:solidFill>
                <a:cs typeface="PT Serif" charset="0"/>
              </a:rPr>
              <a:t>未報名因素</a:t>
            </a:r>
            <a:r>
              <a:rPr lang="en-US" altLang="zh-TW" sz="2133" dirty="0">
                <a:solidFill>
                  <a:schemeClr val="tx1"/>
                </a:solidFill>
                <a:cs typeface="PT Serif" charset="0"/>
              </a:rPr>
              <a:t>(</a:t>
            </a:r>
            <a:r>
              <a:rPr lang="zh-TW" altLang="en-US" sz="2133" dirty="0">
                <a:solidFill>
                  <a:schemeClr val="tx1"/>
                </a:solidFill>
                <a:cs typeface="PT Serif" charset="0"/>
              </a:rPr>
              <a:t>紅框</a:t>
            </a:r>
            <a:r>
              <a:rPr lang="en-US" altLang="zh-TW" sz="2133" dirty="0">
                <a:solidFill>
                  <a:schemeClr val="tx1"/>
                </a:solidFill>
                <a:cs typeface="PT Serif" charset="0"/>
              </a:rPr>
              <a:t>)</a:t>
            </a:r>
            <a:r>
              <a:rPr lang="zh-TW" altLang="en-US" sz="2133" dirty="0">
                <a:solidFill>
                  <a:schemeClr val="tx1"/>
                </a:solidFill>
                <a:cs typeface="PT Serif" charset="0"/>
              </a:rPr>
              <a:t>選填完畢，點選</a:t>
            </a:r>
            <a:r>
              <a:rPr lang="en-US" altLang="zh-TW" sz="2133" dirty="0">
                <a:solidFill>
                  <a:schemeClr val="tx1"/>
                </a:solidFill>
                <a:cs typeface="PT Serif" charset="0"/>
              </a:rPr>
              <a:t>【</a:t>
            </a:r>
            <a:r>
              <a:rPr lang="zh-TW" altLang="en-US" sz="2133" b="1" dirty="0">
                <a:solidFill>
                  <a:srgbClr val="F88614"/>
                </a:solidFill>
                <a:cs typeface="PT Serif" charset="0"/>
              </a:rPr>
              <a:t>送出</a:t>
            </a:r>
            <a:r>
              <a:rPr lang="en-US" altLang="zh-TW" sz="2133" dirty="0">
                <a:solidFill>
                  <a:schemeClr val="tx1"/>
                </a:solidFill>
                <a:cs typeface="PT Serif" charset="0"/>
              </a:rPr>
              <a:t>】</a:t>
            </a:r>
            <a:r>
              <a:rPr lang="zh-TW" altLang="en-US" sz="2133" dirty="0">
                <a:solidFill>
                  <a:schemeClr val="tx1"/>
                </a:solidFill>
                <a:cs typeface="PT Serif" charset="0"/>
              </a:rPr>
              <a:t>按鈕</a:t>
            </a:r>
            <a:r>
              <a:rPr lang="en-US" altLang="zh-TW" sz="2133" dirty="0">
                <a:solidFill>
                  <a:schemeClr val="tx1"/>
                </a:solidFill>
                <a:cs typeface="PT Serif" charset="0"/>
              </a:rPr>
              <a:t>(</a:t>
            </a:r>
            <a:r>
              <a:rPr lang="zh-TW" altLang="en-US" sz="2133" dirty="0">
                <a:solidFill>
                  <a:schemeClr val="tx1"/>
                </a:solidFill>
                <a:cs typeface="PT Serif" charset="0"/>
              </a:rPr>
              <a:t>橘框</a:t>
            </a:r>
            <a:r>
              <a:rPr lang="en-US" altLang="zh-TW" sz="2133" dirty="0">
                <a:solidFill>
                  <a:schemeClr val="tx1"/>
                </a:solidFill>
                <a:cs typeface="PT Serif" charset="0"/>
              </a:rPr>
              <a:t>)</a:t>
            </a:r>
            <a:r>
              <a:rPr lang="zh-TW" altLang="en-US" sz="2133" dirty="0">
                <a:solidFill>
                  <a:schemeClr val="tx1"/>
                </a:solidFill>
                <a:cs typeface="PT Serif" charset="0"/>
              </a:rPr>
              <a:t>，</a:t>
            </a:r>
            <a:endParaRPr lang="en-US" altLang="zh-TW" sz="2133" dirty="0">
              <a:solidFill>
                <a:schemeClr val="tx1"/>
              </a:solidFill>
              <a:cs typeface="PT Serif" charset="0"/>
            </a:endParaRPr>
          </a:p>
          <a:p>
            <a:pPr marL="114296">
              <a:lnSpc>
                <a:spcPct val="150000"/>
              </a:lnSpc>
              <a:spcBef>
                <a:spcPts val="600"/>
              </a:spcBef>
              <a:buSzPts val="1800"/>
            </a:pPr>
            <a:r>
              <a:rPr lang="zh-TW" altLang="en-US" sz="2133" dirty="0">
                <a:solidFill>
                  <a:schemeClr val="tx1"/>
                </a:solidFill>
                <a:cs typeface="PT Serif" charset="0"/>
              </a:rPr>
              <a:t>     即儲存單一學生的未報名因素。</a:t>
            </a:r>
          </a:p>
          <a:p>
            <a:pPr marL="457178" indent="-342882">
              <a:lnSpc>
                <a:spcPct val="150000"/>
              </a:lnSpc>
              <a:spcBef>
                <a:spcPts val="600"/>
              </a:spcBef>
              <a:buSzPts val="1800"/>
              <a:buFont typeface="Arial" panose="020B0604020202020204" pitchFamily="34" charset="0"/>
              <a:buChar char="◉"/>
            </a:pPr>
            <a:r>
              <a:rPr lang="zh-TW" altLang="en-US" sz="2133" u="sng" dirty="0">
                <a:solidFill>
                  <a:schemeClr val="tx1"/>
                </a:solidFill>
                <a:cs typeface="PT Serif" charset="0"/>
              </a:rPr>
              <a:t>批次設定</a:t>
            </a:r>
            <a:r>
              <a:rPr lang="en-US" altLang="zh-TW" sz="2133" dirty="0">
                <a:solidFill>
                  <a:schemeClr val="tx1"/>
                </a:solidFill>
                <a:cs typeface="PT Serif" charset="0"/>
              </a:rPr>
              <a:t>:</a:t>
            </a:r>
            <a:r>
              <a:rPr lang="zh-TW" altLang="en-US" sz="2133" dirty="0">
                <a:solidFill>
                  <a:schemeClr val="tx1"/>
                </a:solidFill>
                <a:cs typeface="PT Serif" charset="0"/>
              </a:rPr>
              <a:t>將多位學生的未報名因素選填完畢，點選</a:t>
            </a:r>
            <a:r>
              <a:rPr lang="en-US" altLang="zh-TW" sz="2133" dirty="0">
                <a:solidFill>
                  <a:schemeClr val="tx1"/>
                </a:solidFill>
                <a:cs typeface="PT Serif" charset="0"/>
              </a:rPr>
              <a:t>【</a:t>
            </a:r>
            <a:r>
              <a:rPr lang="zh-TW" altLang="en-US" sz="2133" b="1" dirty="0">
                <a:solidFill>
                  <a:srgbClr val="0000FF"/>
                </a:solidFill>
                <a:cs typeface="PT Serif" charset="0"/>
              </a:rPr>
              <a:t>一鍵儲存未報名因素</a:t>
            </a:r>
            <a:r>
              <a:rPr lang="en-US" altLang="zh-TW" sz="2133" dirty="0">
                <a:solidFill>
                  <a:schemeClr val="tx1"/>
                </a:solidFill>
                <a:cs typeface="PT Serif" charset="0"/>
              </a:rPr>
              <a:t>】</a:t>
            </a:r>
            <a:r>
              <a:rPr lang="zh-TW" altLang="en-US" sz="2133" dirty="0">
                <a:solidFill>
                  <a:schemeClr val="tx1"/>
                </a:solidFill>
                <a:cs typeface="PT Serif" charset="0"/>
              </a:rPr>
              <a:t>按鈕</a:t>
            </a:r>
            <a:endParaRPr lang="en-US" altLang="zh-TW" sz="2133" dirty="0">
              <a:solidFill>
                <a:schemeClr val="tx1"/>
              </a:solidFill>
              <a:cs typeface="PT Serif" charset="0"/>
            </a:endParaRPr>
          </a:p>
          <a:p>
            <a:pPr marL="114296">
              <a:lnSpc>
                <a:spcPct val="150000"/>
              </a:lnSpc>
              <a:spcBef>
                <a:spcPts val="600"/>
              </a:spcBef>
              <a:buSzPts val="1800"/>
            </a:pPr>
            <a:r>
              <a:rPr lang="zh-TW" altLang="en-US" sz="2133" dirty="0">
                <a:solidFill>
                  <a:schemeClr val="tx1"/>
                </a:solidFill>
                <a:cs typeface="PT Serif" charset="0"/>
              </a:rPr>
              <a:t>    </a:t>
            </a:r>
            <a:r>
              <a:rPr lang="en-US" altLang="zh-TW" sz="2133" dirty="0">
                <a:solidFill>
                  <a:schemeClr val="tx1"/>
                </a:solidFill>
                <a:cs typeface="PT Serif" charset="0"/>
              </a:rPr>
              <a:t>(</a:t>
            </a:r>
            <a:r>
              <a:rPr lang="zh-TW" altLang="en-US" sz="2133" dirty="0">
                <a:solidFill>
                  <a:schemeClr val="tx1"/>
                </a:solidFill>
                <a:cs typeface="PT Serif" charset="0"/>
              </a:rPr>
              <a:t>藍框</a:t>
            </a:r>
            <a:r>
              <a:rPr lang="en-US" altLang="zh-TW" sz="2133" dirty="0">
                <a:solidFill>
                  <a:schemeClr val="tx1"/>
                </a:solidFill>
                <a:cs typeface="PT Serif" charset="0"/>
              </a:rPr>
              <a:t>)</a:t>
            </a:r>
            <a:r>
              <a:rPr lang="zh-TW" altLang="en-US" sz="2133" dirty="0">
                <a:solidFill>
                  <a:schemeClr val="tx1"/>
                </a:solidFill>
                <a:cs typeface="PT Serif" charset="0"/>
              </a:rPr>
              <a:t>，便可一次儲存多位學生的未報名 </a:t>
            </a:r>
            <a:endParaRPr lang="en-US" altLang="zh-TW" sz="2133" dirty="0">
              <a:solidFill>
                <a:schemeClr val="tx1"/>
              </a:solidFill>
              <a:cs typeface="PT Serif" charset="0"/>
            </a:endParaRPr>
          </a:p>
          <a:p>
            <a:pPr marL="114296">
              <a:lnSpc>
                <a:spcPct val="150000"/>
              </a:lnSpc>
              <a:spcBef>
                <a:spcPts val="600"/>
              </a:spcBef>
              <a:buSzPts val="1800"/>
            </a:pPr>
            <a:r>
              <a:rPr lang="zh-TW" altLang="en-US" sz="2133" dirty="0">
                <a:solidFill>
                  <a:schemeClr val="tx1"/>
                </a:solidFill>
                <a:cs typeface="PT Serif" charset="0"/>
              </a:rPr>
              <a:t>    因素。</a:t>
            </a:r>
          </a:p>
          <a:p>
            <a:pPr marL="457178" indent="-342882">
              <a:lnSpc>
                <a:spcPct val="150000"/>
              </a:lnSpc>
              <a:spcBef>
                <a:spcPts val="600"/>
              </a:spcBef>
              <a:buSzPts val="1800"/>
              <a:buFont typeface="Arial" panose="020B0604020202020204" pitchFamily="34" charset="0"/>
              <a:buChar char="◉"/>
            </a:pPr>
            <a:endParaRPr lang="zh-TW" altLang="en-US" sz="2133" dirty="0">
              <a:solidFill>
                <a:schemeClr val="tx1"/>
              </a:solidFill>
              <a:cs typeface="PT Serif" charset="0"/>
            </a:endParaRPr>
          </a:p>
        </p:txBody>
      </p:sp>
      <p:sp>
        <p:nvSpPr>
          <p:cNvPr id="119" name="Google Shape;119;p16"/>
          <p:cNvSpPr txBox="1">
            <a:spLocks noGrp="1"/>
          </p:cNvSpPr>
          <p:nvPr>
            <p:ph type="sldNum" sz="quarter" idx="4"/>
          </p:nvPr>
        </p:nvSpPr>
        <p:spPr>
          <a:prstGeom prst="rect">
            <a:avLst/>
          </a:prstGeom>
        </p:spPr>
        <p:txBody>
          <a:bodyPr spcFirstLastPara="1" vert="horz" wrap="square" lIns="91425" tIns="91425" rIns="91425" bIns="91425" rtlCol="0" anchor="t" anchorCtr="0">
            <a:noAutofit/>
          </a:bodyPr>
          <a:lstStyle/>
          <a:p>
            <a:fld id="{00000000-1234-1234-1234-123412341234}" type="slidenum">
              <a:rPr lang="en"/>
              <a:pPr/>
              <a:t>46</a:t>
            </a:fld>
            <a:endParaRPr/>
          </a:p>
        </p:txBody>
      </p:sp>
      <p:sp>
        <p:nvSpPr>
          <p:cNvPr id="26" name="矩形 25"/>
          <p:cNvSpPr/>
          <p:nvPr/>
        </p:nvSpPr>
        <p:spPr>
          <a:xfrm>
            <a:off x="0" y="294188"/>
            <a:ext cx="1007435" cy="5453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8">
              <a:solidFill>
                <a:schemeClr val="accent4">
                  <a:lumMod val="75000"/>
                </a:schemeClr>
              </a:solidFill>
            </a:endParaRPr>
          </a:p>
        </p:txBody>
      </p:sp>
      <p:sp>
        <p:nvSpPr>
          <p:cNvPr id="27" name="TextBox 107"/>
          <p:cNvSpPr txBox="1"/>
          <p:nvPr/>
        </p:nvSpPr>
        <p:spPr>
          <a:xfrm>
            <a:off x="911422" y="322085"/>
            <a:ext cx="5015244" cy="502766"/>
          </a:xfrm>
          <a:prstGeom prst="rect">
            <a:avLst/>
          </a:prstGeom>
          <a:noFill/>
          <a:effectLst/>
        </p:spPr>
        <p:txBody>
          <a:bodyPr wrap="square" rtlCol="0">
            <a:spAutoFit/>
          </a:bodyPr>
          <a:lstStyle/>
          <a:p>
            <a:r>
              <a:rPr lang="zh-TW" altLang="en-US" sz="2667" b="1" dirty="0">
                <a:solidFill>
                  <a:schemeClr val="accent4">
                    <a:lumMod val="75000"/>
                  </a:schemeClr>
                </a:solidFill>
                <a:latin typeface="微軟正黑體" panose="020B0604030504040204" pitchFamily="34" charset="-120"/>
                <a:ea typeface="微軟正黑體" panose="020B0604030504040204" pitchFamily="34" charset="-120"/>
              </a:rPr>
              <a:t>十一、學生未報名因素設定</a:t>
            </a:r>
          </a:p>
        </p:txBody>
      </p:sp>
      <p:pic>
        <p:nvPicPr>
          <p:cNvPr id="2052" name="圖片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84993" y="1340181"/>
            <a:ext cx="5486905" cy="4898207"/>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2"/>
          <p:cNvSpPr txBox="1">
            <a:spLocks noChangeArrowheads="1"/>
          </p:cNvSpPr>
          <p:nvPr/>
        </p:nvSpPr>
        <p:spPr bwMode="auto">
          <a:xfrm>
            <a:off x="911423" y="930388"/>
            <a:ext cx="7529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zh-TW" altLang="en-US" sz="2400" dirty="0">
                <a:latin typeface="微軟正黑體" panose="020B0604030504040204" pitchFamily="34" charset="-120"/>
                <a:ea typeface="微軟正黑體" panose="020B0604030504040204" pitchFamily="34" charset="-120"/>
              </a:rPr>
              <a:t>相關作業</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「免試」</a:t>
            </a:r>
            <a:r>
              <a:rPr lang="en-US" altLang="zh-TW" sz="2400" dirty="0">
                <a:latin typeface="微軟正黑體" panose="020B0604030504040204" pitchFamily="34" charset="-120"/>
                <a:ea typeface="微軟正黑體" panose="020B0604030504040204" pitchFamily="34" charset="-120"/>
              </a:rPr>
              <a:t>_</a:t>
            </a:r>
            <a:r>
              <a:rPr lang="zh-TW" altLang="en-US" sz="2400" dirty="0">
                <a:latin typeface="微軟正黑體" panose="020B0604030504040204" pitchFamily="34" charset="-120"/>
                <a:ea typeface="微軟正黑體" panose="020B0604030504040204" pitchFamily="34" charset="-120"/>
              </a:rPr>
              <a:t>學生「報名設定」與「報表列印」</a:t>
            </a:r>
          </a:p>
        </p:txBody>
      </p:sp>
    </p:spTree>
    <p:extLst>
      <p:ext uri="{BB962C8B-B14F-4D97-AF65-F5344CB8AC3E}">
        <p14:creationId xmlns:p14="http://schemas.microsoft.com/office/powerpoint/2010/main" val="101658660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5" name="文字版面配置區 4"/>
          <p:cNvSpPr>
            <a:spLocks noGrp="1"/>
          </p:cNvSpPr>
          <p:nvPr>
            <p:ph type="body" idx="1"/>
          </p:nvPr>
        </p:nvSpPr>
        <p:spPr>
          <a:xfrm>
            <a:off x="867448" y="2403639"/>
            <a:ext cx="10515600" cy="1040379"/>
          </a:xfrm>
        </p:spPr>
        <p:txBody>
          <a:bodyPr>
            <a:noAutofit/>
          </a:bodyPr>
          <a:lstStyle/>
          <a:p>
            <a:pPr marL="457178" indent="-342882">
              <a:lnSpc>
                <a:spcPct val="150000"/>
              </a:lnSpc>
              <a:spcBef>
                <a:spcPts val="600"/>
              </a:spcBef>
              <a:buSzPts val="1800"/>
              <a:buFont typeface="Arial" panose="020B0604020202020204" pitchFamily="34" charset="0"/>
              <a:buChar char="◉"/>
            </a:pPr>
            <a:r>
              <a:rPr lang="zh-TW" altLang="en-US" sz="2133" dirty="0">
                <a:solidFill>
                  <a:schemeClr val="tx1"/>
                </a:solidFill>
                <a:cs typeface="PT Serif" charset="0"/>
              </a:rPr>
              <a:t>未報名因素選擇</a:t>
            </a:r>
            <a:r>
              <a:rPr lang="en-US" altLang="zh-TW" sz="2133" dirty="0">
                <a:solidFill>
                  <a:schemeClr val="tx1"/>
                </a:solidFill>
                <a:cs typeface="PT Serif" charset="0"/>
              </a:rPr>
              <a:t>【</a:t>
            </a:r>
            <a:r>
              <a:rPr lang="zh-TW" altLang="en-US" sz="2133" dirty="0">
                <a:solidFill>
                  <a:schemeClr val="tx1"/>
                </a:solidFill>
                <a:cs typeface="PT Serif" charset="0"/>
              </a:rPr>
              <a:t>其他</a:t>
            </a:r>
            <a:r>
              <a:rPr lang="en-US" altLang="zh-TW" sz="2133" dirty="0">
                <a:solidFill>
                  <a:schemeClr val="tx1"/>
                </a:solidFill>
                <a:cs typeface="PT Serif" charset="0"/>
              </a:rPr>
              <a:t>】</a:t>
            </a:r>
            <a:r>
              <a:rPr lang="zh-TW" altLang="en-US" sz="2133" dirty="0">
                <a:solidFill>
                  <a:schemeClr val="tx1"/>
                </a:solidFill>
                <a:cs typeface="PT Serif" charset="0"/>
              </a:rPr>
              <a:t>，需要手動填寫原因再點選</a:t>
            </a:r>
            <a:r>
              <a:rPr lang="en-US" altLang="zh-TW" sz="2133" dirty="0">
                <a:solidFill>
                  <a:schemeClr val="tx1"/>
                </a:solidFill>
                <a:cs typeface="PT Serif" charset="0"/>
              </a:rPr>
              <a:t>【</a:t>
            </a:r>
            <a:r>
              <a:rPr lang="zh-TW" altLang="en-US" sz="2133" dirty="0">
                <a:solidFill>
                  <a:schemeClr val="tx1"/>
                </a:solidFill>
                <a:cs typeface="PT Serif" charset="0"/>
              </a:rPr>
              <a:t>送出</a:t>
            </a:r>
            <a:r>
              <a:rPr lang="en-US" altLang="zh-TW" sz="2133" dirty="0">
                <a:solidFill>
                  <a:schemeClr val="tx1"/>
                </a:solidFill>
                <a:cs typeface="PT Serif" charset="0"/>
              </a:rPr>
              <a:t>】</a:t>
            </a:r>
            <a:r>
              <a:rPr lang="zh-TW" altLang="en-US" sz="2133" dirty="0">
                <a:solidFill>
                  <a:schemeClr val="tx1"/>
                </a:solidFill>
                <a:cs typeface="PT Serif" charset="0"/>
              </a:rPr>
              <a:t>或是</a:t>
            </a:r>
            <a:r>
              <a:rPr lang="en-US" altLang="zh-TW" sz="2133" dirty="0">
                <a:solidFill>
                  <a:schemeClr val="tx1"/>
                </a:solidFill>
                <a:cs typeface="PT Serif" charset="0"/>
              </a:rPr>
              <a:t>【</a:t>
            </a:r>
            <a:r>
              <a:rPr lang="zh-TW" altLang="en-US" sz="2133" dirty="0">
                <a:solidFill>
                  <a:schemeClr val="tx1"/>
                </a:solidFill>
                <a:cs typeface="PT Serif" charset="0"/>
              </a:rPr>
              <a:t>一鍵儲存未報名因素</a:t>
            </a:r>
            <a:r>
              <a:rPr lang="en-US" altLang="zh-TW" sz="2133" dirty="0">
                <a:solidFill>
                  <a:schemeClr val="tx1"/>
                </a:solidFill>
                <a:cs typeface="PT Serif" charset="0"/>
              </a:rPr>
              <a:t>】</a:t>
            </a:r>
            <a:r>
              <a:rPr lang="zh-TW" altLang="en-US" sz="2133" dirty="0">
                <a:solidFill>
                  <a:schemeClr val="tx1"/>
                </a:solidFill>
                <a:cs typeface="PT Serif" charset="0"/>
              </a:rPr>
              <a:t>按鈕。</a:t>
            </a:r>
          </a:p>
        </p:txBody>
      </p:sp>
      <p:sp>
        <p:nvSpPr>
          <p:cNvPr id="119" name="Google Shape;119;p16"/>
          <p:cNvSpPr txBox="1">
            <a:spLocks noGrp="1"/>
          </p:cNvSpPr>
          <p:nvPr>
            <p:ph type="sldNum" sz="quarter" idx="4"/>
          </p:nvPr>
        </p:nvSpPr>
        <p:spPr>
          <a:prstGeom prst="rect">
            <a:avLst/>
          </a:prstGeom>
        </p:spPr>
        <p:txBody>
          <a:bodyPr spcFirstLastPara="1" vert="horz" wrap="square" lIns="91425" tIns="91425" rIns="91425" bIns="91425" rtlCol="0" anchor="t" anchorCtr="0">
            <a:noAutofit/>
          </a:bodyPr>
          <a:lstStyle/>
          <a:p>
            <a:fld id="{00000000-1234-1234-1234-123412341234}" type="slidenum">
              <a:rPr lang="en"/>
              <a:pPr/>
              <a:t>47</a:t>
            </a:fld>
            <a:endParaRPr/>
          </a:p>
        </p:txBody>
      </p:sp>
      <p:sp>
        <p:nvSpPr>
          <p:cNvPr id="27" name="TextBox 107"/>
          <p:cNvSpPr txBox="1"/>
          <p:nvPr/>
        </p:nvSpPr>
        <p:spPr>
          <a:xfrm>
            <a:off x="911423" y="322085"/>
            <a:ext cx="4553360" cy="502766"/>
          </a:xfrm>
          <a:prstGeom prst="rect">
            <a:avLst/>
          </a:prstGeom>
          <a:noFill/>
          <a:effectLst/>
        </p:spPr>
        <p:txBody>
          <a:bodyPr wrap="square" rtlCol="0">
            <a:spAutoFit/>
          </a:bodyPr>
          <a:lstStyle/>
          <a:p>
            <a:r>
              <a:rPr lang="zh-TW" altLang="en-US" sz="2667" b="1" dirty="0">
                <a:solidFill>
                  <a:schemeClr val="accent4">
                    <a:lumMod val="75000"/>
                  </a:schemeClr>
                </a:solidFill>
                <a:latin typeface="微軟正黑體" panose="020B0604030504040204" pitchFamily="34" charset="-120"/>
                <a:ea typeface="微軟正黑體" panose="020B0604030504040204" pitchFamily="34" charset="-120"/>
              </a:rPr>
              <a:t>十一、學生未報名因素設定</a:t>
            </a:r>
          </a:p>
        </p:txBody>
      </p:sp>
      <p:sp>
        <p:nvSpPr>
          <p:cNvPr id="9" name="Google Shape;124;p17"/>
          <p:cNvSpPr txBox="1">
            <a:spLocks/>
          </p:cNvSpPr>
          <p:nvPr/>
        </p:nvSpPr>
        <p:spPr>
          <a:xfrm>
            <a:off x="4548576" y="1774271"/>
            <a:ext cx="2042104" cy="43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r>
              <a:rPr lang="zh-TW" altLang="en-US" sz="3200" dirty="0">
                <a:highlight>
                  <a:srgbClr val="FFCD00"/>
                </a:highlight>
              </a:rPr>
              <a:t>**提醒**</a:t>
            </a:r>
          </a:p>
        </p:txBody>
      </p:sp>
      <p:sp>
        <p:nvSpPr>
          <p:cNvPr id="10" name="矩形 9"/>
          <p:cNvSpPr/>
          <p:nvPr/>
        </p:nvSpPr>
        <p:spPr>
          <a:xfrm>
            <a:off x="0" y="322084"/>
            <a:ext cx="1007435" cy="54537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8">
              <a:solidFill>
                <a:schemeClr val="accent4">
                  <a:lumMod val="75000"/>
                </a:schemeClr>
              </a:solidFill>
            </a:endParaRPr>
          </a:p>
        </p:txBody>
      </p:sp>
      <p:pic>
        <p:nvPicPr>
          <p:cNvPr id="4" name="圖片 3"/>
          <p:cNvPicPr>
            <a:picLocks noChangeAspect="1"/>
          </p:cNvPicPr>
          <p:nvPr/>
        </p:nvPicPr>
        <p:blipFill>
          <a:blip r:embed="rId3"/>
          <a:stretch>
            <a:fillRect/>
          </a:stretch>
        </p:blipFill>
        <p:spPr>
          <a:xfrm>
            <a:off x="2260415" y="3746052"/>
            <a:ext cx="7737508" cy="1788387"/>
          </a:xfrm>
          <a:prstGeom prst="rect">
            <a:avLst/>
          </a:prstGeom>
        </p:spPr>
      </p:pic>
      <p:sp>
        <p:nvSpPr>
          <p:cNvPr id="11" name="文字方塊 2"/>
          <p:cNvSpPr txBox="1">
            <a:spLocks noChangeArrowheads="1"/>
          </p:cNvSpPr>
          <p:nvPr/>
        </p:nvSpPr>
        <p:spPr bwMode="auto">
          <a:xfrm>
            <a:off x="911423" y="930388"/>
            <a:ext cx="7529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zh-TW" altLang="en-US" sz="2400" dirty="0">
                <a:latin typeface="微軟正黑體" panose="020B0604030504040204" pitchFamily="34" charset="-120"/>
                <a:ea typeface="微軟正黑體" panose="020B0604030504040204" pitchFamily="34" charset="-120"/>
              </a:rPr>
              <a:t>相關作業</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「免試」</a:t>
            </a:r>
            <a:r>
              <a:rPr lang="en-US" altLang="zh-TW" sz="2400" dirty="0">
                <a:latin typeface="微軟正黑體" panose="020B0604030504040204" pitchFamily="34" charset="-120"/>
                <a:ea typeface="微軟正黑體" panose="020B0604030504040204" pitchFamily="34" charset="-120"/>
              </a:rPr>
              <a:t>_</a:t>
            </a:r>
            <a:r>
              <a:rPr lang="zh-TW" altLang="en-US" sz="2400" dirty="0">
                <a:latin typeface="微軟正黑體" panose="020B0604030504040204" pitchFamily="34" charset="-120"/>
                <a:ea typeface="微軟正黑體" panose="020B0604030504040204" pitchFamily="34" charset="-120"/>
              </a:rPr>
              <a:t>學生「報名設定」與「報表列印」</a:t>
            </a:r>
          </a:p>
        </p:txBody>
      </p:sp>
    </p:spTree>
    <p:extLst>
      <p:ext uri="{BB962C8B-B14F-4D97-AF65-F5344CB8AC3E}">
        <p14:creationId xmlns:p14="http://schemas.microsoft.com/office/powerpoint/2010/main" val="230290233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00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 y="199702"/>
            <a:ext cx="755576" cy="409031"/>
          </a:xfrm>
          <a:prstGeom prst="rect">
            <a:avLst/>
          </a:prstGeom>
          <a:solidFill>
            <a:srgbClr val="929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pPr>
            <a:endParaRPr lang="zh-CN" altLang="en-US" sz="1800" kern="1200">
              <a:solidFill>
                <a:srgbClr val="00B050"/>
              </a:solidFill>
              <a:latin typeface="Calibri" panose="020F0502020204030204"/>
            </a:endParaRPr>
          </a:p>
        </p:txBody>
      </p:sp>
      <p:sp>
        <p:nvSpPr>
          <p:cNvPr id="9" name="TextBox 107"/>
          <p:cNvSpPr txBox="1"/>
          <p:nvPr/>
        </p:nvSpPr>
        <p:spPr>
          <a:xfrm>
            <a:off x="723899" y="142605"/>
            <a:ext cx="9082832" cy="523220"/>
          </a:xfrm>
          <a:prstGeom prst="rect">
            <a:avLst/>
          </a:prstGeom>
          <a:noFill/>
          <a:effectLst/>
        </p:spPr>
        <p:txBody>
          <a:bodyPr wrap="square" rtlCol="0">
            <a:spAutoFit/>
          </a:bodyPr>
          <a:lstStyle/>
          <a:p>
            <a:pPr defTabSz="914377">
              <a:buClrTx/>
            </a:pPr>
            <a:r>
              <a:rPr lang="zh-TW" altLang="en-US" sz="2800" b="1" kern="1200" dirty="0">
                <a:solidFill>
                  <a:srgbClr val="9292BE"/>
                </a:solidFill>
                <a:latin typeface="微軟正黑體" panose="020B0604030504040204" pitchFamily="34" charset="-120"/>
                <a:ea typeface="微軟正黑體" panose="020B0604030504040204" pitchFamily="34" charset="-120"/>
                <a:cs typeface="+mn-cs"/>
              </a:rPr>
              <a:t>免試報名設定</a:t>
            </a:r>
            <a:endParaRPr lang="en-US" altLang="zh-TW" sz="2800" b="1" kern="1200" dirty="0">
              <a:solidFill>
                <a:srgbClr val="9292BE"/>
              </a:solidFill>
              <a:latin typeface="微軟正黑體" panose="020B0604030504040204" pitchFamily="34" charset="-120"/>
              <a:ea typeface="微軟正黑體" panose="020B0604030504040204" pitchFamily="34" charset="-120"/>
              <a:cs typeface="+mn-cs"/>
            </a:endParaRPr>
          </a:p>
        </p:txBody>
      </p:sp>
      <p:sp>
        <p:nvSpPr>
          <p:cNvPr id="10" name="Rectangle 2"/>
          <p:cNvSpPr>
            <a:spLocks noChangeArrowheads="1"/>
          </p:cNvSpPr>
          <p:nvPr/>
        </p:nvSpPr>
        <p:spPr bwMode="auto">
          <a:xfrm>
            <a:off x="723900" y="746948"/>
            <a:ext cx="10763805" cy="500906"/>
          </a:xfrm>
          <a:prstGeom prst="rect">
            <a:avLst/>
          </a:prstGeom>
          <a:noFill/>
          <a:ln>
            <a:noFill/>
          </a:ln>
          <a:effectLst>
            <a:prstShdw prst="shdw17" dist="17961" dir="2700000">
              <a:srgbClr val="4F5C19"/>
            </a:prstShdw>
          </a:effectLst>
        </p:spPr>
        <p:txBody>
          <a:bodyPr wrap="square" anchor="ctr">
            <a:spAutoFit/>
          </a:bodyPr>
          <a:lstStyle>
            <a:lvl1pPr indent="127000">
              <a:spcBef>
                <a:spcPct val="20000"/>
              </a:spcBef>
              <a:buChar char="•"/>
              <a:defRPr kumimoji="1" sz="3200">
                <a:solidFill>
                  <a:schemeClr val="tx1"/>
                </a:solidFill>
                <a:latin typeface="Comic Sans MS" panose="030F0702030302020204" pitchFamily="66" charset="0"/>
                <a:ea typeface="新細明體" panose="02020500000000000000" pitchFamily="18" charset="-120"/>
              </a:defRPr>
            </a:lvl1pPr>
            <a:lvl2pPr marL="742950" indent="-285750">
              <a:spcBef>
                <a:spcPct val="20000"/>
              </a:spcBef>
              <a:buChar char="–"/>
              <a:defRPr kumimoji="1" sz="2800">
                <a:solidFill>
                  <a:schemeClr val="tx1"/>
                </a:solidFill>
                <a:latin typeface="Comic Sans MS" panose="030F0702030302020204" pitchFamily="66" charset="0"/>
                <a:ea typeface="新細明體" panose="02020500000000000000" pitchFamily="18" charset="-120"/>
              </a:defRPr>
            </a:lvl2pPr>
            <a:lvl3pPr marL="1143000" indent="-228600">
              <a:spcBef>
                <a:spcPct val="20000"/>
              </a:spcBef>
              <a:buChar char="•"/>
              <a:defRPr kumimoji="1" sz="2400">
                <a:solidFill>
                  <a:schemeClr val="tx1"/>
                </a:solidFill>
                <a:latin typeface="Comic Sans MS" panose="030F0702030302020204" pitchFamily="66" charset="0"/>
                <a:ea typeface="新細明體" panose="02020500000000000000" pitchFamily="18" charset="-120"/>
              </a:defRPr>
            </a:lvl3pPr>
            <a:lvl4pPr marL="1600200" indent="-228600">
              <a:spcBef>
                <a:spcPct val="20000"/>
              </a:spcBef>
              <a:buChar char="–"/>
              <a:defRPr kumimoji="1" sz="2000">
                <a:solidFill>
                  <a:schemeClr val="tx1"/>
                </a:solidFill>
                <a:latin typeface="Comic Sans MS" panose="030F0702030302020204" pitchFamily="66" charset="0"/>
                <a:ea typeface="新細明體" panose="02020500000000000000" pitchFamily="18" charset="-120"/>
              </a:defRPr>
            </a:lvl4pPr>
            <a:lvl5pPr marL="2057400" indent="-228600">
              <a:spcBef>
                <a:spcPct val="20000"/>
              </a:spcBef>
              <a:buChar char="»"/>
              <a:defRPr kumimoji="1" sz="2000">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9pPr>
          </a:lstStyle>
          <a:p>
            <a:pPr indent="0" defTabSz="866921">
              <a:spcBef>
                <a:spcPct val="0"/>
              </a:spcBef>
              <a:buClrTx/>
              <a:buNone/>
              <a:defRPr/>
            </a:pPr>
            <a:r>
              <a:rPr lang="zh-TW" altLang="en-US" sz="2655" b="1" kern="1200" dirty="0">
                <a:solidFill>
                  <a:srgbClr val="7030A0"/>
                </a:solidFill>
                <a:latin typeface="微軟正黑體" panose="020B0604030504040204" pitchFamily="34" charset="-120"/>
                <a:ea typeface="微軟正黑體" panose="020B0604030504040204" pitchFamily="34" charset="-120"/>
                <a:cs typeface="+mn-cs"/>
              </a:rPr>
              <a:t>相關作業</a:t>
            </a:r>
            <a:r>
              <a:rPr lang="en-US" altLang="zh-TW" sz="2655" b="1" kern="1200" dirty="0" smtClean="0">
                <a:solidFill>
                  <a:srgbClr val="7030A0"/>
                </a:solidFill>
                <a:latin typeface="微軟正黑體" panose="020B0604030504040204" pitchFamily="34" charset="-120"/>
                <a:ea typeface="微軟正黑體" panose="020B0604030504040204" pitchFamily="34" charset="-120"/>
                <a:cs typeface="+mn-cs"/>
              </a:rPr>
              <a:t>/</a:t>
            </a:r>
            <a:r>
              <a:rPr lang="zh-TW" altLang="en-US" sz="2655" b="1" kern="1200" dirty="0">
                <a:solidFill>
                  <a:srgbClr val="7030A0"/>
                </a:solidFill>
                <a:latin typeface="微軟正黑體" panose="020B0604030504040204" pitchFamily="34" charset="-120"/>
                <a:ea typeface="微軟正黑體" panose="020B0604030504040204" pitchFamily="34" charset="-120"/>
              </a:rPr>
              <a:t>「免試」</a:t>
            </a:r>
            <a:r>
              <a:rPr lang="en-US" altLang="zh-TW" sz="2655" b="1" kern="1200" dirty="0">
                <a:solidFill>
                  <a:srgbClr val="7030A0"/>
                </a:solidFill>
                <a:latin typeface="微軟正黑體" panose="020B0604030504040204" pitchFamily="34" charset="-120"/>
                <a:ea typeface="微軟正黑體" panose="020B0604030504040204" pitchFamily="34" charset="-120"/>
              </a:rPr>
              <a:t>_</a:t>
            </a:r>
            <a:r>
              <a:rPr lang="zh-TW" altLang="en-US" sz="2655" b="1" kern="1200" dirty="0">
                <a:solidFill>
                  <a:srgbClr val="7030A0"/>
                </a:solidFill>
                <a:latin typeface="微軟正黑體" panose="020B0604030504040204" pitchFamily="34" charset="-120"/>
                <a:ea typeface="微軟正黑體" panose="020B0604030504040204" pitchFamily="34" charset="-120"/>
              </a:rPr>
              <a:t>學生「報名設定」與「報表列印」</a:t>
            </a:r>
            <a:endParaRPr lang="en-US" altLang="zh-TW" sz="2655" b="1" kern="1200" dirty="0">
              <a:solidFill>
                <a:srgbClr val="7030A0"/>
              </a:solidFill>
              <a:latin typeface="微軟正黑體" panose="020B0604030504040204" pitchFamily="34" charset="-120"/>
              <a:ea typeface="微軟正黑體" panose="020B0604030504040204" pitchFamily="34" charset="-120"/>
            </a:endParaRPr>
          </a:p>
        </p:txBody>
      </p:sp>
      <p:sp>
        <p:nvSpPr>
          <p:cNvPr id="11" name="矩形 10"/>
          <p:cNvSpPr>
            <a:spLocks noChangeArrowheads="1"/>
          </p:cNvSpPr>
          <p:nvPr/>
        </p:nvSpPr>
        <p:spPr bwMode="auto">
          <a:xfrm>
            <a:off x="1339849" y="1753374"/>
            <a:ext cx="487045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571486" indent="-571486" defTabSz="914377">
              <a:lnSpc>
                <a:spcPct val="200000"/>
              </a:lnSpc>
              <a:buClrTx/>
              <a:buFont typeface="Wingdings" panose="05000000000000000000" pitchFamily="2" charset="2"/>
              <a:buChar char="l"/>
            </a:pPr>
            <a:r>
              <a:rPr lang="en-US" altLang="zh-TW" sz="3600" b="1" kern="1200" dirty="0">
                <a:solidFill>
                  <a:srgbClr val="080808"/>
                </a:solidFill>
                <a:latin typeface="微軟正黑體" panose="020B0604030504040204" pitchFamily="34" charset="-120"/>
                <a:ea typeface="微軟正黑體" panose="020B0604030504040204" pitchFamily="34" charset="-120"/>
                <a:cs typeface="+mn-cs"/>
              </a:rPr>
              <a:t>1.</a:t>
            </a:r>
            <a:r>
              <a:rPr lang="zh-TW" altLang="zh-TW" sz="3600" b="1" kern="1200" dirty="0">
                <a:solidFill>
                  <a:srgbClr val="080808"/>
                </a:solidFill>
                <a:latin typeface="微軟正黑體" panose="020B0604030504040204" pitchFamily="34" charset="-120"/>
                <a:ea typeface="微軟正黑體" panose="020B0604030504040204" pitchFamily="34" charset="-120"/>
                <a:cs typeface="+mn-cs"/>
              </a:rPr>
              <a:t>條碼讀取單筆報名</a:t>
            </a:r>
            <a:endParaRPr lang="en-US" altLang="zh-TW" sz="3600" b="1" kern="1200" dirty="0">
              <a:solidFill>
                <a:srgbClr val="080808"/>
              </a:solidFill>
              <a:latin typeface="微軟正黑體" panose="020B0604030504040204" pitchFamily="34" charset="-120"/>
              <a:ea typeface="微軟正黑體" panose="020B0604030504040204" pitchFamily="34" charset="-120"/>
              <a:cs typeface="+mn-cs"/>
            </a:endParaRPr>
          </a:p>
          <a:p>
            <a:pPr marL="571486" indent="-571486" defTabSz="914377">
              <a:lnSpc>
                <a:spcPct val="200000"/>
              </a:lnSpc>
              <a:buClrTx/>
              <a:buFont typeface="Wingdings" panose="05000000000000000000" pitchFamily="2" charset="2"/>
              <a:buChar char="l"/>
            </a:pPr>
            <a:r>
              <a:rPr lang="en-US" altLang="zh-TW" sz="3600" b="1" kern="1200" dirty="0">
                <a:solidFill>
                  <a:srgbClr val="080808"/>
                </a:solidFill>
                <a:latin typeface="微軟正黑體" panose="020B0604030504040204" pitchFamily="34" charset="-120"/>
                <a:ea typeface="微軟正黑體" panose="020B0604030504040204" pitchFamily="34" charset="-120"/>
                <a:cs typeface="+mn-cs"/>
              </a:rPr>
              <a:t>2.</a:t>
            </a:r>
            <a:r>
              <a:rPr lang="zh-TW" altLang="zh-TW" sz="3600" b="1" kern="1200" dirty="0">
                <a:solidFill>
                  <a:srgbClr val="080808"/>
                </a:solidFill>
                <a:latin typeface="微軟正黑體" panose="020B0604030504040204" pitchFamily="34" charset="-120"/>
                <a:ea typeface="微軟正黑體" panose="020B0604030504040204" pitchFamily="34" charset="-120"/>
                <a:cs typeface="+mn-cs"/>
              </a:rPr>
              <a:t>批次報名</a:t>
            </a:r>
          </a:p>
          <a:p>
            <a:pPr marL="571486" indent="-571486" defTabSz="914377">
              <a:lnSpc>
                <a:spcPct val="200000"/>
              </a:lnSpc>
              <a:buClrTx/>
              <a:buFont typeface="Wingdings" panose="05000000000000000000" pitchFamily="2" charset="2"/>
              <a:buChar char="l"/>
            </a:pPr>
            <a:r>
              <a:rPr lang="en-US" altLang="zh-TW" sz="3600" b="1" kern="1200" dirty="0">
                <a:solidFill>
                  <a:srgbClr val="080808"/>
                </a:solidFill>
                <a:latin typeface="微軟正黑體" panose="020B0604030504040204" pitchFamily="34" charset="-120"/>
                <a:ea typeface="微軟正黑體" panose="020B0604030504040204" pitchFamily="34" charset="-120"/>
                <a:cs typeface="+mn-cs"/>
              </a:rPr>
              <a:t>3.</a:t>
            </a:r>
            <a:r>
              <a:rPr lang="zh-TW" altLang="en-US" sz="3600" b="1" kern="1200" dirty="0">
                <a:solidFill>
                  <a:srgbClr val="080808"/>
                </a:solidFill>
                <a:latin typeface="微軟正黑體" panose="020B0604030504040204" pitchFamily="34" charset="-120"/>
                <a:ea typeface="微軟正黑體" panose="020B0604030504040204" pitchFamily="34" charset="-120"/>
                <a:cs typeface="+mn-cs"/>
              </a:rPr>
              <a:t>手動單筆報名</a:t>
            </a:r>
            <a:endParaRPr lang="en-US" altLang="zh-TW" sz="3600" b="1" kern="1200" dirty="0">
              <a:solidFill>
                <a:srgbClr val="080808"/>
              </a:solidFill>
              <a:latin typeface="微軟正黑體" panose="020B0604030504040204" pitchFamily="34" charset="-120"/>
              <a:ea typeface="微軟正黑體" panose="020B0604030504040204" pitchFamily="34" charset="-120"/>
              <a:cs typeface="+mn-cs"/>
            </a:endParaRPr>
          </a:p>
        </p:txBody>
      </p:sp>
      <p:sp>
        <p:nvSpPr>
          <p:cNvPr id="15" name="橢圓形圖說文字 14"/>
          <p:cNvSpPr/>
          <p:nvPr/>
        </p:nvSpPr>
        <p:spPr>
          <a:xfrm>
            <a:off x="6396817" y="2100565"/>
            <a:ext cx="811851" cy="666572"/>
          </a:xfrm>
          <a:prstGeom prst="wedgeEllipseCallout">
            <a:avLst>
              <a:gd name="adj1" fmla="val -65044"/>
              <a:gd name="adj2" fmla="val 11218"/>
            </a:avLst>
          </a:prstGeom>
          <a:solidFill>
            <a:srgbClr val="FF99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pPr>
            <a:r>
              <a:rPr lang="zh-TW" altLang="en-US" sz="3200" b="1" kern="1200" dirty="0">
                <a:solidFill>
                  <a:srgbClr val="7030A0"/>
                </a:solidFill>
                <a:latin typeface="微軟正黑體" panose="020B0604030504040204" pitchFamily="34" charset="-120"/>
                <a:ea typeface="微軟正黑體" panose="020B0604030504040204" pitchFamily="34" charset="-120"/>
              </a:rPr>
              <a:t>推</a:t>
            </a:r>
          </a:p>
        </p:txBody>
      </p:sp>
    </p:spTree>
    <p:extLst>
      <p:ext uri="{BB962C8B-B14F-4D97-AF65-F5344CB8AC3E}">
        <p14:creationId xmlns:p14="http://schemas.microsoft.com/office/powerpoint/2010/main" val="190967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194" y="5399093"/>
            <a:ext cx="8539216" cy="1133633"/>
          </a:xfrm>
          <a:prstGeom prst="rect">
            <a:avLst/>
          </a:prstGeom>
        </p:spPr>
      </p:pic>
      <p:pic>
        <p:nvPicPr>
          <p:cNvPr id="16"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800847" y="2006138"/>
            <a:ext cx="6928934" cy="31870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矩形 16"/>
          <p:cNvSpPr/>
          <p:nvPr/>
        </p:nvSpPr>
        <p:spPr>
          <a:xfrm>
            <a:off x="723899" y="1599917"/>
            <a:ext cx="4390946" cy="461665"/>
          </a:xfrm>
          <a:prstGeom prst="rect">
            <a:avLst/>
          </a:prstGeom>
        </p:spPr>
        <p:txBody>
          <a:bodyPr wrap="none">
            <a:spAutoFit/>
          </a:bodyPr>
          <a:lstStyle/>
          <a:p>
            <a:pPr defTabSz="914377">
              <a:spcBef>
                <a:spcPts val="1600"/>
              </a:spcBef>
              <a:buClrTx/>
              <a:defRPr/>
            </a:pPr>
            <a:r>
              <a:rPr lang="zh-TW" altLang="en-US" sz="2400" kern="1200" dirty="0">
                <a:solidFill>
                  <a:prstClr val="black"/>
                </a:solidFill>
                <a:latin typeface="微軟正黑體" panose="020B0604030504040204" pitchFamily="34" charset="-120"/>
                <a:ea typeface="微軟正黑體" panose="020B0604030504040204" pitchFamily="34" charset="-120"/>
                <a:cs typeface="+mn-cs"/>
              </a:rPr>
              <a:t>設定方式：</a:t>
            </a:r>
            <a:r>
              <a:rPr lang="zh-TW" altLang="zh-TW" sz="2400" b="1" u="sng" kern="1200" spc="200" dirty="0">
                <a:solidFill>
                  <a:srgbClr val="002060"/>
                </a:solidFill>
                <a:latin typeface="微軟正黑體" panose="020B0604030504040204" pitchFamily="34" charset="-120"/>
                <a:ea typeface="微軟正黑體" panose="020B0604030504040204" pitchFamily="34" charset="-120"/>
                <a:cs typeface="+mn-cs"/>
              </a:rPr>
              <a:t>條碼讀取單筆報名</a:t>
            </a:r>
          </a:p>
        </p:txBody>
      </p:sp>
      <p:sp>
        <p:nvSpPr>
          <p:cNvPr id="7" name="矩形 6"/>
          <p:cNvSpPr/>
          <p:nvPr/>
        </p:nvSpPr>
        <p:spPr>
          <a:xfrm>
            <a:off x="6565657" y="5909396"/>
            <a:ext cx="3809753" cy="6233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pPr>
            <a:endParaRPr lang="zh-TW" altLang="en-US" sz="1800" kern="1200">
              <a:solidFill>
                <a:prstClr val="white"/>
              </a:solidFill>
              <a:latin typeface="Calibri" panose="020F0502020204030204"/>
              <a:ea typeface="新細明體" panose="02020500000000000000" pitchFamily="18" charset="-120"/>
            </a:endParaRPr>
          </a:p>
        </p:txBody>
      </p:sp>
      <p:sp>
        <p:nvSpPr>
          <p:cNvPr id="13" name="矩形 12"/>
          <p:cNvSpPr/>
          <p:nvPr/>
        </p:nvSpPr>
        <p:spPr>
          <a:xfrm>
            <a:off x="1" y="199702"/>
            <a:ext cx="755576" cy="409031"/>
          </a:xfrm>
          <a:prstGeom prst="rect">
            <a:avLst/>
          </a:prstGeom>
          <a:solidFill>
            <a:srgbClr val="929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pPr>
            <a:endParaRPr lang="zh-CN" altLang="en-US" sz="1800" kern="1200">
              <a:solidFill>
                <a:srgbClr val="00B050"/>
              </a:solidFill>
              <a:latin typeface="Calibri" panose="020F0502020204030204"/>
            </a:endParaRPr>
          </a:p>
        </p:txBody>
      </p:sp>
      <p:sp>
        <p:nvSpPr>
          <p:cNvPr id="14" name="TextBox 107"/>
          <p:cNvSpPr txBox="1"/>
          <p:nvPr/>
        </p:nvSpPr>
        <p:spPr>
          <a:xfrm>
            <a:off x="723899" y="142605"/>
            <a:ext cx="9082832" cy="523220"/>
          </a:xfrm>
          <a:prstGeom prst="rect">
            <a:avLst/>
          </a:prstGeom>
          <a:noFill/>
          <a:effectLst/>
        </p:spPr>
        <p:txBody>
          <a:bodyPr wrap="square" rtlCol="0">
            <a:spAutoFit/>
          </a:bodyPr>
          <a:lstStyle/>
          <a:p>
            <a:pPr defTabSz="914377">
              <a:buClrTx/>
            </a:pPr>
            <a:r>
              <a:rPr lang="zh-TW" altLang="en-US" sz="2800" b="1" kern="1200" dirty="0">
                <a:solidFill>
                  <a:srgbClr val="9292BE"/>
                </a:solidFill>
                <a:latin typeface="微軟正黑體" panose="020B0604030504040204" pitchFamily="34" charset="-120"/>
                <a:ea typeface="微軟正黑體" panose="020B0604030504040204" pitchFamily="34" charset="-120"/>
                <a:cs typeface="+mn-cs"/>
              </a:rPr>
              <a:t>免試報名設定</a:t>
            </a:r>
            <a:endParaRPr lang="en-US" altLang="zh-TW" sz="2800" b="1" kern="1200" dirty="0">
              <a:solidFill>
                <a:srgbClr val="9292BE"/>
              </a:solidFill>
              <a:latin typeface="微軟正黑體" panose="020B0604030504040204" pitchFamily="34" charset="-120"/>
              <a:ea typeface="微軟正黑體" panose="020B0604030504040204" pitchFamily="34" charset="-120"/>
              <a:cs typeface="+mn-cs"/>
            </a:endParaRPr>
          </a:p>
        </p:txBody>
      </p:sp>
      <p:sp>
        <p:nvSpPr>
          <p:cNvPr id="15" name="Rectangle 2"/>
          <p:cNvSpPr>
            <a:spLocks noChangeArrowheads="1"/>
          </p:cNvSpPr>
          <p:nvPr/>
        </p:nvSpPr>
        <p:spPr bwMode="auto">
          <a:xfrm>
            <a:off x="723900" y="746948"/>
            <a:ext cx="10763805" cy="500906"/>
          </a:xfrm>
          <a:prstGeom prst="rect">
            <a:avLst/>
          </a:prstGeom>
          <a:noFill/>
          <a:ln>
            <a:noFill/>
          </a:ln>
          <a:effectLst>
            <a:prstShdw prst="shdw17" dist="17961" dir="2700000">
              <a:srgbClr val="4F5C19"/>
            </a:prstShdw>
          </a:effectLst>
        </p:spPr>
        <p:txBody>
          <a:bodyPr wrap="square" anchor="ctr">
            <a:spAutoFit/>
          </a:bodyPr>
          <a:lstStyle>
            <a:lvl1pPr indent="127000">
              <a:spcBef>
                <a:spcPct val="20000"/>
              </a:spcBef>
              <a:buChar char="•"/>
              <a:defRPr kumimoji="1" sz="3200">
                <a:solidFill>
                  <a:schemeClr val="tx1"/>
                </a:solidFill>
                <a:latin typeface="Comic Sans MS" panose="030F0702030302020204" pitchFamily="66" charset="0"/>
                <a:ea typeface="新細明體" panose="02020500000000000000" pitchFamily="18" charset="-120"/>
              </a:defRPr>
            </a:lvl1pPr>
            <a:lvl2pPr marL="742950" indent="-285750">
              <a:spcBef>
                <a:spcPct val="20000"/>
              </a:spcBef>
              <a:buChar char="–"/>
              <a:defRPr kumimoji="1" sz="2800">
                <a:solidFill>
                  <a:schemeClr val="tx1"/>
                </a:solidFill>
                <a:latin typeface="Comic Sans MS" panose="030F0702030302020204" pitchFamily="66" charset="0"/>
                <a:ea typeface="新細明體" panose="02020500000000000000" pitchFamily="18" charset="-120"/>
              </a:defRPr>
            </a:lvl2pPr>
            <a:lvl3pPr marL="1143000" indent="-228600">
              <a:spcBef>
                <a:spcPct val="20000"/>
              </a:spcBef>
              <a:buChar char="•"/>
              <a:defRPr kumimoji="1" sz="2400">
                <a:solidFill>
                  <a:schemeClr val="tx1"/>
                </a:solidFill>
                <a:latin typeface="Comic Sans MS" panose="030F0702030302020204" pitchFamily="66" charset="0"/>
                <a:ea typeface="新細明體" panose="02020500000000000000" pitchFamily="18" charset="-120"/>
              </a:defRPr>
            </a:lvl3pPr>
            <a:lvl4pPr marL="1600200" indent="-228600">
              <a:spcBef>
                <a:spcPct val="20000"/>
              </a:spcBef>
              <a:buChar char="–"/>
              <a:defRPr kumimoji="1" sz="2000">
                <a:solidFill>
                  <a:schemeClr val="tx1"/>
                </a:solidFill>
                <a:latin typeface="Comic Sans MS" panose="030F0702030302020204" pitchFamily="66" charset="0"/>
                <a:ea typeface="新細明體" panose="02020500000000000000" pitchFamily="18" charset="-120"/>
              </a:defRPr>
            </a:lvl4pPr>
            <a:lvl5pPr marL="2057400" indent="-228600">
              <a:spcBef>
                <a:spcPct val="20000"/>
              </a:spcBef>
              <a:buChar char="»"/>
              <a:defRPr kumimoji="1" sz="2000">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9pPr>
          </a:lstStyle>
          <a:p>
            <a:pPr indent="0" defTabSz="866921">
              <a:spcBef>
                <a:spcPct val="0"/>
              </a:spcBef>
              <a:buClrTx/>
              <a:buNone/>
              <a:defRPr/>
            </a:pPr>
            <a:r>
              <a:rPr lang="zh-TW" altLang="en-US" sz="2655" b="1" kern="1200" dirty="0">
                <a:solidFill>
                  <a:srgbClr val="7030A0"/>
                </a:solidFill>
                <a:latin typeface="微軟正黑體" panose="020B0604030504040204" pitchFamily="34" charset="-120"/>
                <a:ea typeface="微軟正黑體" panose="020B0604030504040204" pitchFamily="34" charset="-120"/>
                <a:cs typeface="+mn-cs"/>
              </a:rPr>
              <a:t>相關作業</a:t>
            </a:r>
            <a:r>
              <a:rPr lang="en-US" altLang="zh-TW" sz="2655" b="1" kern="1200" dirty="0" smtClean="0">
                <a:solidFill>
                  <a:srgbClr val="7030A0"/>
                </a:solidFill>
                <a:latin typeface="微軟正黑體" panose="020B0604030504040204" pitchFamily="34" charset="-120"/>
                <a:ea typeface="微軟正黑體" panose="020B0604030504040204" pitchFamily="34" charset="-120"/>
                <a:cs typeface="+mn-cs"/>
              </a:rPr>
              <a:t>/</a:t>
            </a:r>
            <a:r>
              <a:rPr lang="zh-TW" altLang="en-US" sz="2655" b="1" kern="1200" dirty="0">
                <a:solidFill>
                  <a:srgbClr val="7030A0"/>
                </a:solidFill>
                <a:latin typeface="微軟正黑體" panose="020B0604030504040204" pitchFamily="34" charset="-120"/>
                <a:ea typeface="微軟正黑體" panose="020B0604030504040204" pitchFamily="34" charset="-120"/>
              </a:rPr>
              <a:t>「免試」</a:t>
            </a:r>
            <a:r>
              <a:rPr lang="en-US" altLang="zh-TW" sz="2655" b="1" kern="1200" dirty="0">
                <a:solidFill>
                  <a:srgbClr val="7030A0"/>
                </a:solidFill>
                <a:latin typeface="微軟正黑體" panose="020B0604030504040204" pitchFamily="34" charset="-120"/>
                <a:ea typeface="微軟正黑體" panose="020B0604030504040204" pitchFamily="34" charset="-120"/>
              </a:rPr>
              <a:t>_</a:t>
            </a:r>
            <a:r>
              <a:rPr lang="zh-TW" altLang="en-US" sz="2655" b="1" kern="1200" dirty="0">
                <a:solidFill>
                  <a:srgbClr val="7030A0"/>
                </a:solidFill>
                <a:latin typeface="微軟正黑體" panose="020B0604030504040204" pitchFamily="34" charset="-120"/>
                <a:ea typeface="微軟正黑體" panose="020B0604030504040204" pitchFamily="34" charset="-120"/>
              </a:rPr>
              <a:t>學生「報名設定」與「報表列印」</a:t>
            </a:r>
            <a:endParaRPr lang="en-US" altLang="zh-TW" sz="2655" b="1" kern="1200" dirty="0">
              <a:solidFill>
                <a:srgbClr val="7030A0"/>
              </a:solidFill>
              <a:latin typeface="微軟正黑體" panose="020B0604030504040204" pitchFamily="34" charset="-120"/>
              <a:ea typeface="微軟正黑體" panose="020B0604030504040204" pitchFamily="34" charset="-120"/>
            </a:endParaRPr>
          </a:p>
        </p:txBody>
      </p:sp>
      <p:cxnSp>
        <p:nvCxnSpPr>
          <p:cNvPr id="5" name="直線單箭頭接點 4"/>
          <p:cNvCxnSpPr/>
          <p:nvPr/>
        </p:nvCxnSpPr>
        <p:spPr>
          <a:xfrm flipH="1" flipV="1">
            <a:off x="5405719" y="2805954"/>
            <a:ext cx="1927410" cy="32183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49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8" name="等腰三角形 7"/>
          <p:cNvSpPr/>
          <p:nvPr/>
        </p:nvSpPr>
        <p:spPr>
          <a:xfrm>
            <a:off x="3342237" y="2453719"/>
            <a:ext cx="2574286" cy="2193811"/>
          </a:xfrm>
          <a:prstGeom prst="triangle">
            <a:avLst/>
          </a:prstGeom>
          <a:solidFill>
            <a:schemeClr val="tx1">
              <a:lumMod val="65000"/>
              <a:lumOff val="35000"/>
              <a:alpha val="14000"/>
            </a:schemeClr>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sp>
        <p:nvSpPr>
          <p:cNvPr id="9" name="TextBox 7"/>
          <p:cNvSpPr txBox="1"/>
          <p:nvPr/>
        </p:nvSpPr>
        <p:spPr>
          <a:xfrm>
            <a:off x="3764389" y="2654574"/>
            <a:ext cx="1713931" cy="2092881"/>
          </a:xfrm>
          <a:prstGeom prst="rect">
            <a:avLst/>
          </a:prstGeom>
          <a:noFill/>
        </p:spPr>
        <p:txBody>
          <a:bodyPr wrap="none" rtlCol="0">
            <a:spAutoFit/>
          </a:bodyPr>
          <a:lstStyle>
            <a:defPPr>
              <a:defRPr lang="zh-CN"/>
            </a:defPPr>
            <a:lvl1pPr>
              <a:defRPr sz="12000">
                <a:solidFill>
                  <a:schemeClr val="accent2"/>
                </a:solidFill>
                <a:latin typeface="Impact" panose="020B0806030902050204" pitchFamily="34" charset="0"/>
              </a:defRPr>
            </a:lvl1pPr>
          </a:lstStyle>
          <a:p>
            <a:r>
              <a:rPr lang="en-US" altLang="zh-CN" sz="13000" dirty="0">
                <a:solidFill>
                  <a:srgbClr val="FF5050"/>
                </a:solidFill>
              </a:rPr>
              <a:t>01</a:t>
            </a:r>
            <a:endParaRPr lang="zh-CN" altLang="en-US" sz="13000" dirty="0">
              <a:solidFill>
                <a:srgbClr val="FF5050"/>
              </a:solidFill>
            </a:endParaRPr>
          </a:p>
        </p:txBody>
      </p:sp>
      <p:sp>
        <p:nvSpPr>
          <p:cNvPr id="10" name="TextBox 8"/>
          <p:cNvSpPr txBox="1"/>
          <p:nvPr/>
        </p:nvSpPr>
        <p:spPr>
          <a:xfrm>
            <a:off x="6003364" y="2233628"/>
            <a:ext cx="3316051" cy="2633991"/>
          </a:xfrm>
          <a:prstGeom prst="rect">
            <a:avLst/>
          </a:prstGeom>
          <a:noFill/>
        </p:spPr>
        <p:txBody>
          <a:bodyPr wrap="square" rtlCol="0">
            <a:spAutoFit/>
          </a:bodyPr>
          <a:lstStyle/>
          <a:p>
            <a:pPr lvl="0" algn="dist">
              <a:lnSpc>
                <a:spcPct val="150000"/>
              </a:lnSpc>
              <a:defRPr/>
            </a:pPr>
            <a:r>
              <a:rPr lang="zh-TW" altLang="en-US" sz="5850" b="1" dirty="0">
                <a:solidFill>
                  <a:schemeClr val="tx1">
                    <a:lumMod val="65000"/>
                    <a:lumOff val="35000"/>
                    <a:alpha val="91000"/>
                  </a:schemeClr>
                </a:solidFill>
                <a:latin typeface="微软雅黑" panose="020B0503020204020204" pitchFamily="34" charset="-122"/>
                <a:ea typeface="微软雅黑" panose="020B0503020204020204" pitchFamily="34" charset="-122"/>
                <a:cs typeface="方正豪体简体" panose="03000509000000000000" pitchFamily="65" charset="-122"/>
              </a:rPr>
              <a:t>國中學校</a:t>
            </a:r>
            <a:endParaRPr lang="en-US" altLang="zh-TW" sz="5850" b="1" dirty="0">
              <a:solidFill>
                <a:schemeClr val="tx1">
                  <a:lumMod val="65000"/>
                  <a:lumOff val="35000"/>
                  <a:alpha val="91000"/>
                </a:schemeClr>
              </a:solidFill>
              <a:latin typeface="微软雅黑" panose="020B0503020204020204" pitchFamily="34" charset="-122"/>
              <a:ea typeface="微软雅黑" panose="020B0503020204020204" pitchFamily="34" charset="-122"/>
              <a:cs typeface="方正豪体简体" panose="03000509000000000000" pitchFamily="65" charset="-122"/>
            </a:endParaRPr>
          </a:p>
          <a:p>
            <a:pPr lvl="0" algn="dist">
              <a:lnSpc>
                <a:spcPct val="150000"/>
              </a:lnSpc>
              <a:defRPr/>
            </a:pPr>
            <a:r>
              <a:rPr lang="zh-TW" altLang="en-US" sz="5850" b="1" dirty="0">
                <a:solidFill>
                  <a:schemeClr val="tx1">
                    <a:lumMod val="65000"/>
                    <a:lumOff val="35000"/>
                    <a:alpha val="91000"/>
                  </a:schemeClr>
                </a:solidFill>
                <a:latin typeface="微软雅黑" panose="020B0503020204020204" pitchFamily="34" charset="-122"/>
                <a:ea typeface="微软雅黑" panose="020B0503020204020204" pitchFamily="34" charset="-122"/>
                <a:cs typeface="方正豪体简体" panose="03000509000000000000" pitchFamily="65" charset="-122"/>
              </a:rPr>
              <a:t>承辦人員</a:t>
            </a:r>
            <a:endParaRPr lang="zh-CN" altLang="en-US" sz="5850" b="1" dirty="0">
              <a:solidFill>
                <a:schemeClr val="tx1">
                  <a:lumMod val="65000"/>
                  <a:lumOff val="35000"/>
                  <a:alpha val="91000"/>
                </a:schemeClr>
              </a:solidFill>
              <a:latin typeface="微软雅黑" panose="020B0503020204020204" pitchFamily="34" charset="-122"/>
              <a:ea typeface="微软雅黑" panose="020B0503020204020204" pitchFamily="34" charset="-122"/>
              <a:cs typeface="方正豪体简体" panose="03000509000000000000" pitchFamily="65" charset="-122"/>
            </a:endParaRPr>
          </a:p>
        </p:txBody>
      </p:sp>
    </p:spTree>
    <p:extLst>
      <p:ext uri="{BB962C8B-B14F-4D97-AF65-F5344CB8AC3E}">
        <p14:creationId xmlns:p14="http://schemas.microsoft.com/office/powerpoint/2010/main" val="167895276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6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100" fill="hold"/>
                                        <p:tgtEl>
                                          <p:spTgt spid="8"/>
                                        </p:tgtEl>
                                        <p:attrNameLst>
                                          <p:attrName>ppt_x</p:attrName>
                                        </p:attrNameLst>
                                      </p:cBhvr>
                                      <p:tavLst>
                                        <p:tav tm="0">
                                          <p:val>
                                            <p:strVal val="0-#ppt_w/2"/>
                                          </p:val>
                                        </p:tav>
                                        <p:tav tm="100000">
                                          <p:val>
                                            <p:strVal val="#ppt_x"/>
                                          </p:val>
                                        </p:tav>
                                      </p:tavLst>
                                    </p:anim>
                                    <p:anim calcmode="lin" valueType="num">
                                      <p:cBhvr additive="base">
                                        <p:cTn id="8" dur="1100" fill="hold"/>
                                        <p:tgtEl>
                                          <p:spTgt spid="8"/>
                                        </p:tgtEl>
                                        <p:attrNameLst>
                                          <p:attrName>ppt_y</p:attrName>
                                        </p:attrNameLst>
                                      </p:cBhvr>
                                      <p:tavLst>
                                        <p:tav tm="0">
                                          <p:val>
                                            <p:strVal val="0-#ppt_h/2"/>
                                          </p:val>
                                        </p:tav>
                                        <p:tav tm="100000">
                                          <p:val>
                                            <p:strVal val="#ppt_y"/>
                                          </p:val>
                                        </p:tav>
                                      </p:tavLst>
                                    </p:anim>
                                  </p:childTnLst>
                                </p:cTn>
                              </p:par>
                              <p:par>
                                <p:cTn id="9" presetID="8" presetClass="emph" presetSubtype="0" fill="hold" grpId="1" nodeType="withEffect">
                                  <p:stCondLst>
                                    <p:cond delay="700"/>
                                  </p:stCondLst>
                                  <p:childTnLst>
                                    <p:animRot by="21600000">
                                      <p:cBhvr>
                                        <p:cTn id="10" dur="1100" fill="hold"/>
                                        <p:tgtEl>
                                          <p:spTgt spid="8"/>
                                        </p:tgtEl>
                                        <p:attrNameLst>
                                          <p:attrName>r</p:attrName>
                                        </p:attrNameLst>
                                      </p:cBhvr>
                                    </p:animRot>
                                  </p:childTnLst>
                                </p:cTn>
                              </p:par>
                            </p:childTnLst>
                          </p:cTn>
                        </p:par>
                        <p:par>
                          <p:cTn id="11" fill="hold">
                            <p:stCondLst>
                              <p:cond delay="18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2300"/>
                            </p:stCondLst>
                            <p:childTnLst>
                              <p:par>
                                <p:cTn id="16" presetID="12" presetClass="entr" presetSubtype="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ppt_h*1.125000"/>
                                          </p:val>
                                        </p:tav>
                                        <p:tav tm="100000">
                                          <p:val>
                                            <p:strVal val="#ppt_y"/>
                                          </p:val>
                                        </p:tav>
                                      </p:tavLst>
                                    </p:anim>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 y="199702"/>
            <a:ext cx="755576" cy="409031"/>
          </a:xfrm>
          <a:prstGeom prst="rect">
            <a:avLst/>
          </a:prstGeom>
          <a:solidFill>
            <a:srgbClr val="929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pPr>
            <a:endParaRPr lang="zh-CN" altLang="en-US" sz="1800" kern="1200">
              <a:solidFill>
                <a:srgbClr val="00B050"/>
              </a:solidFill>
              <a:latin typeface="Calibri" panose="020F0502020204030204"/>
            </a:endParaRPr>
          </a:p>
        </p:txBody>
      </p:sp>
      <p:sp>
        <p:nvSpPr>
          <p:cNvPr id="12" name="TextBox 107"/>
          <p:cNvSpPr txBox="1"/>
          <p:nvPr/>
        </p:nvSpPr>
        <p:spPr>
          <a:xfrm>
            <a:off x="723899" y="142605"/>
            <a:ext cx="9082832" cy="523220"/>
          </a:xfrm>
          <a:prstGeom prst="rect">
            <a:avLst/>
          </a:prstGeom>
          <a:noFill/>
          <a:effectLst/>
        </p:spPr>
        <p:txBody>
          <a:bodyPr wrap="square" rtlCol="0">
            <a:spAutoFit/>
          </a:bodyPr>
          <a:lstStyle/>
          <a:p>
            <a:pPr defTabSz="914377">
              <a:buClrTx/>
            </a:pPr>
            <a:r>
              <a:rPr lang="zh-TW" altLang="en-US" sz="2800" b="1" kern="1200" dirty="0">
                <a:solidFill>
                  <a:srgbClr val="9292BE"/>
                </a:solidFill>
                <a:latin typeface="微軟正黑體" panose="020B0604030504040204" pitchFamily="34" charset="-120"/>
                <a:ea typeface="微軟正黑體" panose="020B0604030504040204" pitchFamily="34" charset="-120"/>
                <a:cs typeface="+mn-cs"/>
              </a:rPr>
              <a:t>免試報名設定</a:t>
            </a:r>
            <a:endParaRPr lang="en-US" altLang="zh-TW" sz="2800" b="1" kern="1200" dirty="0">
              <a:solidFill>
                <a:srgbClr val="9292BE"/>
              </a:solidFill>
              <a:latin typeface="微軟正黑體" panose="020B0604030504040204" pitchFamily="34" charset="-120"/>
              <a:ea typeface="微軟正黑體" panose="020B0604030504040204" pitchFamily="34" charset="-120"/>
              <a:cs typeface="+mn-cs"/>
            </a:endParaRPr>
          </a:p>
        </p:txBody>
      </p:sp>
      <p:sp>
        <p:nvSpPr>
          <p:cNvPr id="13" name="Rectangle 2"/>
          <p:cNvSpPr>
            <a:spLocks noChangeArrowheads="1"/>
          </p:cNvSpPr>
          <p:nvPr/>
        </p:nvSpPr>
        <p:spPr bwMode="auto">
          <a:xfrm>
            <a:off x="723900" y="746948"/>
            <a:ext cx="10763805" cy="500906"/>
          </a:xfrm>
          <a:prstGeom prst="rect">
            <a:avLst/>
          </a:prstGeom>
          <a:noFill/>
          <a:ln>
            <a:noFill/>
          </a:ln>
          <a:effectLst>
            <a:prstShdw prst="shdw17" dist="17961" dir="2700000">
              <a:srgbClr val="4F5C19"/>
            </a:prstShdw>
          </a:effectLst>
        </p:spPr>
        <p:txBody>
          <a:bodyPr wrap="square" anchor="ctr">
            <a:spAutoFit/>
          </a:bodyPr>
          <a:lstStyle>
            <a:lvl1pPr indent="127000">
              <a:spcBef>
                <a:spcPct val="20000"/>
              </a:spcBef>
              <a:buChar char="•"/>
              <a:defRPr kumimoji="1" sz="3200">
                <a:solidFill>
                  <a:schemeClr val="tx1"/>
                </a:solidFill>
                <a:latin typeface="Comic Sans MS" panose="030F0702030302020204" pitchFamily="66" charset="0"/>
                <a:ea typeface="新細明體" panose="02020500000000000000" pitchFamily="18" charset="-120"/>
              </a:defRPr>
            </a:lvl1pPr>
            <a:lvl2pPr marL="742950" indent="-285750">
              <a:spcBef>
                <a:spcPct val="20000"/>
              </a:spcBef>
              <a:buChar char="–"/>
              <a:defRPr kumimoji="1" sz="2800">
                <a:solidFill>
                  <a:schemeClr val="tx1"/>
                </a:solidFill>
                <a:latin typeface="Comic Sans MS" panose="030F0702030302020204" pitchFamily="66" charset="0"/>
                <a:ea typeface="新細明體" panose="02020500000000000000" pitchFamily="18" charset="-120"/>
              </a:defRPr>
            </a:lvl2pPr>
            <a:lvl3pPr marL="1143000" indent="-228600">
              <a:spcBef>
                <a:spcPct val="20000"/>
              </a:spcBef>
              <a:buChar char="•"/>
              <a:defRPr kumimoji="1" sz="2400">
                <a:solidFill>
                  <a:schemeClr val="tx1"/>
                </a:solidFill>
                <a:latin typeface="Comic Sans MS" panose="030F0702030302020204" pitchFamily="66" charset="0"/>
                <a:ea typeface="新細明體" panose="02020500000000000000" pitchFamily="18" charset="-120"/>
              </a:defRPr>
            </a:lvl3pPr>
            <a:lvl4pPr marL="1600200" indent="-228600">
              <a:spcBef>
                <a:spcPct val="20000"/>
              </a:spcBef>
              <a:buChar char="–"/>
              <a:defRPr kumimoji="1" sz="2000">
                <a:solidFill>
                  <a:schemeClr val="tx1"/>
                </a:solidFill>
                <a:latin typeface="Comic Sans MS" panose="030F0702030302020204" pitchFamily="66" charset="0"/>
                <a:ea typeface="新細明體" panose="02020500000000000000" pitchFamily="18" charset="-120"/>
              </a:defRPr>
            </a:lvl4pPr>
            <a:lvl5pPr marL="2057400" indent="-228600">
              <a:spcBef>
                <a:spcPct val="20000"/>
              </a:spcBef>
              <a:buChar char="»"/>
              <a:defRPr kumimoji="1" sz="2000">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9pPr>
          </a:lstStyle>
          <a:p>
            <a:pPr indent="0" defTabSz="866921">
              <a:spcBef>
                <a:spcPct val="0"/>
              </a:spcBef>
              <a:buClrTx/>
              <a:buNone/>
              <a:defRPr/>
            </a:pPr>
            <a:r>
              <a:rPr lang="zh-TW" altLang="en-US" sz="2655" b="1" kern="1200" dirty="0">
                <a:solidFill>
                  <a:srgbClr val="7030A0"/>
                </a:solidFill>
                <a:latin typeface="微軟正黑體" panose="020B0604030504040204" pitchFamily="34" charset="-120"/>
                <a:ea typeface="微軟正黑體" panose="020B0604030504040204" pitchFamily="34" charset="-120"/>
                <a:cs typeface="+mn-cs"/>
              </a:rPr>
              <a:t>相關作業</a:t>
            </a:r>
            <a:r>
              <a:rPr lang="en-US" altLang="zh-TW" sz="2655" b="1" kern="1200" dirty="0" smtClean="0">
                <a:solidFill>
                  <a:srgbClr val="7030A0"/>
                </a:solidFill>
                <a:latin typeface="微軟正黑體" panose="020B0604030504040204" pitchFamily="34" charset="-120"/>
                <a:ea typeface="微軟正黑體" panose="020B0604030504040204" pitchFamily="34" charset="-120"/>
                <a:cs typeface="+mn-cs"/>
              </a:rPr>
              <a:t>/</a:t>
            </a:r>
            <a:r>
              <a:rPr lang="zh-TW" altLang="en-US" sz="2655" b="1" kern="1200" dirty="0">
                <a:solidFill>
                  <a:srgbClr val="7030A0"/>
                </a:solidFill>
                <a:latin typeface="微軟正黑體" panose="020B0604030504040204" pitchFamily="34" charset="-120"/>
                <a:ea typeface="微軟正黑體" panose="020B0604030504040204" pitchFamily="34" charset="-120"/>
              </a:rPr>
              <a:t>「免試」</a:t>
            </a:r>
            <a:r>
              <a:rPr lang="en-US" altLang="zh-TW" sz="2655" b="1" kern="1200" dirty="0">
                <a:solidFill>
                  <a:srgbClr val="7030A0"/>
                </a:solidFill>
                <a:latin typeface="微軟正黑體" panose="020B0604030504040204" pitchFamily="34" charset="-120"/>
                <a:ea typeface="微軟正黑體" panose="020B0604030504040204" pitchFamily="34" charset="-120"/>
              </a:rPr>
              <a:t>_</a:t>
            </a:r>
            <a:r>
              <a:rPr lang="zh-TW" altLang="en-US" sz="2655" b="1" kern="1200" dirty="0">
                <a:solidFill>
                  <a:srgbClr val="7030A0"/>
                </a:solidFill>
                <a:latin typeface="微軟正黑體" panose="020B0604030504040204" pitchFamily="34" charset="-120"/>
                <a:ea typeface="微軟正黑體" panose="020B0604030504040204" pitchFamily="34" charset="-120"/>
              </a:rPr>
              <a:t>學生「報名設定」與「報表列印」</a:t>
            </a:r>
            <a:endParaRPr lang="en-US" altLang="zh-TW" sz="2655" b="1" kern="1200" dirty="0">
              <a:solidFill>
                <a:srgbClr val="7030A0"/>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723899" y="1429435"/>
            <a:ext cx="10534128" cy="4431983"/>
          </a:xfrm>
          <a:prstGeom prst="rect">
            <a:avLst/>
          </a:prstGeom>
        </p:spPr>
        <p:txBody>
          <a:bodyPr wrap="square">
            <a:spAutoFit/>
          </a:bodyPr>
          <a:lstStyle/>
          <a:p>
            <a:pPr defTabSz="914377">
              <a:buClrTx/>
              <a:defRPr/>
            </a:pPr>
            <a:r>
              <a:rPr lang="zh-TW" altLang="en-US" sz="2400" kern="1200" spc="100" dirty="0">
                <a:solidFill>
                  <a:srgbClr val="002060"/>
                </a:solidFill>
                <a:latin typeface="微軟正黑體" panose="020B0604030504040204" pitchFamily="34" charset="-120"/>
                <a:ea typeface="微軟正黑體" panose="020B0604030504040204" pitchFamily="34" charset="-120"/>
                <a:cs typeface="+mn-cs"/>
              </a:rPr>
              <a:t>系統回饋訊息說明：</a:t>
            </a:r>
            <a:endParaRPr lang="en-US" altLang="zh-TW" sz="2400" kern="1200" spc="100" dirty="0">
              <a:solidFill>
                <a:srgbClr val="002060"/>
              </a:solidFill>
              <a:latin typeface="微軟正黑體" panose="020B0604030504040204" pitchFamily="34" charset="-120"/>
              <a:ea typeface="微軟正黑體" panose="020B0604030504040204" pitchFamily="34" charset="-120"/>
              <a:cs typeface="+mn-cs"/>
            </a:endParaRPr>
          </a:p>
          <a:p>
            <a:pPr defTabSz="914377">
              <a:buClrTx/>
              <a:defRPr/>
            </a:pPr>
            <a:endParaRPr lang="en-US" altLang="zh-TW" sz="2400" b="1" kern="1200" dirty="0">
              <a:solidFill>
                <a:prstClr val="black"/>
              </a:solidFill>
              <a:latin typeface="微軟正黑體" panose="020B0604030504040204" pitchFamily="34" charset="-120"/>
              <a:ea typeface="微軟正黑體" panose="020B0604030504040204" pitchFamily="34" charset="-120"/>
              <a:cs typeface="+mn-cs"/>
            </a:endParaRPr>
          </a:p>
          <a:p>
            <a:pPr marL="457189" indent="-457189" defTabSz="914377">
              <a:buClrTx/>
              <a:buFont typeface="Wingdings" panose="05000000000000000000" pitchFamily="2" charset="2"/>
              <a:buChar char="l"/>
              <a:defRPr/>
            </a:pPr>
            <a:r>
              <a:rPr lang="zh-TW" altLang="zh-TW" sz="2400" b="1" kern="1200" dirty="0">
                <a:solidFill>
                  <a:srgbClr val="FF0000"/>
                </a:solidFill>
                <a:latin typeface="微軟正黑體" panose="020B0604030504040204" pitchFamily="34" charset="-120"/>
                <a:ea typeface="微軟正黑體" panose="020B0604030504040204" pitchFamily="34" charset="-120"/>
                <a:cs typeface="+mn-cs"/>
              </a:rPr>
              <a:t>報名「成功」 </a:t>
            </a:r>
            <a:r>
              <a:rPr lang="zh-TW" altLang="zh-TW" sz="2400" kern="1200" dirty="0">
                <a:solidFill>
                  <a:srgbClr val="FF0000"/>
                </a:solidFill>
                <a:latin typeface="微軟正黑體" panose="020B0604030504040204" pitchFamily="34" charset="-120"/>
                <a:ea typeface="微軟正黑體" panose="020B0604030504040204" pitchFamily="34" charset="-120"/>
                <a:cs typeface="+mn-cs"/>
              </a:rPr>
              <a:t>。</a:t>
            </a:r>
            <a:endParaRPr lang="en-US" altLang="zh-TW" sz="2400" kern="1200" dirty="0">
              <a:solidFill>
                <a:srgbClr val="FF0000"/>
              </a:solidFill>
              <a:latin typeface="微軟正黑體" panose="020B0604030504040204" pitchFamily="34" charset="-120"/>
              <a:ea typeface="微軟正黑體" panose="020B0604030504040204" pitchFamily="34" charset="-120"/>
              <a:cs typeface="+mn-cs"/>
            </a:endParaRPr>
          </a:p>
          <a:p>
            <a:pPr defTabSz="914377">
              <a:buClrTx/>
              <a:defRPr/>
            </a:pPr>
            <a:r>
              <a:rPr lang="zh-TW" altLang="en-US" sz="2400" kern="1200" dirty="0">
                <a:solidFill>
                  <a:prstClr val="black"/>
                </a:solidFill>
                <a:latin typeface="微軟正黑體" panose="020B0604030504040204" pitchFamily="34" charset="-120"/>
                <a:ea typeface="微軟正黑體" panose="020B0604030504040204" pitchFamily="34" charset="-120"/>
                <a:cs typeface="+mn-cs"/>
              </a:rPr>
              <a:t>      </a:t>
            </a:r>
            <a:r>
              <a:rPr lang="zh-TW" altLang="zh-TW" sz="2400" kern="1200" dirty="0">
                <a:solidFill>
                  <a:prstClr val="black"/>
                </a:solidFill>
                <a:latin typeface="微軟正黑體" panose="020B0604030504040204" pitchFamily="34" charset="-120"/>
                <a:ea typeface="微軟正黑體" panose="020B0604030504040204" pitchFamily="34" charset="-120"/>
                <a:cs typeface="+mn-cs"/>
              </a:rPr>
              <a:t>表示該筆學生的報名資料與系統內的資料相符。</a:t>
            </a:r>
            <a:endParaRPr lang="en-US" altLang="zh-TW" sz="2400" kern="1200" dirty="0">
              <a:solidFill>
                <a:prstClr val="black"/>
              </a:solidFill>
              <a:latin typeface="微軟正黑體" panose="020B0604030504040204" pitchFamily="34" charset="-120"/>
              <a:ea typeface="微軟正黑體" panose="020B0604030504040204" pitchFamily="34" charset="-120"/>
              <a:cs typeface="+mn-cs"/>
            </a:endParaRPr>
          </a:p>
          <a:p>
            <a:pPr defTabSz="914377">
              <a:buClrTx/>
              <a:defRPr/>
            </a:pPr>
            <a:r>
              <a:rPr lang="zh-TW" altLang="en-US" sz="2400" b="1" kern="1200" dirty="0">
                <a:solidFill>
                  <a:srgbClr val="C00000"/>
                </a:solidFill>
                <a:latin typeface="微軟正黑體" panose="020B0604030504040204" pitchFamily="34" charset="-120"/>
                <a:ea typeface="微軟正黑體" panose="020B0604030504040204" pitchFamily="34" charset="-120"/>
                <a:cs typeface="+mn-cs"/>
              </a:rPr>
              <a:t>      </a:t>
            </a:r>
            <a:r>
              <a:rPr lang="zh-TW" altLang="en-US" sz="2400" b="1" kern="1200" dirty="0">
                <a:solidFill>
                  <a:srgbClr val="002060"/>
                </a:solidFill>
                <a:latin typeface="微軟正黑體" panose="020B0604030504040204" pitchFamily="34" charset="-120"/>
                <a:ea typeface="微軟正黑體" panose="020B0604030504040204" pitchFamily="34" charset="-120"/>
                <a:cs typeface="+mn-cs"/>
              </a:rPr>
              <a:t>設定成功者，才可收下該生報名表</a:t>
            </a:r>
            <a:endParaRPr lang="zh-TW" altLang="zh-TW" sz="2400" b="1" kern="1200" dirty="0">
              <a:solidFill>
                <a:srgbClr val="002060"/>
              </a:solidFill>
              <a:latin typeface="微軟正黑體" panose="020B0604030504040204" pitchFamily="34" charset="-120"/>
              <a:ea typeface="微軟正黑體" panose="020B0604030504040204" pitchFamily="34" charset="-120"/>
              <a:cs typeface="+mn-cs"/>
            </a:endParaRPr>
          </a:p>
          <a:p>
            <a:pPr marL="457189" indent="-457189" defTabSz="914377">
              <a:spcBef>
                <a:spcPts val="1200"/>
              </a:spcBef>
              <a:buClrTx/>
              <a:buFont typeface="Wingdings" panose="05000000000000000000" pitchFamily="2" charset="2"/>
              <a:buChar char="l"/>
              <a:defRPr/>
            </a:pPr>
            <a:r>
              <a:rPr lang="zh-TW" altLang="zh-TW" sz="2400" b="1" kern="1200" dirty="0">
                <a:solidFill>
                  <a:srgbClr val="FF0000"/>
                </a:solidFill>
                <a:latin typeface="微軟正黑體" panose="020B0604030504040204" pitchFamily="34" charset="-120"/>
                <a:ea typeface="微軟正黑體" panose="020B0604030504040204" pitchFamily="34" charset="-120"/>
                <a:cs typeface="+mn-cs"/>
              </a:rPr>
              <a:t>報名「失敗」：</a:t>
            </a:r>
            <a:r>
              <a:rPr lang="en-US" altLang="zh-TW" sz="2400" b="1" kern="1200" dirty="0">
                <a:solidFill>
                  <a:srgbClr val="FF0000"/>
                </a:solidFill>
                <a:latin typeface="微軟正黑體" panose="020B0604030504040204" pitchFamily="34" charset="-120"/>
                <a:ea typeface="微軟正黑體" panose="020B0604030504040204" pitchFamily="34" charset="-120"/>
                <a:cs typeface="+mn-cs"/>
              </a:rPr>
              <a:t>MD5</a:t>
            </a:r>
            <a:r>
              <a:rPr lang="zh-TW" altLang="zh-TW" sz="2400" b="1" kern="1200" dirty="0">
                <a:solidFill>
                  <a:srgbClr val="FF0000"/>
                </a:solidFill>
                <a:latin typeface="微軟正黑體" panose="020B0604030504040204" pitchFamily="34" charset="-120"/>
                <a:ea typeface="微軟正黑體" panose="020B0604030504040204" pitchFamily="34" charset="-120"/>
                <a:cs typeface="+mn-cs"/>
              </a:rPr>
              <a:t>碼不存在</a:t>
            </a:r>
            <a:r>
              <a:rPr lang="zh-TW" altLang="zh-TW" sz="2400" kern="1200" dirty="0">
                <a:solidFill>
                  <a:srgbClr val="FF0000"/>
                </a:solidFill>
                <a:latin typeface="微軟正黑體" panose="020B0604030504040204" pitchFamily="34" charset="-120"/>
                <a:ea typeface="微軟正黑體" panose="020B0604030504040204" pitchFamily="34" charset="-120"/>
                <a:cs typeface="+mn-cs"/>
              </a:rPr>
              <a:t>。</a:t>
            </a:r>
            <a:endParaRPr lang="en-US" altLang="zh-TW" sz="2400" kern="1200" dirty="0">
              <a:solidFill>
                <a:srgbClr val="FF0000"/>
              </a:solidFill>
              <a:latin typeface="微軟正黑體" panose="020B0604030504040204" pitchFamily="34" charset="-120"/>
              <a:ea typeface="微軟正黑體" panose="020B0604030504040204" pitchFamily="34" charset="-120"/>
              <a:cs typeface="+mn-cs"/>
            </a:endParaRPr>
          </a:p>
          <a:p>
            <a:pPr defTabSz="914377">
              <a:buClrTx/>
              <a:defRPr/>
            </a:pPr>
            <a:r>
              <a:rPr lang="en-US" altLang="zh-TW" sz="2400" kern="1200" dirty="0">
                <a:solidFill>
                  <a:prstClr val="black"/>
                </a:solidFill>
                <a:latin typeface="微軟正黑體" panose="020B0604030504040204" pitchFamily="34" charset="-120"/>
                <a:ea typeface="微軟正黑體" panose="020B0604030504040204" pitchFamily="34" charset="-120"/>
                <a:cs typeface="+mn-cs"/>
              </a:rPr>
              <a:t>   </a:t>
            </a:r>
            <a:r>
              <a:rPr lang="zh-TW" altLang="en-US" sz="2400" kern="1200" dirty="0">
                <a:solidFill>
                  <a:prstClr val="black"/>
                </a:solidFill>
                <a:latin typeface="微軟正黑體" panose="020B0604030504040204" pitchFamily="34" charset="-120"/>
                <a:ea typeface="微軟正黑體" panose="020B0604030504040204" pitchFamily="34" charset="-120"/>
                <a:cs typeface="+mn-cs"/>
              </a:rPr>
              <a:t>   </a:t>
            </a:r>
            <a:r>
              <a:rPr lang="zh-TW" altLang="zh-TW" sz="2400" kern="1200" dirty="0">
                <a:solidFill>
                  <a:prstClr val="black"/>
                </a:solidFill>
                <a:latin typeface="微軟正黑體" panose="020B0604030504040204" pitchFamily="34" charset="-120"/>
                <a:ea typeface="微軟正黑體" panose="020B0604030504040204" pitchFamily="34" charset="-120"/>
                <a:cs typeface="+mn-cs"/>
              </a:rPr>
              <a:t>表示該筆學生</a:t>
            </a:r>
            <a:r>
              <a:rPr lang="zh-TW" altLang="en-US" sz="2400" kern="1200" dirty="0">
                <a:solidFill>
                  <a:prstClr val="black"/>
                </a:solidFill>
                <a:latin typeface="微軟正黑體" panose="020B0604030504040204" pitchFamily="34" charset="-120"/>
                <a:ea typeface="微軟正黑體" panose="020B0604030504040204" pitchFamily="34" charset="-120"/>
                <a:cs typeface="+mn-cs"/>
              </a:rPr>
              <a:t>的報名表</a:t>
            </a:r>
            <a:r>
              <a:rPr lang="zh-TW" altLang="zh-TW" sz="2400" kern="1200" dirty="0">
                <a:solidFill>
                  <a:prstClr val="black"/>
                </a:solidFill>
                <a:latin typeface="微軟正黑體" panose="020B0604030504040204" pitchFamily="34" charset="-120"/>
                <a:ea typeface="微軟正黑體" panose="020B0604030504040204" pitchFamily="34" charset="-120"/>
                <a:cs typeface="+mn-cs"/>
              </a:rPr>
              <a:t>紙本內容與系統內的資料不符，</a:t>
            </a:r>
            <a:endParaRPr lang="en-US" altLang="zh-TW" sz="2400" kern="1200" dirty="0">
              <a:solidFill>
                <a:prstClr val="black"/>
              </a:solidFill>
              <a:latin typeface="微軟正黑體" panose="020B0604030504040204" pitchFamily="34" charset="-120"/>
              <a:ea typeface="微軟正黑體" panose="020B0604030504040204" pitchFamily="34" charset="-120"/>
              <a:cs typeface="+mn-cs"/>
            </a:endParaRPr>
          </a:p>
          <a:p>
            <a:pPr defTabSz="914377">
              <a:buClrTx/>
              <a:defRPr/>
            </a:pPr>
            <a:r>
              <a:rPr lang="en-US" altLang="zh-TW" sz="2400" b="1" kern="1200" dirty="0">
                <a:solidFill>
                  <a:srgbClr val="002060"/>
                </a:solidFill>
                <a:latin typeface="微軟正黑體" panose="020B0604030504040204" pitchFamily="34" charset="-120"/>
                <a:ea typeface="微軟正黑體" panose="020B0604030504040204" pitchFamily="34" charset="-120"/>
                <a:cs typeface="+mn-cs"/>
              </a:rPr>
              <a:t>  </a:t>
            </a:r>
            <a:r>
              <a:rPr lang="zh-TW" altLang="en-US" sz="2400" b="1" kern="1200" dirty="0">
                <a:solidFill>
                  <a:srgbClr val="002060"/>
                </a:solidFill>
                <a:latin typeface="微軟正黑體" panose="020B0604030504040204" pitchFamily="34" charset="-120"/>
                <a:ea typeface="微軟正黑體" panose="020B0604030504040204" pitchFamily="34" charset="-120"/>
                <a:cs typeface="+mn-cs"/>
              </a:rPr>
              <a:t>   </a:t>
            </a:r>
            <a:r>
              <a:rPr lang="en-US" altLang="zh-TW" sz="2400" b="1" kern="1200" dirty="0">
                <a:solidFill>
                  <a:srgbClr val="002060"/>
                </a:solidFill>
                <a:latin typeface="微軟正黑體" panose="020B0604030504040204" pitchFamily="34" charset="-120"/>
                <a:ea typeface="微軟正黑體" panose="020B0604030504040204" pitchFamily="34" charset="-120"/>
                <a:cs typeface="+mn-cs"/>
              </a:rPr>
              <a:t> </a:t>
            </a:r>
            <a:r>
              <a:rPr lang="zh-TW" altLang="zh-TW" sz="2400" b="1" kern="1200" dirty="0">
                <a:solidFill>
                  <a:srgbClr val="002060"/>
                </a:solidFill>
                <a:latin typeface="微軟正黑體" panose="020B0604030504040204" pitchFamily="34" charset="-120"/>
                <a:ea typeface="微軟正黑體" panose="020B0604030504040204" pitchFamily="34" charset="-120"/>
                <a:cs typeface="+mn-cs"/>
              </a:rPr>
              <a:t>請</a:t>
            </a:r>
            <a:r>
              <a:rPr lang="zh-TW" altLang="en-US" sz="2400" b="1" kern="1200" dirty="0">
                <a:solidFill>
                  <a:srgbClr val="002060"/>
                </a:solidFill>
                <a:latin typeface="微軟正黑體" panose="020B0604030504040204" pitchFamily="34" charset="-120"/>
                <a:ea typeface="微軟正黑體" panose="020B0604030504040204" pitchFamily="34" charset="-120"/>
                <a:cs typeface="+mn-cs"/>
              </a:rPr>
              <a:t>收回舊表再</a:t>
            </a:r>
            <a:r>
              <a:rPr lang="zh-TW" altLang="zh-TW" sz="2400" b="1" kern="1200" dirty="0">
                <a:solidFill>
                  <a:srgbClr val="002060"/>
                </a:solidFill>
                <a:latin typeface="微軟正黑體" panose="020B0604030504040204" pitchFamily="34" charset="-120"/>
                <a:ea typeface="微軟正黑體" panose="020B0604030504040204" pitchFamily="34" charset="-120"/>
                <a:cs typeface="+mn-cs"/>
              </a:rPr>
              <a:t>重新列印</a:t>
            </a:r>
            <a:r>
              <a:rPr lang="zh-TW" altLang="en-US" sz="2400" b="1" kern="1200" dirty="0">
                <a:solidFill>
                  <a:srgbClr val="002060"/>
                </a:solidFill>
                <a:latin typeface="微軟正黑體" panose="020B0604030504040204" pitchFamily="34" charset="-120"/>
                <a:ea typeface="微軟正黑體" panose="020B0604030504040204" pitchFamily="34" charset="-120"/>
                <a:cs typeface="+mn-cs"/>
              </a:rPr>
              <a:t>報名表，</a:t>
            </a:r>
            <a:r>
              <a:rPr lang="zh-TW" altLang="zh-TW" sz="2400" b="1" kern="1200" dirty="0">
                <a:solidFill>
                  <a:srgbClr val="002060"/>
                </a:solidFill>
                <a:latin typeface="微軟正黑體" panose="020B0604030504040204" pitchFamily="34" charset="-120"/>
                <a:ea typeface="微軟正黑體" panose="020B0604030504040204" pitchFamily="34" charset="-120"/>
                <a:cs typeface="+mn-cs"/>
              </a:rPr>
              <a:t>再</a:t>
            </a:r>
            <a:r>
              <a:rPr lang="zh-TW" altLang="en-US" sz="2400" b="1" kern="1200" dirty="0">
                <a:solidFill>
                  <a:srgbClr val="002060"/>
                </a:solidFill>
                <a:latin typeface="微軟正黑體" panose="020B0604030504040204" pitchFamily="34" charset="-120"/>
                <a:ea typeface="微軟正黑體" panose="020B0604030504040204" pitchFamily="34" charset="-120"/>
                <a:cs typeface="+mn-cs"/>
              </a:rPr>
              <a:t>次</a:t>
            </a:r>
            <a:r>
              <a:rPr lang="zh-TW" altLang="zh-TW" sz="2400" b="1" kern="1200" dirty="0">
                <a:solidFill>
                  <a:srgbClr val="002060"/>
                </a:solidFill>
                <a:latin typeface="微軟正黑體" panose="020B0604030504040204" pitchFamily="34" charset="-120"/>
                <a:ea typeface="微軟正黑體" panose="020B0604030504040204" pitchFamily="34" charset="-120"/>
                <a:cs typeface="+mn-cs"/>
              </a:rPr>
              <a:t>讀取條碼</a:t>
            </a:r>
            <a:r>
              <a:rPr lang="zh-TW" altLang="zh-TW" sz="2400" kern="1200" dirty="0">
                <a:solidFill>
                  <a:prstClr val="black"/>
                </a:solidFill>
                <a:latin typeface="微軟正黑體" panose="020B0604030504040204" pitchFamily="34" charset="-120"/>
                <a:ea typeface="微軟正黑體" panose="020B0604030504040204" pitchFamily="34" charset="-120"/>
                <a:cs typeface="+mn-cs"/>
              </a:rPr>
              <a:t>。</a:t>
            </a:r>
            <a:endParaRPr lang="en-US" altLang="zh-TW" sz="2400" kern="1200" dirty="0">
              <a:solidFill>
                <a:prstClr val="black"/>
              </a:solidFill>
              <a:latin typeface="微軟正黑體" panose="020B0604030504040204" pitchFamily="34" charset="-120"/>
              <a:ea typeface="微軟正黑體" panose="020B0604030504040204" pitchFamily="34" charset="-120"/>
              <a:cs typeface="+mn-cs"/>
            </a:endParaRPr>
          </a:p>
          <a:p>
            <a:pPr marL="457189" indent="-457189" defTabSz="914377">
              <a:spcBef>
                <a:spcPts val="1200"/>
              </a:spcBef>
              <a:buClrTx/>
              <a:buFont typeface="Wingdings" panose="05000000000000000000" pitchFamily="2" charset="2"/>
              <a:buChar char="l"/>
              <a:defRPr/>
            </a:pPr>
            <a:r>
              <a:rPr lang="zh-TW" altLang="zh-TW" sz="2400" b="1" kern="1200" dirty="0">
                <a:solidFill>
                  <a:srgbClr val="FF0000"/>
                </a:solidFill>
                <a:latin typeface="微軟正黑體" panose="020B0604030504040204" pitchFamily="34" charset="-120"/>
                <a:ea typeface="微軟正黑體" panose="020B0604030504040204" pitchFamily="34" charset="-120"/>
                <a:cs typeface="+mn-cs"/>
              </a:rPr>
              <a:t>該名學生已於其他管道報到，不可再報名。</a:t>
            </a:r>
            <a:r>
              <a:rPr lang="en-US" altLang="zh-TW" sz="2400" b="1" kern="1200" dirty="0">
                <a:solidFill>
                  <a:srgbClr val="FF0000"/>
                </a:solidFill>
                <a:latin typeface="微軟正黑體" panose="020B0604030504040204" pitchFamily="34" charset="-120"/>
                <a:ea typeface="微軟正黑體" panose="020B0604030504040204" pitchFamily="34" charset="-120"/>
                <a:cs typeface="+mn-cs"/>
              </a:rPr>
              <a:t/>
            </a:r>
            <a:br>
              <a:rPr lang="en-US" altLang="zh-TW" sz="2400" b="1" kern="1200" dirty="0">
                <a:solidFill>
                  <a:srgbClr val="FF0000"/>
                </a:solidFill>
                <a:latin typeface="微軟正黑體" panose="020B0604030504040204" pitchFamily="34" charset="-120"/>
                <a:ea typeface="微軟正黑體" panose="020B0604030504040204" pitchFamily="34" charset="-120"/>
                <a:cs typeface="+mn-cs"/>
              </a:rPr>
            </a:br>
            <a:r>
              <a:rPr lang="zh-TW" altLang="zh-TW" sz="2400" b="1" kern="1200" dirty="0">
                <a:solidFill>
                  <a:srgbClr val="002060"/>
                </a:solidFill>
                <a:latin typeface="微軟正黑體" panose="020B0604030504040204" pitchFamily="34" charset="-120"/>
                <a:ea typeface="微軟正黑體" panose="020B0604030504040204" pitchFamily="34" charset="-120"/>
                <a:cs typeface="+mn-cs"/>
              </a:rPr>
              <a:t>如欲報名免試請先取得報到放棄證明書。</a:t>
            </a:r>
            <a:endParaRPr lang="zh-TW" altLang="en-US" sz="2400" b="1" kern="1200" dirty="0">
              <a:solidFill>
                <a:srgbClr val="002060"/>
              </a:solidFill>
              <a:latin typeface="微軟正黑體" panose="020B0604030504040204" pitchFamily="34" charset="-120"/>
              <a:ea typeface="微軟正黑體" panose="020B0604030504040204" pitchFamily="34" charset="-120"/>
              <a:cs typeface="+mn-cs"/>
            </a:endParaRPr>
          </a:p>
          <a:p>
            <a:pPr defTabSz="914377">
              <a:buClrTx/>
              <a:defRPr/>
            </a:pPr>
            <a:endParaRPr lang="zh-TW" altLang="zh-TW" sz="2200" kern="1200" dirty="0">
              <a:solidFill>
                <a:prstClr val="black"/>
              </a:solidFill>
              <a:latin typeface="微軟正黑體" panose="020B0604030504040204" pitchFamily="34" charset="-120"/>
              <a:ea typeface="微軟正黑體" panose="020B0604030504040204" pitchFamily="34" charset="-120"/>
              <a:cs typeface="+mn-cs"/>
            </a:endParaRPr>
          </a:p>
        </p:txBody>
      </p:sp>
      <p:pic>
        <p:nvPicPr>
          <p:cNvPr id="3" name="圖片 2"/>
          <p:cNvPicPr>
            <a:picLocks noChangeAspect="1"/>
          </p:cNvPicPr>
          <p:nvPr/>
        </p:nvPicPr>
        <p:blipFill>
          <a:blip r:embed="rId2"/>
          <a:stretch>
            <a:fillRect/>
          </a:stretch>
        </p:blipFill>
        <p:spPr>
          <a:xfrm>
            <a:off x="2204525" y="5624440"/>
            <a:ext cx="7344800" cy="1038371"/>
          </a:xfrm>
          <a:prstGeom prst="rect">
            <a:avLst/>
          </a:prstGeom>
        </p:spPr>
      </p:pic>
      <p:sp>
        <p:nvSpPr>
          <p:cNvPr id="6" name="矩形 5"/>
          <p:cNvSpPr/>
          <p:nvPr/>
        </p:nvSpPr>
        <p:spPr>
          <a:xfrm>
            <a:off x="7686676" y="5657851"/>
            <a:ext cx="923925" cy="9810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pPr>
            <a:endParaRPr lang="zh-TW" altLang="en-US" sz="1800" kern="1200">
              <a:solidFill>
                <a:prstClr val="white"/>
              </a:solidFill>
              <a:latin typeface="Calibri" panose="020F0502020204030204"/>
              <a:ea typeface="新細明體" panose="02020500000000000000" pitchFamily="18" charset="-120"/>
            </a:endParaRPr>
          </a:p>
        </p:txBody>
      </p:sp>
      <p:sp>
        <p:nvSpPr>
          <p:cNvPr id="5" name="橢圓形圖說文字 4"/>
          <p:cNvSpPr/>
          <p:nvPr/>
        </p:nvSpPr>
        <p:spPr>
          <a:xfrm>
            <a:off x="8324851" y="4238625"/>
            <a:ext cx="3657600" cy="2047875"/>
          </a:xfrm>
          <a:prstGeom prst="wedgeEllipseCallout">
            <a:avLst>
              <a:gd name="adj1" fmla="val -45572"/>
              <a:gd name="adj2" fmla="val 38314"/>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defTabSz="914377">
              <a:buClrTx/>
            </a:pPr>
            <a:r>
              <a:rPr lang="zh-TW" altLang="en-US" sz="2400" b="1" kern="1200" dirty="0">
                <a:solidFill>
                  <a:srgbClr val="C00000"/>
                </a:solidFill>
                <a:latin typeface="微軟正黑體" panose="020B0604030504040204" pitchFamily="34" charset="-120"/>
                <a:ea typeface="微軟正黑體" panose="020B0604030504040204" pitchFamily="34" charset="-120"/>
              </a:rPr>
              <a:t>※掃完條碼後，報名欄位的狀態需</a:t>
            </a:r>
            <a:r>
              <a:rPr lang="zh-TW" altLang="en-US" sz="2400" b="1" u="sng" kern="1200" dirty="0">
                <a:solidFill>
                  <a:srgbClr val="C00000"/>
                </a:solidFill>
                <a:latin typeface="微軟正黑體" panose="020B0604030504040204" pitchFamily="34" charset="-120"/>
                <a:ea typeface="微軟正黑體" panose="020B0604030504040204" pitchFamily="34" charset="-120"/>
              </a:rPr>
              <a:t>換頁</a:t>
            </a:r>
            <a:r>
              <a:rPr lang="zh-TW" altLang="en-US" sz="2400" b="1" kern="1200" dirty="0">
                <a:solidFill>
                  <a:srgbClr val="C00000"/>
                </a:solidFill>
                <a:latin typeface="微軟正黑體" panose="020B0604030504040204" pitchFamily="34" charset="-120"/>
                <a:ea typeface="微軟正黑體" panose="020B0604030504040204" pitchFamily="34" charset="-120"/>
              </a:rPr>
              <a:t>才會改變</a:t>
            </a:r>
          </a:p>
        </p:txBody>
      </p:sp>
    </p:spTree>
    <p:extLst>
      <p:ext uri="{BB962C8B-B14F-4D97-AF65-F5344CB8AC3E}">
        <p14:creationId xmlns:p14="http://schemas.microsoft.com/office/powerpoint/2010/main" val="196596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4"/>
          <p:cNvPicPr>
            <a:picLocks noChangeAspect="1"/>
          </p:cNvPicPr>
          <p:nvPr/>
        </p:nvPicPr>
        <p:blipFill rotWithShape="1">
          <a:blip r:embed="rId2">
            <a:extLst>
              <a:ext uri="{28A0092B-C50C-407E-A947-70E740481C1C}">
                <a14:useLocalDpi xmlns:a14="http://schemas.microsoft.com/office/drawing/2010/main" val="0"/>
              </a:ext>
            </a:extLst>
          </a:blip>
          <a:srcRect t="73532" b="-1"/>
          <a:stretch/>
        </p:blipFill>
        <p:spPr bwMode="auto">
          <a:xfrm>
            <a:off x="6195522" y="3068421"/>
            <a:ext cx="5812127" cy="12168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矩形 10"/>
          <p:cNvSpPr>
            <a:spLocks noChangeArrowheads="1"/>
          </p:cNvSpPr>
          <p:nvPr/>
        </p:nvSpPr>
        <p:spPr bwMode="auto">
          <a:xfrm>
            <a:off x="953235" y="1097234"/>
            <a:ext cx="2377574" cy="1131079"/>
          </a:xfrm>
          <a:prstGeom prst="rect">
            <a:avLst/>
          </a:prstGeom>
          <a:noFill/>
          <a:ln>
            <a:noFill/>
          </a:ln>
        </p:spPr>
        <p:txBody>
          <a:bodyPr wrap="none">
            <a:spAutoFit/>
          </a:bodyPr>
          <a:lstStyle>
            <a:lvl1pPr marL="457200" indent="-457200">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457189" indent="-457189" defTabSz="914377">
              <a:lnSpc>
                <a:spcPct val="200000"/>
              </a:lnSpc>
              <a:spcBef>
                <a:spcPct val="0"/>
              </a:spcBef>
              <a:buClrTx/>
              <a:buFont typeface="Wingdings" panose="05000000000000000000" pitchFamily="2" charset="2"/>
              <a:buChar char="l"/>
              <a:defRPr/>
            </a:pPr>
            <a:r>
              <a:rPr lang="zh-TW" altLang="zh-TW" sz="3375" b="1" kern="1200" dirty="0">
                <a:solidFill>
                  <a:srgbClr val="FF0000"/>
                </a:solidFill>
                <a:latin typeface="微軟正黑體" panose="020B0604030504040204" pitchFamily="34" charset="-120"/>
                <a:ea typeface="微軟正黑體" panose="020B0604030504040204" pitchFamily="34" charset="-120"/>
                <a:cs typeface="+mn-cs"/>
              </a:rPr>
              <a:t>批次</a:t>
            </a:r>
            <a:r>
              <a:rPr lang="zh-TW" altLang="zh-TW" sz="3375" b="1" kern="1200" dirty="0">
                <a:solidFill>
                  <a:srgbClr val="080808"/>
                </a:solidFill>
                <a:latin typeface="微軟正黑體" panose="020B0604030504040204" pitchFamily="34" charset="-120"/>
                <a:ea typeface="微軟正黑體" panose="020B0604030504040204" pitchFamily="34" charset="-120"/>
                <a:cs typeface="+mn-cs"/>
              </a:rPr>
              <a:t>報名</a:t>
            </a:r>
          </a:p>
        </p:txBody>
      </p:sp>
      <p:sp>
        <p:nvSpPr>
          <p:cNvPr id="8" name="矩形 2"/>
          <p:cNvSpPr>
            <a:spLocks noChangeArrowheads="1"/>
          </p:cNvSpPr>
          <p:nvPr/>
        </p:nvSpPr>
        <p:spPr bwMode="auto">
          <a:xfrm>
            <a:off x="1" y="2114416"/>
            <a:ext cx="6340197" cy="461665"/>
          </a:xfrm>
          <a:prstGeom prst="rect">
            <a:avLst/>
          </a:prstGeom>
          <a:noFill/>
          <a:ln>
            <a:noFill/>
          </a:ln>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defTabSz="914377">
              <a:spcBef>
                <a:spcPct val="0"/>
              </a:spcBef>
              <a:buClrTx/>
              <a:buNone/>
              <a:defRPr/>
            </a:pPr>
            <a:r>
              <a:rPr lang="zh-TW" altLang="zh-TW" sz="2400" kern="1200" dirty="0">
                <a:solidFill>
                  <a:srgbClr val="080808"/>
                </a:solidFill>
                <a:latin typeface="微軟正黑體" panose="020B0604030504040204" pitchFamily="34" charset="-120"/>
                <a:ea typeface="微軟正黑體" panose="020B0604030504040204" pitchFamily="34" charset="-120"/>
                <a:cs typeface="+mn-cs"/>
              </a:rPr>
              <a:t>選擇班級</a:t>
            </a:r>
            <a:r>
              <a:rPr lang="zh-TW" altLang="en-US" sz="2400" kern="1200" dirty="0">
                <a:solidFill>
                  <a:srgbClr val="080808"/>
                </a:solidFill>
                <a:latin typeface="微軟正黑體" panose="020B0604030504040204" pitchFamily="34" charset="-120"/>
                <a:ea typeface="微軟正黑體" panose="020B0604030504040204" pitchFamily="34" charset="-120"/>
                <a:cs typeface="+mn-cs"/>
              </a:rPr>
              <a:t>或全部</a:t>
            </a:r>
            <a:r>
              <a:rPr lang="zh-TW" altLang="zh-TW" sz="2400" kern="1200" dirty="0">
                <a:solidFill>
                  <a:srgbClr val="080808"/>
                </a:solidFill>
                <a:latin typeface="微軟正黑體" panose="020B0604030504040204" pitchFamily="34" charset="-120"/>
                <a:ea typeface="微軟正黑體" panose="020B0604030504040204" pitchFamily="34" charset="-120"/>
                <a:cs typeface="+mn-cs"/>
              </a:rPr>
              <a:t>，再點選【</a:t>
            </a:r>
            <a:r>
              <a:rPr lang="zh-TW" altLang="zh-TW" sz="2400" b="1" kern="1200" dirty="0">
                <a:solidFill>
                  <a:srgbClr val="FF0000"/>
                </a:solidFill>
                <a:latin typeface="微軟正黑體" panose="020B0604030504040204" pitchFamily="34" charset="-120"/>
                <a:ea typeface="微軟正黑體" panose="020B0604030504040204" pitchFamily="34" charset="-120"/>
                <a:cs typeface="+mn-cs"/>
              </a:rPr>
              <a:t>設定報名</a:t>
            </a:r>
            <a:r>
              <a:rPr lang="zh-TW" altLang="zh-TW" sz="2400" kern="1200" dirty="0">
                <a:solidFill>
                  <a:srgbClr val="080808"/>
                </a:solidFill>
                <a:latin typeface="微軟正黑體" panose="020B0604030504040204" pitchFamily="34" charset="-120"/>
                <a:ea typeface="微軟正黑體" panose="020B0604030504040204" pitchFamily="34" charset="-120"/>
                <a:cs typeface="+mn-cs"/>
              </a:rPr>
              <a:t>】按鈕</a:t>
            </a:r>
            <a:r>
              <a:rPr lang="zh-TW" altLang="en-US" sz="2400" kern="1200" dirty="0">
                <a:solidFill>
                  <a:srgbClr val="080808"/>
                </a:solidFill>
                <a:latin typeface="微軟正黑體" panose="020B0604030504040204" pitchFamily="34" charset="-120"/>
                <a:ea typeface="微軟正黑體" panose="020B0604030504040204" pitchFamily="34" charset="-120"/>
                <a:cs typeface="+mn-cs"/>
              </a:rPr>
              <a:t>。</a:t>
            </a:r>
          </a:p>
        </p:txBody>
      </p:sp>
      <p:sp>
        <p:nvSpPr>
          <p:cNvPr id="9" name="矩形 1"/>
          <p:cNvSpPr>
            <a:spLocks noChangeArrowheads="1"/>
          </p:cNvSpPr>
          <p:nvPr/>
        </p:nvSpPr>
        <p:spPr bwMode="auto">
          <a:xfrm>
            <a:off x="7005638" y="1100140"/>
            <a:ext cx="3243196" cy="1131079"/>
          </a:xfrm>
          <a:prstGeom prst="rect">
            <a:avLst/>
          </a:prstGeom>
          <a:noFill/>
          <a:ln>
            <a:noFill/>
          </a:ln>
        </p:spPr>
        <p:txBody>
          <a:bodyPr wrap="none">
            <a:spAutoFit/>
          </a:bodyPr>
          <a:lstStyle>
            <a:lvl1pPr marL="457200" indent="-457200">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457189" indent="-457189" defTabSz="914377">
              <a:lnSpc>
                <a:spcPct val="200000"/>
              </a:lnSpc>
              <a:spcBef>
                <a:spcPct val="0"/>
              </a:spcBef>
              <a:buClrTx/>
              <a:buFont typeface="Wingdings" panose="05000000000000000000" pitchFamily="2" charset="2"/>
              <a:buChar char="l"/>
              <a:defRPr/>
            </a:pPr>
            <a:r>
              <a:rPr lang="zh-TW" altLang="en-US" sz="3375" b="1" kern="1200" dirty="0">
                <a:solidFill>
                  <a:srgbClr val="FF0000"/>
                </a:solidFill>
                <a:latin typeface="微軟正黑體" panose="020B0604030504040204" pitchFamily="34" charset="-120"/>
                <a:ea typeface="微軟正黑體" panose="020B0604030504040204" pitchFamily="34" charset="-120"/>
                <a:cs typeface="+mn-cs"/>
              </a:rPr>
              <a:t>手動</a:t>
            </a:r>
            <a:r>
              <a:rPr lang="zh-TW" altLang="en-US" sz="3375" b="1" kern="1200" dirty="0">
                <a:solidFill>
                  <a:srgbClr val="080808"/>
                </a:solidFill>
                <a:latin typeface="微軟正黑體" panose="020B0604030504040204" pitchFamily="34" charset="-120"/>
                <a:ea typeface="微軟正黑體" panose="020B0604030504040204" pitchFamily="34" charset="-120"/>
                <a:cs typeface="+mn-cs"/>
              </a:rPr>
              <a:t>單筆報名</a:t>
            </a:r>
            <a:endParaRPr lang="en-US" altLang="zh-TW" sz="3375" b="1" kern="1200" dirty="0">
              <a:solidFill>
                <a:srgbClr val="080808"/>
              </a:solidFill>
              <a:latin typeface="微軟正黑體" panose="020B0604030504040204" pitchFamily="34" charset="-120"/>
              <a:ea typeface="微軟正黑體" panose="020B0604030504040204" pitchFamily="34" charset="-120"/>
              <a:cs typeface="+mn-cs"/>
            </a:endParaRPr>
          </a:p>
        </p:txBody>
      </p:sp>
      <p:sp>
        <p:nvSpPr>
          <p:cNvPr id="10" name="橢圓形圖說文字 8"/>
          <p:cNvSpPr>
            <a:spLocks noChangeArrowheads="1"/>
          </p:cNvSpPr>
          <p:nvPr/>
        </p:nvSpPr>
        <p:spPr bwMode="auto">
          <a:xfrm>
            <a:off x="7005639" y="4667516"/>
            <a:ext cx="3479800" cy="1593851"/>
          </a:xfrm>
          <a:prstGeom prst="wedgeEllipseCallout">
            <a:avLst>
              <a:gd name="adj1" fmla="val 51063"/>
              <a:gd name="adj2" fmla="val -68995"/>
            </a:avLst>
          </a:prstGeom>
          <a:solidFill>
            <a:schemeClr val="accent2">
              <a:lumMod val="60000"/>
              <a:lumOff val="40000"/>
            </a:schemeClr>
          </a:solidFill>
          <a:ln>
            <a:noFill/>
          </a:ln>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defTabSz="914377">
              <a:spcBef>
                <a:spcPct val="0"/>
              </a:spcBef>
              <a:buClrTx/>
              <a:buNone/>
              <a:defRPr/>
            </a:pPr>
            <a:r>
              <a:rPr lang="zh-TW" altLang="en-US" sz="2531" b="1" kern="1200" dirty="0">
                <a:solidFill>
                  <a:srgbClr val="080808"/>
                </a:solidFill>
                <a:latin typeface="微軟正黑體" panose="020B0604030504040204" pitchFamily="34" charset="-120"/>
                <a:ea typeface="微軟正黑體" panose="020B0604030504040204" pitchFamily="34" charset="-120"/>
                <a:cs typeface="+mn-cs"/>
              </a:rPr>
              <a:t>點選「</a:t>
            </a:r>
            <a:r>
              <a:rPr lang="zh-TW" altLang="en-US" sz="2531" b="1" kern="1200" dirty="0">
                <a:solidFill>
                  <a:srgbClr val="002060"/>
                </a:solidFill>
                <a:latin typeface="微軟正黑體" panose="020B0604030504040204" pitchFamily="34" charset="-120"/>
                <a:ea typeface="微軟正黑體" panose="020B0604030504040204" pitchFamily="34" charset="-120"/>
                <a:cs typeface="+mn-cs"/>
              </a:rPr>
              <a:t>設定報名</a:t>
            </a:r>
            <a:r>
              <a:rPr lang="zh-TW" altLang="en-US" sz="2531" b="1" kern="1200" dirty="0">
                <a:solidFill>
                  <a:srgbClr val="080808"/>
                </a:solidFill>
                <a:latin typeface="微軟正黑體" panose="020B0604030504040204" pitchFamily="34" charset="-120"/>
                <a:ea typeface="微軟正黑體" panose="020B0604030504040204" pitchFamily="34" charset="-120"/>
                <a:cs typeface="+mn-cs"/>
              </a:rPr>
              <a:t>」即可完成單筆報名設定。</a:t>
            </a:r>
          </a:p>
        </p:txBody>
      </p:sp>
      <p:sp>
        <p:nvSpPr>
          <p:cNvPr id="11" name="矩形 2"/>
          <p:cNvSpPr>
            <a:spLocks noChangeArrowheads="1"/>
          </p:cNvSpPr>
          <p:nvPr/>
        </p:nvSpPr>
        <p:spPr bwMode="auto">
          <a:xfrm>
            <a:off x="6472177" y="2116344"/>
            <a:ext cx="5724644" cy="461665"/>
          </a:xfrm>
          <a:prstGeom prst="rect">
            <a:avLst/>
          </a:prstGeom>
          <a:noFill/>
          <a:ln>
            <a:noFill/>
          </a:ln>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defTabSz="914377">
              <a:spcBef>
                <a:spcPct val="0"/>
              </a:spcBef>
              <a:buClrTx/>
              <a:buNone/>
              <a:defRPr/>
            </a:pPr>
            <a:r>
              <a:rPr lang="zh-TW" altLang="en-US" sz="2400" kern="1200" dirty="0">
                <a:solidFill>
                  <a:srgbClr val="080808"/>
                </a:solidFill>
                <a:latin typeface="微軟正黑體" panose="020B0604030504040204" pitchFamily="34" charset="-120"/>
                <a:ea typeface="微軟正黑體" panose="020B0604030504040204" pitchFamily="34" charset="-120"/>
                <a:cs typeface="+mn-cs"/>
              </a:rPr>
              <a:t>依每個學生資料</a:t>
            </a:r>
            <a:r>
              <a:rPr lang="zh-TW" altLang="zh-TW" sz="2400" kern="1200" dirty="0">
                <a:solidFill>
                  <a:srgbClr val="080808"/>
                </a:solidFill>
                <a:latin typeface="微軟正黑體" panose="020B0604030504040204" pitchFamily="34" charset="-120"/>
                <a:ea typeface="微軟正黑體" panose="020B0604030504040204" pitchFamily="34" charset="-120"/>
                <a:cs typeface="+mn-cs"/>
              </a:rPr>
              <a:t>點選【</a:t>
            </a:r>
            <a:r>
              <a:rPr lang="zh-TW" altLang="zh-TW" sz="2400" b="1" kern="1200" dirty="0">
                <a:solidFill>
                  <a:srgbClr val="FF0000"/>
                </a:solidFill>
                <a:latin typeface="微軟正黑體" panose="020B0604030504040204" pitchFamily="34" charset="-120"/>
                <a:ea typeface="微軟正黑體" panose="020B0604030504040204" pitchFamily="34" charset="-120"/>
                <a:cs typeface="+mn-cs"/>
              </a:rPr>
              <a:t>設定報名</a:t>
            </a:r>
            <a:r>
              <a:rPr lang="zh-TW" altLang="zh-TW" sz="2400" kern="1200" dirty="0">
                <a:solidFill>
                  <a:srgbClr val="080808"/>
                </a:solidFill>
                <a:latin typeface="微軟正黑體" panose="020B0604030504040204" pitchFamily="34" charset="-120"/>
                <a:ea typeface="微軟正黑體" panose="020B0604030504040204" pitchFamily="34" charset="-120"/>
                <a:cs typeface="+mn-cs"/>
              </a:rPr>
              <a:t>】按鈕</a:t>
            </a:r>
            <a:r>
              <a:rPr lang="zh-TW" altLang="en-US" sz="2400" kern="1200" dirty="0">
                <a:solidFill>
                  <a:srgbClr val="080808"/>
                </a:solidFill>
                <a:latin typeface="微軟正黑體" panose="020B0604030504040204" pitchFamily="34" charset="-120"/>
                <a:ea typeface="微軟正黑體" panose="020B0604030504040204" pitchFamily="34" charset="-120"/>
                <a:cs typeface="+mn-cs"/>
              </a:rPr>
              <a:t>。</a:t>
            </a:r>
          </a:p>
        </p:txBody>
      </p:sp>
      <p:pic>
        <p:nvPicPr>
          <p:cNvPr id="12"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515" y="3084513"/>
            <a:ext cx="5542116" cy="14570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矩形 12"/>
          <p:cNvSpPr/>
          <p:nvPr/>
        </p:nvSpPr>
        <p:spPr>
          <a:xfrm>
            <a:off x="1" y="199702"/>
            <a:ext cx="755576" cy="409031"/>
          </a:xfrm>
          <a:prstGeom prst="rect">
            <a:avLst/>
          </a:prstGeom>
          <a:solidFill>
            <a:srgbClr val="929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pPr>
            <a:endParaRPr lang="zh-CN" altLang="en-US" sz="1800" kern="1200">
              <a:solidFill>
                <a:srgbClr val="00B050"/>
              </a:solidFill>
              <a:latin typeface="Calibri" panose="020F0502020204030204"/>
            </a:endParaRPr>
          </a:p>
        </p:txBody>
      </p:sp>
      <p:sp>
        <p:nvSpPr>
          <p:cNvPr id="14" name="TextBox 107"/>
          <p:cNvSpPr txBox="1"/>
          <p:nvPr/>
        </p:nvSpPr>
        <p:spPr>
          <a:xfrm>
            <a:off x="723899" y="142605"/>
            <a:ext cx="9082832" cy="523220"/>
          </a:xfrm>
          <a:prstGeom prst="rect">
            <a:avLst/>
          </a:prstGeom>
          <a:noFill/>
          <a:effectLst/>
        </p:spPr>
        <p:txBody>
          <a:bodyPr wrap="square" rtlCol="0">
            <a:spAutoFit/>
          </a:bodyPr>
          <a:lstStyle/>
          <a:p>
            <a:pPr defTabSz="914377">
              <a:buClrTx/>
            </a:pPr>
            <a:r>
              <a:rPr lang="zh-TW" altLang="en-US" sz="2800" b="1" kern="1200" dirty="0">
                <a:solidFill>
                  <a:srgbClr val="9292BE"/>
                </a:solidFill>
                <a:latin typeface="微軟正黑體" panose="020B0604030504040204" pitchFamily="34" charset="-120"/>
                <a:ea typeface="微軟正黑體" panose="020B0604030504040204" pitchFamily="34" charset="-120"/>
                <a:cs typeface="+mn-cs"/>
              </a:rPr>
              <a:t>免試報名設定</a:t>
            </a:r>
            <a:endParaRPr lang="en-US" altLang="zh-TW" sz="2800" b="1" kern="1200" dirty="0">
              <a:solidFill>
                <a:srgbClr val="9292BE"/>
              </a:solidFill>
              <a:latin typeface="微軟正黑體" panose="020B0604030504040204" pitchFamily="34" charset="-120"/>
              <a:ea typeface="微軟正黑體" panose="020B0604030504040204" pitchFamily="34" charset="-120"/>
              <a:cs typeface="+mn-cs"/>
            </a:endParaRPr>
          </a:p>
        </p:txBody>
      </p:sp>
      <p:sp>
        <p:nvSpPr>
          <p:cNvPr id="15" name="Rectangle 2"/>
          <p:cNvSpPr>
            <a:spLocks noChangeArrowheads="1"/>
          </p:cNvSpPr>
          <p:nvPr/>
        </p:nvSpPr>
        <p:spPr bwMode="auto">
          <a:xfrm>
            <a:off x="723900" y="746948"/>
            <a:ext cx="10763805" cy="500906"/>
          </a:xfrm>
          <a:prstGeom prst="rect">
            <a:avLst/>
          </a:prstGeom>
          <a:noFill/>
          <a:ln>
            <a:noFill/>
          </a:ln>
          <a:effectLst>
            <a:prstShdw prst="shdw17" dist="17961" dir="2700000">
              <a:srgbClr val="4F5C19"/>
            </a:prstShdw>
          </a:effectLst>
        </p:spPr>
        <p:txBody>
          <a:bodyPr wrap="square" anchor="ctr">
            <a:spAutoFit/>
          </a:bodyPr>
          <a:lstStyle>
            <a:lvl1pPr indent="127000">
              <a:spcBef>
                <a:spcPct val="20000"/>
              </a:spcBef>
              <a:buChar char="•"/>
              <a:defRPr kumimoji="1" sz="3200">
                <a:solidFill>
                  <a:schemeClr val="tx1"/>
                </a:solidFill>
                <a:latin typeface="Comic Sans MS" panose="030F0702030302020204" pitchFamily="66" charset="0"/>
                <a:ea typeface="新細明體" panose="02020500000000000000" pitchFamily="18" charset="-120"/>
              </a:defRPr>
            </a:lvl1pPr>
            <a:lvl2pPr marL="742950" indent="-285750">
              <a:spcBef>
                <a:spcPct val="20000"/>
              </a:spcBef>
              <a:buChar char="–"/>
              <a:defRPr kumimoji="1" sz="2800">
                <a:solidFill>
                  <a:schemeClr val="tx1"/>
                </a:solidFill>
                <a:latin typeface="Comic Sans MS" panose="030F0702030302020204" pitchFamily="66" charset="0"/>
                <a:ea typeface="新細明體" panose="02020500000000000000" pitchFamily="18" charset="-120"/>
              </a:defRPr>
            </a:lvl2pPr>
            <a:lvl3pPr marL="1143000" indent="-228600">
              <a:spcBef>
                <a:spcPct val="20000"/>
              </a:spcBef>
              <a:buChar char="•"/>
              <a:defRPr kumimoji="1" sz="2400">
                <a:solidFill>
                  <a:schemeClr val="tx1"/>
                </a:solidFill>
                <a:latin typeface="Comic Sans MS" panose="030F0702030302020204" pitchFamily="66" charset="0"/>
                <a:ea typeface="新細明體" panose="02020500000000000000" pitchFamily="18" charset="-120"/>
              </a:defRPr>
            </a:lvl3pPr>
            <a:lvl4pPr marL="1600200" indent="-228600">
              <a:spcBef>
                <a:spcPct val="20000"/>
              </a:spcBef>
              <a:buChar char="–"/>
              <a:defRPr kumimoji="1" sz="2000">
                <a:solidFill>
                  <a:schemeClr val="tx1"/>
                </a:solidFill>
                <a:latin typeface="Comic Sans MS" panose="030F0702030302020204" pitchFamily="66" charset="0"/>
                <a:ea typeface="新細明體" panose="02020500000000000000" pitchFamily="18" charset="-120"/>
              </a:defRPr>
            </a:lvl4pPr>
            <a:lvl5pPr marL="2057400" indent="-228600">
              <a:spcBef>
                <a:spcPct val="20000"/>
              </a:spcBef>
              <a:buChar char="»"/>
              <a:defRPr kumimoji="1" sz="2000">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9pPr>
          </a:lstStyle>
          <a:p>
            <a:pPr indent="0" defTabSz="866921">
              <a:spcBef>
                <a:spcPct val="0"/>
              </a:spcBef>
              <a:buClrTx/>
              <a:buNone/>
              <a:defRPr/>
            </a:pPr>
            <a:r>
              <a:rPr lang="zh-TW" altLang="en-US" sz="2655" b="1" kern="1200" dirty="0">
                <a:solidFill>
                  <a:srgbClr val="7030A0"/>
                </a:solidFill>
                <a:latin typeface="微軟正黑體" panose="020B0604030504040204" pitchFamily="34" charset="-120"/>
                <a:ea typeface="微軟正黑體" panose="020B0604030504040204" pitchFamily="34" charset="-120"/>
                <a:cs typeface="+mn-cs"/>
              </a:rPr>
              <a:t>相關作業</a:t>
            </a:r>
            <a:r>
              <a:rPr lang="en-US" altLang="zh-TW" sz="2655" b="1" kern="1200" dirty="0" smtClean="0">
                <a:solidFill>
                  <a:srgbClr val="7030A0"/>
                </a:solidFill>
                <a:latin typeface="微軟正黑體" panose="020B0604030504040204" pitchFamily="34" charset="-120"/>
                <a:ea typeface="微軟正黑體" panose="020B0604030504040204" pitchFamily="34" charset="-120"/>
                <a:cs typeface="+mn-cs"/>
              </a:rPr>
              <a:t>/</a:t>
            </a:r>
            <a:r>
              <a:rPr lang="zh-TW" altLang="en-US" sz="2655" b="1" kern="1200" dirty="0">
                <a:solidFill>
                  <a:srgbClr val="7030A0"/>
                </a:solidFill>
                <a:latin typeface="微軟正黑體" panose="020B0604030504040204" pitchFamily="34" charset="-120"/>
                <a:ea typeface="微軟正黑體" panose="020B0604030504040204" pitchFamily="34" charset="-120"/>
              </a:rPr>
              <a:t>「免試」</a:t>
            </a:r>
            <a:r>
              <a:rPr lang="en-US" altLang="zh-TW" sz="2655" b="1" kern="1200" dirty="0">
                <a:solidFill>
                  <a:srgbClr val="7030A0"/>
                </a:solidFill>
                <a:latin typeface="微軟正黑體" panose="020B0604030504040204" pitchFamily="34" charset="-120"/>
                <a:ea typeface="微軟正黑體" panose="020B0604030504040204" pitchFamily="34" charset="-120"/>
              </a:rPr>
              <a:t>_</a:t>
            </a:r>
            <a:r>
              <a:rPr lang="zh-TW" altLang="en-US" sz="2655" b="1" kern="1200" dirty="0">
                <a:solidFill>
                  <a:srgbClr val="7030A0"/>
                </a:solidFill>
                <a:latin typeface="微軟正黑體" panose="020B0604030504040204" pitchFamily="34" charset="-120"/>
                <a:ea typeface="微軟正黑體" panose="020B0604030504040204" pitchFamily="34" charset="-120"/>
              </a:rPr>
              <a:t>學生「報名設定」與「報表列印」</a:t>
            </a:r>
            <a:endParaRPr lang="en-US" altLang="zh-TW" sz="2655" b="1" kern="1200" dirty="0">
              <a:solidFill>
                <a:srgbClr val="7030A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4531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723900" y="746948"/>
            <a:ext cx="10763805" cy="500906"/>
          </a:xfrm>
          <a:prstGeom prst="rect">
            <a:avLst/>
          </a:prstGeom>
          <a:noFill/>
          <a:ln>
            <a:noFill/>
          </a:ln>
          <a:effectLst>
            <a:prstShdw prst="shdw17" dist="17961" dir="2700000">
              <a:srgbClr val="4F5C19"/>
            </a:prstShdw>
          </a:effectLst>
        </p:spPr>
        <p:txBody>
          <a:bodyPr wrap="square" anchor="ctr">
            <a:spAutoFit/>
          </a:bodyPr>
          <a:lstStyle>
            <a:lvl1pPr indent="127000">
              <a:spcBef>
                <a:spcPct val="20000"/>
              </a:spcBef>
              <a:buChar char="•"/>
              <a:defRPr kumimoji="1" sz="3200">
                <a:solidFill>
                  <a:schemeClr val="tx1"/>
                </a:solidFill>
                <a:latin typeface="Comic Sans MS" panose="030F0702030302020204" pitchFamily="66" charset="0"/>
                <a:ea typeface="新細明體" panose="02020500000000000000" pitchFamily="18" charset="-120"/>
              </a:defRPr>
            </a:lvl1pPr>
            <a:lvl2pPr marL="742950" indent="-285750">
              <a:spcBef>
                <a:spcPct val="20000"/>
              </a:spcBef>
              <a:buChar char="–"/>
              <a:defRPr kumimoji="1" sz="2800">
                <a:solidFill>
                  <a:schemeClr val="tx1"/>
                </a:solidFill>
                <a:latin typeface="Comic Sans MS" panose="030F0702030302020204" pitchFamily="66" charset="0"/>
                <a:ea typeface="新細明體" panose="02020500000000000000" pitchFamily="18" charset="-120"/>
              </a:defRPr>
            </a:lvl2pPr>
            <a:lvl3pPr marL="1143000" indent="-228600">
              <a:spcBef>
                <a:spcPct val="20000"/>
              </a:spcBef>
              <a:buChar char="•"/>
              <a:defRPr kumimoji="1" sz="2400">
                <a:solidFill>
                  <a:schemeClr val="tx1"/>
                </a:solidFill>
                <a:latin typeface="Comic Sans MS" panose="030F0702030302020204" pitchFamily="66" charset="0"/>
                <a:ea typeface="新細明體" panose="02020500000000000000" pitchFamily="18" charset="-120"/>
              </a:defRPr>
            </a:lvl3pPr>
            <a:lvl4pPr marL="1600200" indent="-228600">
              <a:spcBef>
                <a:spcPct val="20000"/>
              </a:spcBef>
              <a:buChar char="–"/>
              <a:defRPr kumimoji="1" sz="2000">
                <a:solidFill>
                  <a:schemeClr val="tx1"/>
                </a:solidFill>
                <a:latin typeface="Comic Sans MS" panose="030F0702030302020204" pitchFamily="66" charset="0"/>
                <a:ea typeface="新細明體" panose="02020500000000000000" pitchFamily="18" charset="-120"/>
              </a:defRPr>
            </a:lvl4pPr>
            <a:lvl5pPr marL="2057400" indent="-228600">
              <a:spcBef>
                <a:spcPct val="20000"/>
              </a:spcBef>
              <a:buChar char="»"/>
              <a:defRPr kumimoji="1" sz="2000">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Comic Sans MS" panose="030F0702030302020204" pitchFamily="66" charset="0"/>
                <a:ea typeface="新細明體" panose="02020500000000000000" pitchFamily="18" charset="-120"/>
              </a:defRPr>
            </a:lvl9pPr>
          </a:lstStyle>
          <a:p>
            <a:pPr indent="0" defTabSz="866921">
              <a:spcBef>
                <a:spcPct val="0"/>
              </a:spcBef>
              <a:buClrTx/>
              <a:buNone/>
              <a:defRPr/>
            </a:pPr>
            <a:r>
              <a:rPr lang="zh-TW" altLang="en-US" sz="2655" b="1" kern="1200" dirty="0">
                <a:solidFill>
                  <a:srgbClr val="7030A0"/>
                </a:solidFill>
                <a:latin typeface="微軟正黑體" panose="020B0604030504040204" pitchFamily="34" charset="-120"/>
                <a:ea typeface="微軟正黑體" panose="020B0604030504040204" pitchFamily="34" charset="-120"/>
                <a:cs typeface="+mn-cs"/>
              </a:rPr>
              <a:t>相關作業</a:t>
            </a:r>
            <a:r>
              <a:rPr lang="en-US" altLang="zh-TW" sz="2655" b="1" kern="1200" dirty="0" smtClean="0">
                <a:solidFill>
                  <a:srgbClr val="7030A0"/>
                </a:solidFill>
                <a:latin typeface="微軟正黑體" panose="020B0604030504040204" pitchFamily="34" charset="-120"/>
                <a:ea typeface="微軟正黑體" panose="020B0604030504040204" pitchFamily="34" charset="-120"/>
                <a:cs typeface="+mn-cs"/>
              </a:rPr>
              <a:t>/</a:t>
            </a:r>
            <a:r>
              <a:rPr lang="zh-TW" altLang="en-US" sz="2655" b="1" kern="1200" dirty="0">
                <a:solidFill>
                  <a:srgbClr val="7030A0"/>
                </a:solidFill>
                <a:latin typeface="微軟正黑體" panose="020B0604030504040204" pitchFamily="34" charset="-120"/>
                <a:ea typeface="微軟正黑體" panose="020B0604030504040204" pitchFamily="34" charset="-120"/>
              </a:rPr>
              <a:t>「免試」</a:t>
            </a:r>
            <a:r>
              <a:rPr lang="en-US" altLang="zh-TW" sz="2655" b="1" kern="1200" dirty="0">
                <a:solidFill>
                  <a:srgbClr val="7030A0"/>
                </a:solidFill>
                <a:latin typeface="微軟正黑體" panose="020B0604030504040204" pitchFamily="34" charset="-120"/>
                <a:ea typeface="微軟正黑體" panose="020B0604030504040204" pitchFamily="34" charset="-120"/>
              </a:rPr>
              <a:t>_</a:t>
            </a:r>
            <a:r>
              <a:rPr lang="zh-TW" altLang="en-US" sz="2655" b="1" kern="1200" dirty="0">
                <a:solidFill>
                  <a:srgbClr val="7030A0"/>
                </a:solidFill>
                <a:latin typeface="微軟正黑體" panose="020B0604030504040204" pitchFamily="34" charset="-120"/>
                <a:ea typeface="微軟正黑體" panose="020B0604030504040204" pitchFamily="34" charset="-120"/>
              </a:rPr>
              <a:t>學生「報名設定」與「報表列印」</a:t>
            </a:r>
            <a:endParaRPr lang="en-US" altLang="zh-TW" sz="2655" b="1" kern="1200" dirty="0">
              <a:solidFill>
                <a:srgbClr val="7030A0"/>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1" y="199702"/>
            <a:ext cx="755576" cy="409031"/>
          </a:xfrm>
          <a:prstGeom prst="rect">
            <a:avLst/>
          </a:prstGeom>
          <a:solidFill>
            <a:srgbClr val="929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pPr>
            <a:endParaRPr lang="zh-CN" altLang="en-US" sz="1800" kern="1200">
              <a:solidFill>
                <a:srgbClr val="00B050"/>
              </a:solidFill>
              <a:latin typeface="Calibri" panose="020F0502020204030204"/>
            </a:endParaRPr>
          </a:p>
        </p:txBody>
      </p:sp>
      <p:sp>
        <p:nvSpPr>
          <p:cNvPr id="12" name="TextBox 107"/>
          <p:cNvSpPr txBox="1"/>
          <p:nvPr/>
        </p:nvSpPr>
        <p:spPr>
          <a:xfrm>
            <a:off x="723899" y="142605"/>
            <a:ext cx="9082832" cy="523220"/>
          </a:xfrm>
          <a:prstGeom prst="rect">
            <a:avLst/>
          </a:prstGeom>
          <a:noFill/>
          <a:effectLst/>
        </p:spPr>
        <p:txBody>
          <a:bodyPr wrap="square" rtlCol="0">
            <a:spAutoFit/>
          </a:bodyPr>
          <a:lstStyle/>
          <a:p>
            <a:pPr defTabSz="914377">
              <a:buClrTx/>
            </a:pPr>
            <a:r>
              <a:rPr lang="zh-TW" altLang="en-US" sz="2800" b="1" kern="1200" dirty="0">
                <a:solidFill>
                  <a:srgbClr val="9292BE"/>
                </a:solidFill>
                <a:latin typeface="微軟正黑體" panose="020B0604030504040204" pitchFamily="34" charset="-120"/>
                <a:ea typeface="微軟正黑體" panose="020B0604030504040204" pitchFamily="34" charset="-120"/>
                <a:cs typeface="+mn-cs"/>
              </a:rPr>
              <a:t>列印</a:t>
            </a:r>
            <a:r>
              <a:rPr lang="en-US" altLang="zh-TW" sz="2800" b="1" kern="1200" dirty="0">
                <a:solidFill>
                  <a:srgbClr val="9292BE"/>
                </a:solidFill>
                <a:latin typeface="微軟正黑體" panose="020B0604030504040204" pitchFamily="34" charset="-120"/>
                <a:ea typeface="微軟正黑體" panose="020B0604030504040204" pitchFamily="34" charset="-120"/>
                <a:cs typeface="+mn-cs"/>
              </a:rPr>
              <a:t>(</a:t>
            </a:r>
            <a:r>
              <a:rPr lang="zh-TW" altLang="en-US" sz="2800" b="1" kern="1200" dirty="0">
                <a:solidFill>
                  <a:srgbClr val="9292BE"/>
                </a:solidFill>
                <a:latin typeface="微軟正黑體" panose="020B0604030504040204" pitchFamily="34" charset="-120"/>
                <a:ea typeface="微軟正黑體" panose="020B0604030504040204" pitchFamily="34" charset="-120"/>
                <a:cs typeface="+mn-cs"/>
              </a:rPr>
              <a:t>免試</a:t>
            </a:r>
            <a:r>
              <a:rPr lang="en-US" altLang="zh-TW" sz="2800" b="1" kern="1200" dirty="0">
                <a:solidFill>
                  <a:srgbClr val="9292BE"/>
                </a:solidFill>
                <a:latin typeface="微軟正黑體" panose="020B0604030504040204" pitchFamily="34" charset="-120"/>
                <a:ea typeface="微軟正黑體" panose="020B0604030504040204" pitchFamily="34" charset="-120"/>
                <a:cs typeface="+mn-cs"/>
              </a:rPr>
              <a:t>)</a:t>
            </a:r>
            <a:r>
              <a:rPr lang="zh-TW" altLang="en-US" sz="2800" b="1" kern="1200" dirty="0">
                <a:solidFill>
                  <a:srgbClr val="9292BE"/>
                </a:solidFill>
                <a:latin typeface="微軟正黑體" panose="020B0604030504040204" pitchFamily="34" charset="-120"/>
                <a:ea typeface="微軟正黑體" panose="020B0604030504040204" pitchFamily="34" charset="-120"/>
                <a:cs typeface="+mn-cs"/>
              </a:rPr>
              <a:t>報名相關總表</a:t>
            </a:r>
            <a:endParaRPr lang="en-US" altLang="zh-TW" sz="2800" b="1" kern="1200" dirty="0">
              <a:solidFill>
                <a:srgbClr val="9292BE"/>
              </a:solidFill>
              <a:latin typeface="微軟正黑體" panose="020B0604030504040204" pitchFamily="34" charset="-120"/>
              <a:ea typeface="微軟正黑體" panose="020B0604030504040204" pitchFamily="34" charset="-120"/>
              <a:cs typeface="+mn-cs"/>
            </a:endParaRPr>
          </a:p>
        </p:txBody>
      </p:sp>
      <p:sp>
        <p:nvSpPr>
          <p:cNvPr id="7" name="矩形 4"/>
          <p:cNvSpPr>
            <a:spLocks noChangeArrowheads="1"/>
          </p:cNvSpPr>
          <p:nvPr/>
        </p:nvSpPr>
        <p:spPr bwMode="auto">
          <a:xfrm>
            <a:off x="822762" y="1493051"/>
            <a:ext cx="907624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914377">
              <a:buClrTx/>
              <a:defRPr/>
            </a:pPr>
            <a:r>
              <a:rPr lang="zh-TW" altLang="en-US" sz="2200" b="1" kern="1200" dirty="0">
                <a:solidFill>
                  <a:prstClr val="black">
                    <a:lumMod val="85000"/>
                    <a:lumOff val="15000"/>
                  </a:prstClr>
                </a:solidFill>
                <a:latin typeface="微軟正黑體" panose="020B0604030504040204" pitchFamily="34" charset="-120"/>
                <a:ea typeface="微軟正黑體" panose="020B0604030504040204" pitchFamily="34" charset="-120"/>
                <a:cs typeface="+mn-cs"/>
              </a:rPr>
              <a:t>學生必須先</a:t>
            </a:r>
            <a:r>
              <a:rPr lang="zh-TW" altLang="en-US" sz="2200" b="1" u="sng" kern="1200" dirty="0">
                <a:solidFill>
                  <a:srgbClr val="FF0000"/>
                </a:solidFill>
                <a:latin typeface="微軟正黑體" panose="020B0604030504040204" pitchFamily="34" charset="-120"/>
                <a:ea typeface="微軟正黑體" panose="020B0604030504040204" pitchFamily="34" charset="-120"/>
                <a:cs typeface="+mn-cs"/>
              </a:rPr>
              <a:t>設定報名</a:t>
            </a:r>
            <a:r>
              <a:rPr lang="zh-TW" altLang="en-US" sz="2200" b="1" kern="1200" dirty="0">
                <a:solidFill>
                  <a:prstClr val="black">
                    <a:lumMod val="85000"/>
                    <a:lumOff val="15000"/>
                  </a:prstClr>
                </a:solidFill>
                <a:latin typeface="微軟正黑體" panose="020B0604030504040204" pitchFamily="34" charset="-120"/>
                <a:ea typeface="微軟正黑體" panose="020B0604030504040204" pitchFamily="34" charset="-120"/>
                <a:cs typeface="+mn-cs"/>
              </a:rPr>
              <a:t>後，才可列印相關總表。</a:t>
            </a:r>
            <a:endParaRPr lang="en-US" altLang="zh-TW" sz="2200" b="1" kern="1200" dirty="0">
              <a:solidFill>
                <a:prstClr val="black">
                  <a:lumMod val="85000"/>
                  <a:lumOff val="15000"/>
                </a:prstClr>
              </a:solidFill>
              <a:latin typeface="微軟正黑體" panose="020B0604030504040204" pitchFamily="34" charset="-120"/>
              <a:ea typeface="微軟正黑體" panose="020B0604030504040204" pitchFamily="34" charset="-120"/>
              <a:cs typeface="+mn-cs"/>
            </a:endParaRPr>
          </a:p>
          <a:p>
            <a:pPr defTabSz="914377">
              <a:buClrTx/>
              <a:defRPr/>
            </a:pPr>
            <a:endParaRPr lang="en-US" altLang="zh-TW" sz="2200" b="1" kern="1200" dirty="0">
              <a:solidFill>
                <a:prstClr val="black"/>
              </a:solidFill>
              <a:latin typeface="微軟正黑體" panose="020B0604030504040204" pitchFamily="34" charset="-120"/>
              <a:ea typeface="微軟正黑體" panose="020B0604030504040204" pitchFamily="34" charset="-120"/>
              <a:cs typeface="+mn-cs"/>
            </a:endParaRPr>
          </a:p>
          <a:p>
            <a:pPr marL="342891" indent="-342891" defTabSz="914377">
              <a:lnSpc>
                <a:spcPct val="150000"/>
              </a:lnSpc>
              <a:spcBef>
                <a:spcPts val="600"/>
              </a:spcBef>
              <a:buClrTx/>
              <a:buFont typeface="+mj-lt"/>
              <a:buAutoNum type="arabicPeriod"/>
              <a:defRPr/>
            </a:pPr>
            <a:r>
              <a:rPr lang="zh-TW" altLang="zh-TW" sz="2200" kern="1200" dirty="0">
                <a:solidFill>
                  <a:prstClr val="black"/>
                </a:solidFill>
                <a:latin typeface="微軟正黑體" panose="020B0604030504040204" pitchFamily="34" charset="-120"/>
                <a:ea typeface="微軟正黑體" panose="020B0604030504040204" pitchFamily="34" charset="-120"/>
                <a:cs typeface="+mn-cs"/>
              </a:rPr>
              <a:t>於</a:t>
            </a:r>
            <a:r>
              <a:rPr lang="zh-TW" altLang="zh-TW" sz="2200" b="1" u="sng" kern="1200" dirty="0">
                <a:solidFill>
                  <a:prstClr val="black"/>
                </a:solidFill>
                <a:latin typeface="微軟正黑體" panose="020B0604030504040204" pitchFamily="34" charset="-120"/>
                <a:ea typeface="微軟正黑體" panose="020B0604030504040204" pitchFamily="34" charset="-120"/>
                <a:cs typeface="+mn-cs"/>
              </a:rPr>
              <a:t>列印區</a:t>
            </a:r>
            <a:r>
              <a:rPr lang="zh-TW" altLang="zh-TW" sz="2200" kern="1200" dirty="0">
                <a:solidFill>
                  <a:prstClr val="black"/>
                </a:solidFill>
                <a:latin typeface="微軟正黑體" panose="020B0604030504040204" pitchFamily="34" charset="-120"/>
                <a:ea typeface="微軟正黑體" panose="020B0604030504040204" pitchFamily="34" charset="-120"/>
                <a:cs typeface="+mn-cs"/>
              </a:rPr>
              <a:t>下拉選單選擇要列印的報表</a:t>
            </a:r>
            <a:r>
              <a:rPr lang="en-US" altLang="zh-TW" sz="2200" kern="1200" dirty="0">
                <a:solidFill>
                  <a:prstClr val="black"/>
                </a:solidFill>
                <a:latin typeface="微軟正黑體" panose="020B0604030504040204" pitchFamily="34" charset="-120"/>
                <a:ea typeface="微軟正黑體" panose="020B0604030504040204" pitchFamily="34" charset="-120"/>
                <a:cs typeface="+mn-cs"/>
              </a:rPr>
              <a:t>(</a:t>
            </a:r>
            <a:r>
              <a:rPr lang="en-US" altLang="zh-TW" sz="2200"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2200" kern="1200" dirty="0">
                <a:solidFill>
                  <a:srgbClr val="FF0000"/>
                </a:solidFill>
                <a:latin typeface="微軟正黑體" panose="020B0604030504040204" pitchFamily="34" charset="-120"/>
                <a:ea typeface="微軟正黑體" panose="020B0604030504040204" pitchFamily="34" charset="-120"/>
                <a:cs typeface="+mn-cs"/>
              </a:rPr>
              <a:t>開頭都</a:t>
            </a:r>
            <a:r>
              <a:rPr lang="zh-TW" altLang="en-US" sz="2200" kern="1200" dirty="0" smtClean="0">
                <a:solidFill>
                  <a:srgbClr val="FF0000"/>
                </a:solidFill>
                <a:latin typeface="微軟正黑體" panose="020B0604030504040204" pitchFamily="34" charset="-120"/>
                <a:ea typeface="微軟正黑體" panose="020B0604030504040204" pitchFamily="34" charset="-120"/>
                <a:cs typeface="+mn-cs"/>
              </a:rPr>
              <a:t>需列印</a:t>
            </a:r>
            <a:r>
              <a:rPr lang="en-US" altLang="zh-TW" sz="2200" kern="1200" dirty="0">
                <a:solidFill>
                  <a:prstClr val="black"/>
                </a:solidFill>
                <a:latin typeface="微軟正黑體" panose="020B0604030504040204" pitchFamily="34" charset="-120"/>
                <a:ea typeface="微軟正黑體" panose="020B0604030504040204" pitchFamily="34" charset="-120"/>
                <a:cs typeface="+mn-cs"/>
              </a:rPr>
              <a:t>)</a:t>
            </a:r>
            <a:r>
              <a:rPr lang="zh-TW" altLang="zh-TW" sz="2200" kern="1200" dirty="0">
                <a:solidFill>
                  <a:prstClr val="black"/>
                </a:solidFill>
                <a:latin typeface="微軟正黑體" panose="020B0604030504040204" pitchFamily="34" charset="-120"/>
                <a:ea typeface="微軟正黑體" panose="020B0604030504040204" pitchFamily="34" charset="-120"/>
                <a:cs typeface="+mn-cs"/>
              </a:rPr>
              <a:t>。</a:t>
            </a:r>
            <a:r>
              <a:rPr lang="en-US" altLang="zh-TW" sz="2200" kern="1200" dirty="0">
                <a:solidFill>
                  <a:prstClr val="black"/>
                </a:solidFill>
                <a:latin typeface="微軟正黑體" panose="020B0604030504040204" pitchFamily="34" charset="-120"/>
                <a:ea typeface="微軟正黑體" panose="020B0604030504040204" pitchFamily="34" charset="-120"/>
                <a:cs typeface="+mn-cs"/>
              </a:rPr>
              <a:t> </a:t>
            </a:r>
            <a:endParaRPr lang="zh-TW" altLang="zh-TW" sz="2200" kern="1200" dirty="0">
              <a:solidFill>
                <a:prstClr val="black"/>
              </a:solidFill>
              <a:latin typeface="微軟正黑體" panose="020B0604030504040204" pitchFamily="34" charset="-120"/>
              <a:ea typeface="微軟正黑體" panose="020B0604030504040204" pitchFamily="34" charset="-120"/>
              <a:cs typeface="+mn-cs"/>
            </a:endParaRPr>
          </a:p>
          <a:p>
            <a:pPr marL="342891" indent="-342891" defTabSz="914377">
              <a:lnSpc>
                <a:spcPct val="150000"/>
              </a:lnSpc>
              <a:spcBef>
                <a:spcPts val="600"/>
              </a:spcBef>
              <a:buClrTx/>
              <a:buFont typeface="+mj-lt"/>
              <a:buAutoNum type="arabicPeriod"/>
              <a:defRPr/>
            </a:pPr>
            <a:r>
              <a:rPr lang="zh-TW" altLang="zh-TW" sz="2200" kern="1200" dirty="0">
                <a:solidFill>
                  <a:prstClr val="black"/>
                </a:solidFill>
                <a:latin typeface="微軟正黑體" panose="020B0604030504040204" pitchFamily="34" charset="-120"/>
                <a:ea typeface="微軟正黑體" panose="020B0604030504040204" pitchFamily="34" charset="-120"/>
                <a:cs typeface="+mn-cs"/>
              </a:rPr>
              <a:t>點選【</a:t>
            </a:r>
            <a:r>
              <a:rPr lang="zh-TW" altLang="zh-TW" sz="2200" b="1" kern="1200" dirty="0">
                <a:solidFill>
                  <a:prstClr val="black"/>
                </a:solidFill>
                <a:latin typeface="微軟正黑體" panose="020B0604030504040204" pitchFamily="34" charset="-120"/>
                <a:ea typeface="微軟正黑體" panose="020B0604030504040204" pitchFamily="34" charset="-120"/>
                <a:cs typeface="+mn-cs"/>
              </a:rPr>
              <a:t>列印】</a:t>
            </a:r>
            <a:r>
              <a:rPr lang="zh-TW" altLang="zh-TW" sz="2200" kern="1200" dirty="0">
                <a:solidFill>
                  <a:prstClr val="black"/>
                </a:solidFill>
                <a:latin typeface="微軟正黑體" panose="020B0604030504040204" pitchFamily="34" charset="-120"/>
                <a:ea typeface="微軟正黑體" panose="020B0604030504040204" pitchFamily="34" charset="-120"/>
                <a:cs typeface="+mn-cs"/>
              </a:rPr>
              <a:t>按鈕。</a:t>
            </a: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637" y="3432043"/>
            <a:ext cx="9034329" cy="3101337"/>
          </a:xfrm>
          <a:prstGeom prst="rect">
            <a:avLst/>
          </a:prstGeom>
        </p:spPr>
      </p:pic>
      <p:sp>
        <p:nvSpPr>
          <p:cNvPr id="9" name="矩形 8"/>
          <p:cNvSpPr/>
          <p:nvPr/>
        </p:nvSpPr>
        <p:spPr>
          <a:xfrm>
            <a:off x="1741599" y="5927212"/>
            <a:ext cx="8737715" cy="2369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pPr>
            <a:endParaRPr lang="zh-TW" altLang="en-US" sz="1800" kern="1200">
              <a:solidFill>
                <a:prstClr val="white"/>
              </a:solidFill>
              <a:latin typeface="Calibri" panose="020F0502020204030204"/>
              <a:ea typeface="新細明體" panose="02020500000000000000" pitchFamily="18" charset="-120"/>
            </a:endParaRPr>
          </a:p>
        </p:txBody>
      </p:sp>
      <p:sp>
        <p:nvSpPr>
          <p:cNvPr id="14" name="矩形 13"/>
          <p:cNvSpPr/>
          <p:nvPr/>
        </p:nvSpPr>
        <p:spPr>
          <a:xfrm>
            <a:off x="1741599" y="6164158"/>
            <a:ext cx="790775" cy="2884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pPr>
            <a:endParaRPr lang="zh-TW" altLang="en-US" sz="1800" kern="1200">
              <a:solidFill>
                <a:prstClr val="white"/>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34241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1007533" y="934100"/>
            <a:ext cx="5416868" cy="461665"/>
          </a:xfrm>
          <a:prstGeom prst="rect">
            <a:avLst/>
          </a:prstGeom>
        </p:spPr>
        <p:txBody>
          <a:bodyPr wrap="none">
            <a:spAutoFit/>
          </a:bodyPr>
          <a:lstStyle/>
          <a:p>
            <a:pPr>
              <a:spcBef>
                <a:spcPts val="600"/>
              </a:spcBef>
            </a:pPr>
            <a:r>
              <a:rPr lang="zh-TW" altLang="en-US" sz="2400" dirty="0">
                <a:solidFill>
                  <a:srgbClr val="FF0000"/>
                </a:solidFill>
                <a:latin typeface="微軟正黑體" panose="020B0604030504040204" pitchFamily="34" charset="-120"/>
                <a:ea typeface="微軟正黑體" panose="020B0604030504040204" pitchFamily="34" charset="-120"/>
                <a:cs typeface="微软雅黑" charset="0"/>
              </a:rPr>
              <a:t>國中端</a:t>
            </a:r>
            <a:r>
              <a:rPr lang="zh-TW" altLang="en-US" sz="2400" dirty="0">
                <a:solidFill>
                  <a:srgbClr val="4F392B"/>
                </a:solidFill>
                <a:latin typeface="微軟正黑體" panose="020B0604030504040204" pitchFamily="34" charset="-120"/>
                <a:ea typeface="微軟正黑體" panose="020B0604030504040204" pitchFamily="34" charset="-120"/>
                <a:cs typeface="微软雅黑" charset="0"/>
              </a:rPr>
              <a:t>承辦人報名繳表應準備之表單：</a:t>
            </a:r>
          </a:p>
        </p:txBody>
      </p:sp>
      <p:sp>
        <p:nvSpPr>
          <p:cNvPr id="9" name="矩形 8"/>
          <p:cNvSpPr/>
          <p:nvPr/>
        </p:nvSpPr>
        <p:spPr>
          <a:xfrm>
            <a:off x="912284" y="1568117"/>
            <a:ext cx="8667144" cy="4317720"/>
          </a:xfrm>
          <a:prstGeom prst="rect">
            <a:avLst/>
          </a:prstGeom>
        </p:spPr>
        <p:txBody>
          <a:bodyPr wrap="square">
            <a:spAutoFit/>
          </a:bodyPr>
          <a:lstStyle/>
          <a:p>
            <a:pPr marL="457178" indent="-457178">
              <a:lnSpc>
                <a:spcPct val="150000"/>
              </a:lnSpc>
              <a:buFont typeface="Wingdings" panose="05000000000000000000" pitchFamily="2" charset="2"/>
              <a:buAutoNum type="circleNumWdWhitePlain"/>
              <a:defRPr/>
            </a:pPr>
            <a:r>
              <a:rPr lang="en-US" altLang="zh-TW" sz="1867" dirty="0">
                <a:latin typeface="微軟正黑體" panose="020B0604030504040204" pitchFamily="34" charset="-120"/>
                <a:ea typeface="微軟正黑體" panose="020B0604030504040204" pitchFamily="34" charset="-120"/>
              </a:rPr>
              <a:t>*A05</a:t>
            </a:r>
            <a:r>
              <a:rPr lang="zh-TW" altLang="zh-TW" sz="1867" dirty="0">
                <a:latin typeface="微軟正黑體" panose="020B0604030504040204" pitchFamily="34" charset="-120"/>
                <a:ea typeface="微軟正黑體" panose="020B0604030504040204" pitchFamily="34" charset="-120"/>
              </a:rPr>
              <a:t>報名人數總表</a:t>
            </a:r>
          </a:p>
          <a:p>
            <a:pPr marL="457178" indent="-457178">
              <a:lnSpc>
                <a:spcPct val="150000"/>
              </a:lnSpc>
              <a:buFont typeface="Wingdings" panose="05000000000000000000" pitchFamily="2" charset="2"/>
              <a:buAutoNum type="circleNumWdWhitePlain"/>
              <a:defRPr/>
            </a:pPr>
            <a:r>
              <a:rPr lang="en-US" altLang="zh-TW" sz="1867" dirty="0">
                <a:latin typeface="微軟正黑體" panose="020B0604030504040204" pitchFamily="34" charset="-120"/>
                <a:ea typeface="微軟正黑體" panose="020B0604030504040204" pitchFamily="34" charset="-120"/>
              </a:rPr>
              <a:t>*A06</a:t>
            </a:r>
            <a:r>
              <a:rPr lang="zh-TW" altLang="zh-TW" sz="1867" dirty="0">
                <a:latin typeface="微軟正黑體" panose="020B0604030504040204" pitchFamily="34" charset="-120"/>
                <a:ea typeface="微軟正黑體" panose="020B0604030504040204" pitchFamily="34" charset="-120"/>
              </a:rPr>
              <a:t>報名學生名冊</a:t>
            </a:r>
          </a:p>
          <a:p>
            <a:pPr marL="457178" indent="-457178">
              <a:lnSpc>
                <a:spcPct val="150000"/>
              </a:lnSpc>
              <a:buFont typeface="Wingdings" panose="05000000000000000000" pitchFamily="2" charset="2"/>
              <a:buAutoNum type="circleNumWdWhitePlain"/>
              <a:defRPr/>
            </a:pPr>
            <a:r>
              <a:rPr lang="en-US" altLang="zh-TW" sz="1867" dirty="0">
                <a:latin typeface="微軟正黑體" panose="020B0604030504040204" pitchFamily="34" charset="-120"/>
                <a:ea typeface="微軟正黑體" panose="020B0604030504040204" pitchFamily="34" charset="-120"/>
              </a:rPr>
              <a:t>*A07</a:t>
            </a:r>
            <a:r>
              <a:rPr lang="zh-TW" altLang="en-US" sz="1867" dirty="0">
                <a:latin typeface="微軟正黑體" panose="020B0604030504040204" pitchFamily="34" charset="-120"/>
                <a:ea typeface="微軟正黑體" panose="020B0604030504040204" pitchFamily="34" charset="-120"/>
              </a:rPr>
              <a:t>需</a:t>
            </a:r>
            <a:r>
              <a:rPr lang="zh-TW" altLang="zh-TW" sz="1867" dirty="0">
                <a:latin typeface="微軟正黑體" panose="020B0604030504040204" pitchFamily="34" charset="-120"/>
                <a:ea typeface="微軟正黑體" panose="020B0604030504040204" pitchFamily="34" charset="-120"/>
              </a:rPr>
              <a:t>附證明文件學生名冊</a:t>
            </a:r>
            <a:endParaRPr lang="en-US" altLang="zh-TW" sz="1867" dirty="0">
              <a:latin typeface="微軟正黑體" panose="020B0604030504040204" pitchFamily="34" charset="-120"/>
              <a:ea typeface="微軟正黑體" panose="020B0604030504040204" pitchFamily="34" charset="-120"/>
            </a:endParaRPr>
          </a:p>
          <a:p>
            <a:pPr marL="457178" indent="-457178">
              <a:lnSpc>
                <a:spcPct val="150000"/>
              </a:lnSpc>
              <a:buFont typeface="Wingdings" panose="05000000000000000000" pitchFamily="2" charset="2"/>
              <a:buAutoNum type="circleNumWdWhitePlain"/>
              <a:defRPr/>
            </a:pPr>
            <a:r>
              <a:rPr lang="en-US" altLang="zh-TW" sz="1867" dirty="0">
                <a:latin typeface="微軟正黑體" panose="020B0604030504040204" pitchFamily="34" charset="-120"/>
                <a:ea typeface="微軟正黑體" panose="020B0604030504040204" pitchFamily="34" charset="-120"/>
              </a:rPr>
              <a:t>*A09</a:t>
            </a:r>
            <a:r>
              <a:rPr lang="zh-TW" altLang="zh-TW" sz="1867" dirty="0">
                <a:latin typeface="微軟正黑體" panose="020B0604030504040204" pitchFamily="34" charset="-120"/>
                <a:ea typeface="微軟正黑體" panose="020B0604030504040204" pitchFamily="34" charset="-120"/>
              </a:rPr>
              <a:t>報名費試算表</a:t>
            </a:r>
            <a:endParaRPr lang="en-US" altLang="zh-TW" sz="1867" dirty="0">
              <a:latin typeface="微軟正黑體" panose="020B0604030504040204" pitchFamily="34" charset="-120"/>
              <a:ea typeface="微軟正黑體" panose="020B0604030504040204" pitchFamily="34" charset="-120"/>
            </a:endParaRPr>
          </a:p>
          <a:p>
            <a:pPr marL="457178" indent="-457178">
              <a:lnSpc>
                <a:spcPct val="150000"/>
              </a:lnSpc>
              <a:buFont typeface="Wingdings" panose="05000000000000000000" pitchFamily="2" charset="2"/>
              <a:buAutoNum type="circleNumWdWhitePlain"/>
              <a:defRPr/>
            </a:pPr>
            <a:r>
              <a:rPr lang="en-US" altLang="zh-TW" sz="1867" dirty="0">
                <a:latin typeface="微軟正黑體" panose="020B0604030504040204" pitchFamily="34" charset="-120"/>
                <a:ea typeface="微軟正黑體" panose="020B0604030504040204" pitchFamily="34" charset="-120"/>
              </a:rPr>
              <a:t>*A10</a:t>
            </a:r>
            <a:r>
              <a:rPr lang="zh-TW" altLang="zh-TW" sz="1867" dirty="0">
                <a:latin typeface="微軟正黑體" panose="020B0604030504040204" pitchFamily="34" charset="-120"/>
                <a:ea typeface="微軟正黑體" panose="020B0604030504040204" pitchFamily="34" charset="-120"/>
              </a:rPr>
              <a:t>報名費優待生名冊</a:t>
            </a:r>
            <a:endParaRPr lang="en-US" altLang="zh-TW" sz="1867" dirty="0">
              <a:latin typeface="微軟正黑體" panose="020B0604030504040204" pitchFamily="34" charset="-120"/>
              <a:ea typeface="微軟正黑體" panose="020B0604030504040204" pitchFamily="34" charset="-120"/>
            </a:endParaRPr>
          </a:p>
          <a:p>
            <a:pPr marL="457178" indent="-457178">
              <a:lnSpc>
                <a:spcPct val="150000"/>
              </a:lnSpc>
              <a:buFont typeface="Wingdings" panose="05000000000000000000" pitchFamily="2" charset="2"/>
              <a:buAutoNum type="circleNumWdWhitePlain"/>
              <a:defRPr/>
            </a:pPr>
            <a:r>
              <a:rPr lang="en-US" altLang="zh-TW" sz="1867" dirty="0" smtClean="0">
                <a:latin typeface="微軟正黑體" panose="020B0604030504040204" pitchFamily="34" charset="-120"/>
                <a:ea typeface="微軟正黑體" panose="020B0604030504040204" pitchFamily="34" charset="-120"/>
              </a:rPr>
              <a:t>*A14</a:t>
            </a:r>
            <a:r>
              <a:rPr lang="zh-TW" altLang="en-US" sz="1867" dirty="0" smtClean="0">
                <a:latin typeface="微軟正黑體" panose="020B0604030504040204" pitchFamily="34" charset="-120"/>
                <a:ea typeface="微軟正黑體" panose="020B0604030504040204" pitchFamily="34" charset="-120"/>
              </a:rPr>
              <a:t>不須附證明文件名冊</a:t>
            </a:r>
          </a:p>
          <a:p>
            <a:pPr marL="457178" indent="-457178">
              <a:lnSpc>
                <a:spcPct val="150000"/>
              </a:lnSpc>
              <a:buFont typeface="Wingdings" panose="05000000000000000000" pitchFamily="2" charset="2"/>
              <a:buAutoNum type="circleNumWdWhitePlain"/>
              <a:defRPr/>
            </a:pPr>
            <a:r>
              <a:rPr lang="en-US" altLang="zh-TW" sz="1867" dirty="0" smtClean="0">
                <a:solidFill>
                  <a:srgbClr val="FF0000"/>
                </a:solidFill>
                <a:latin typeface="微軟正黑體" panose="020B0604030504040204" pitchFamily="34" charset="-120"/>
                <a:ea typeface="微軟正黑體" panose="020B0604030504040204" pitchFamily="34" charset="-120"/>
              </a:rPr>
              <a:t>*A99_1</a:t>
            </a:r>
            <a:r>
              <a:rPr lang="zh-TW" altLang="en-US" sz="1867" dirty="0" smtClean="0">
                <a:solidFill>
                  <a:srgbClr val="FF0000"/>
                </a:solidFill>
                <a:latin typeface="微軟正黑體" panose="020B0604030504040204" pitchFamily="34" charset="-120"/>
                <a:ea typeface="微軟正黑體" panose="020B0604030504040204" pitchFamily="34" charset="-120"/>
              </a:rPr>
              <a:t>一般生資料袋封面</a:t>
            </a:r>
            <a:r>
              <a:rPr lang="en-US" altLang="zh-TW" sz="1867" dirty="0" smtClean="0">
                <a:solidFill>
                  <a:srgbClr val="FF0000"/>
                </a:solidFill>
                <a:latin typeface="微軟正黑體" panose="020B0604030504040204" pitchFamily="34" charset="-120"/>
                <a:ea typeface="微軟正黑體" panose="020B0604030504040204" pitchFamily="34" charset="-120"/>
              </a:rPr>
              <a:t>(</a:t>
            </a:r>
            <a:r>
              <a:rPr lang="zh-TW" altLang="en-US" sz="1867" dirty="0" smtClean="0">
                <a:solidFill>
                  <a:srgbClr val="FF0000"/>
                </a:solidFill>
                <a:latin typeface="微軟正黑體" panose="020B0604030504040204" pitchFamily="34" charset="-120"/>
                <a:ea typeface="微軟正黑體" panose="020B0604030504040204" pitchFamily="34" charset="-120"/>
              </a:rPr>
              <a:t>請使用白色紙列印</a:t>
            </a:r>
            <a:r>
              <a:rPr lang="en-US" altLang="zh-TW" sz="1867" dirty="0" smtClean="0">
                <a:solidFill>
                  <a:srgbClr val="FF0000"/>
                </a:solidFill>
                <a:latin typeface="微軟正黑體" panose="020B0604030504040204" pitchFamily="34" charset="-120"/>
                <a:ea typeface="微軟正黑體" panose="020B0604030504040204" pitchFamily="34" charset="-120"/>
              </a:rPr>
              <a:t>)</a:t>
            </a:r>
          </a:p>
          <a:p>
            <a:pPr marL="457178" indent="-457178">
              <a:lnSpc>
                <a:spcPct val="150000"/>
              </a:lnSpc>
              <a:buFont typeface="Wingdings" panose="05000000000000000000" pitchFamily="2" charset="2"/>
              <a:buAutoNum type="circleNumWdWhitePlain"/>
              <a:defRPr/>
            </a:pPr>
            <a:r>
              <a:rPr lang="zh-TW" altLang="en-US" sz="1867" dirty="0" smtClean="0">
                <a:solidFill>
                  <a:srgbClr val="FF0000"/>
                </a:solidFill>
                <a:latin typeface="微軟正黑體" panose="020B0604030504040204" pitchFamily="34" charset="-120"/>
                <a:ea typeface="微軟正黑體" panose="020B0604030504040204" pitchFamily="34" charset="-120"/>
              </a:rPr>
              <a:t>*</a:t>
            </a:r>
            <a:r>
              <a:rPr lang="en-US" altLang="zh-TW" sz="1867" dirty="0">
                <a:solidFill>
                  <a:srgbClr val="FF0000"/>
                </a:solidFill>
                <a:latin typeface="微軟正黑體" panose="020B0604030504040204" pitchFamily="34" charset="-120"/>
                <a:ea typeface="微軟正黑體" panose="020B0604030504040204" pitchFamily="34" charset="-120"/>
              </a:rPr>
              <a:t>A99_2</a:t>
            </a:r>
            <a:r>
              <a:rPr lang="zh-TW" altLang="en-US" sz="1867" dirty="0">
                <a:solidFill>
                  <a:srgbClr val="FF0000"/>
                </a:solidFill>
                <a:latin typeface="微軟正黑體" panose="020B0604030504040204" pitchFamily="34" charset="-120"/>
                <a:ea typeface="微軟正黑體" panose="020B0604030504040204" pitchFamily="34" charset="-120"/>
              </a:rPr>
              <a:t>需附身分證明文件影本黏貼表學生資料袋封面</a:t>
            </a:r>
            <a:r>
              <a:rPr lang="en-US" altLang="zh-TW" sz="1867" dirty="0">
                <a:solidFill>
                  <a:srgbClr val="FF0000"/>
                </a:solidFill>
                <a:latin typeface="微軟正黑體" panose="020B0604030504040204" pitchFamily="34" charset="-120"/>
                <a:ea typeface="微軟正黑體" panose="020B0604030504040204" pitchFamily="34" charset="-120"/>
              </a:rPr>
              <a:t>(</a:t>
            </a:r>
            <a:r>
              <a:rPr lang="zh-TW" altLang="en-US" sz="1867" dirty="0">
                <a:solidFill>
                  <a:srgbClr val="FF0000"/>
                </a:solidFill>
                <a:latin typeface="微軟正黑體" panose="020B0604030504040204" pitchFamily="34" charset="-120"/>
                <a:ea typeface="微軟正黑體" panose="020B0604030504040204" pitchFamily="34" charset="-120"/>
              </a:rPr>
              <a:t>請使用黃色紙列印</a:t>
            </a:r>
            <a:r>
              <a:rPr lang="en-US" altLang="zh-TW" sz="1867" dirty="0">
                <a:solidFill>
                  <a:srgbClr val="FF0000"/>
                </a:solidFill>
                <a:latin typeface="微軟正黑體" panose="020B0604030504040204" pitchFamily="34" charset="-120"/>
                <a:ea typeface="微軟正黑體" panose="020B0604030504040204" pitchFamily="34" charset="-120"/>
              </a:rPr>
              <a:t>)</a:t>
            </a:r>
          </a:p>
          <a:p>
            <a:pPr marL="457178" indent="-457178">
              <a:lnSpc>
                <a:spcPct val="150000"/>
              </a:lnSpc>
              <a:buFont typeface="Wingdings" panose="05000000000000000000" pitchFamily="2" charset="2"/>
              <a:buAutoNum type="circleNumWdWhitePlain"/>
              <a:defRPr/>
            </a:pPr>
            <a:r>
              <a:rPr lang="zh-TW" altLang="en-US" sz="1867" dirty="0">
                <a:solidFill>
                  <a:srgbClr val="FF0000"/>
                </a:solidFill>
                <a:latin typeface="微軟正黑體" panose="020B0604030504040204" pitchFamily="34" charset="-120"/>
                <a:ea typeface="微軟正黑體" panose="020B0604030504040204" pitchFamily="34" charset="-120"/>
              </a:rPr>
              <a:t>*</a:t>
            </a:r>
            <a:r>
              <a:rPr lang="en-US" altLang="zh-TW" sz="1867" dirty="0">
                <a:solidFill>
                  <a:srgbClr val="FF0000"/>
                </a:solidFill>
                <a:latin typeface="微軟正黑體" panose="020B0604030504040204" pitchFamily="34" charset="-120"/>
                <a:ea typeface="微軟正黑體" panose="020B0604030504040204" pitchFamily="34" charset="-120"/>
              </a:rPr>
              <a:t>A99_3</a:t>
            </a:r>
            <a:r>
              <a:rPr lang="zh-TW" altLang="en-US" sz="1867" dirty="0">
                <a:solidFill>
                  <a:srgbClr val="FF0000"/>
                </a:solidFill>
                <a:latin typeface="微軟正黑體" panose="020B0604030504040204" pitchFamily="34" charset="-120"/>
                <a:ea typeface="微軟正黑體" panose="020B0604030504040204" pitchFamily="34" charset="-120"/>
              </a:rPr>
              <a:t>免試入學報名暨分發作業報名表箱外標籤</a:t>
            </a:r>
            <a:r>
              <a:rPr lang="en-US" altLang="zh-TW" sz="1867" dirty="0">
                <a:solidFill>
                  <a:srgbClr val="FF0000"/>
                </a:solidFill>
                <a:latin typeface="微軟正黑體" panose="020B0604030504040204" pitchFamily="34" charset="-120"/>
                <a:ea typeface="微軟正黑體" panose="020B0604030504040204" pitchFamily="34" charset="-120"/>
              </a:rPr>
              <a:t>(</a:t>
            </a:r>
            <a:r>
              <a:rPr lang="zh-TW" altLang="en-US" sz="1867" dirty="0">
                <a:solidFill>
                  <a:srgbClr val="FF0000"/>
                </a:solidFill>
                <a:latin typeface="微軟正黑體" panose="020B0604030504040204" pitchFamily="34" charset="-120"/>
                <a:ea typeface="微軟正黑體" panose="020B0604030504040204" pitchFamily="34" charset="-120"/>
              </a:rPr>
              <a:t>請使用綠色紙列印</a:t>
            </a:r>
            <a:r>
              <a:rPr lang="en-US" altLang="zh-TW" sz="1867" dirty="0">
                <a:solidFill>
                  <a:srgbClr val="FF0000"/>
                </a:solidFill>
                <a:latin typeface="微軟正黑體" panose="020B0604030504040204" pitchFamily="34" charset="-120"/>
                <a:ea typeface="微軟正黑體" panose="020B0604030504040204" pitchFamily="34" charset="-120"/>
              </a:rPr>
              <a:t>)</a:t>
            </a:r>
          </a:p>
          <a:p>
            <a:pPr algn="ctr">
              <a:lnSpc>
                <a:spcPts val="2700"/>
              </a:lnSpc>
              <a:defRPr/>
            </a:pPr>
            <a:r>
              <a:rPr lang="zh-TW" altLang="en-US" sz="1867" dirty="0">
                <a:latin typeface="微軟正黑體" panose="020B0604030504040204" pitchFamily="34" charset="-120"/>
                <a:ea typeface="微軟正黑體" panose="020B0604030504040204" pitchFamily="34" charset="-120"/>
              </a:rPr>
              <a:t>          </a:t>
            </a:r>
            <a:endParaRPr lang="zh-TW" altLang="zh-TW" sz="1351" dirty="0">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176296" y="5703947"/>
            <a:ext cx="9793088" cy="666977"/>
          </a:xfrm>
          <a:prstGeom prst="rect">
            <a:avLst/>
          </a:prstGeom>
          <a:noFill/>
        </p:spPr>
        <p:txBody>
          <a:bodyPr wrap="square" rtlCol="0">
            <a:spAutoFit/>
          </a:bodyPr>
          <a:lstStyle/>
          <a:p>
            <a:r>
              <a:rPr lang="zh-TW" altLang="en-US" sz="1867" b="1" dirty="0">
                <a:latin typeface="微軟正黑體" panose="020B0604030504040204" pitchFamily="34" charset="-120"/>
                <a:ea typeface="微軟正黑體" panose="020B0604030504040204" pitchFamily="34" charset="-120"/>
              </a:rPr>
              <a:t>總表釘一起後，連同學生的</a:t>
            </a:r>
            <a:r>
              <a:rPr lang="en-US" altLang="zh-TW" sz="1867" b="1" dirty="0">
                <a:solidFill>
                  <a:srgbClr val="FF0000"/>
                </a:solidFill>
                <a:latin typeface="微軟正黑體" panose="020B0604030504040204" pitchFamily="34" charset="-120"/>
                <a:ea typeface="微軟正黑體" panose="020B0604030504040204" pitchFamily="34" charset="-120"/>
              </a:rPr>
              <a:t>*A04</a:t>
            </a:r>
            <a:r>
              <a:rPr lang="zh-TW" altLang="zh-TW" sz="1867" b="1" dirty="0">
                <a:solidFill>
                  <a:srgbClr val="FF0000"/>
                </a:solidFill>
                <a:latin typeface="微軟正黑體" panose="020B0604030504040204" pitchFamily="34" charset="-120"/>
                <a:ea typeface="微軟正黑體" panose="020B0604030504040204" pitchFamily="34" charset="-120"/>
              </a:rPr>
              <a:t>學生報名表</a:t>
            </a:r>
            <a:r>
              <a:rPr lang="zh-TW" altLang="en-US" sz="1867" b="1" dirty="0">
                <a:latin typeface="微軟正黑體" panose="020B0604030504040204" pitchFamily="34" charset="-120"/>
                <a:ea typeface="微軟正黑體" panose="020B0604030504040204" pitchFamily="34" charset="-120"/>
              </a:rPr>
              <a:t>及</a:t>
            </a:r>
            <a:r>
              <a:rPr lang="en-US" altLang="zh-TW" sz="1867" b="1" dirty="0">
                <a:latin typeface="微軟正黑體" panose="020B0604030504040204" pitchFamily="34" charset="-120"/>
                <a:ea typeface="微軟正黑體" panose="020B0604030504040204" pitchFamily="34" charset="-120"/>
              </a:rPr>
              <a:t>A08</a:t>
            </a:r>
            <a:r>
              <a:rPr lang="zh-TW" altLang="zh-TW" sz="1867" b="1" dirty="0">
                <a:latin typeface="微軟正黑體" panose="020B0604030504040204" pitchFamily="34" charset="-120"/>
                <a:ea typeface="微軟正黑體" panose="020B0604030504040204" pitchFamily="34" charset="-120"/>
              </a:rPr>
              <a:t>學生證明文件影本黏貼表</a:t>
            </a:r>
            <a:r>
              <a:rPr lang="zh-TW" altLang="en-US" sz="1867" b="1" dirty="0">
                <a:latin typeface="微軟正黑體" panose="020B0604030504040204" pitchFamily="34" charset="-120"/>
                <a:ea typeface="微軟正黑體" panose="020B0604030504040204" pitchFamily="34" charset="-120"/>
              </a:rPr>
              <a:t>至主委學校繳交報名。</a:t>
            </a:r>
            <a:endParaRPr lang="en-US" altLang="zh-TW" sz="1867" b="1" dirty="0">
              <a:latin typeface="微軟正黑體" panose="020B0604030504040204" pitchFamily="34" charset="-120"/>
              <a:ea typeface="微軟正黑體" panose="020B0604030504040204" pitchFamily="34" charset="-120"/>
            </a:endParaRPr>
          </a:p>
        </p:txBody>
      </p:sp>
      <p:sp>
        <p:nvSpPr>
          <p:cNvPr id="6" name="投影片編號版面配置區 5"/>
          <p:cNvSpPr>
            <a:spLocks noGrp="1"/>
          </p:cNvSpPr>
          <p:nvPr>
            <p:ph type="sldNum" sz="quarter" idx="4"/>
          </p:nvPr>
        </p:nvSpPr>
        <p:spPr/>
        <p:txBody>
          <a:bodyPr/>
          <a:lstStyle/>
          <a:p>
            <a:fld id="{7FE602F6-2A3A-468B-9D96-CB2E1F33B865}" type="slidenum">
              <a:rPr lang="en-US" altLang="zh-TW" smtClean="0"/>
              <a:pPr/>
              <a:t>53</a:t>
            </a:fld>
            <a:endParaRPr lang="en-US" altLang="zh-TW" dirty="0"/>
          </a:p>
        </p:txBody>
      </p:sp>
      <p:sp>
        <p:nvSpPr>
          <p:cNvPr id="8" name="矩形 7"/>
          <p:cNvSpPr/>
          <p:nvPr/>
        </p:nvSpPr>
        <p:spPr>
          <a:xfrm>
            <a:off x="0" y="259124"/>
            <a:ext cx="1007533" cy="543984"/>
          </a:xfrm>
          <a:prstGeom prst="rect">
            <a:avLst/>
          </a:prstGeom>
          <a:solidFill>
            <a:srgbClr val="C55B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608">
              <a:solidFill>
                <a:srgbClr val="00B050"/>
              </a:solidFill>
            </a:endParaRPr>
          </a:p>
        </p:txBody>
      </p:sp>
      <p:sp>
        <p:nvSpPr>
          <p:cNvPr id="10" name="TextBox 107"/>
          <p:cNvSpPr txBox="1">
            <a:spLocks noChangeArrowheads="1"/>
          </p:cNvSpPr>
          <p:nvPr/>
        </p:nvSpPr>
        <p:spPr bwMode="auto">
          <a:xfrm>
            <a:off x="912285" y="259125"/>
            <a:ext cx="553296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667" b="1" dirty="0">
                <a:solidFill>
                  <a:srgbClr val="C55B90"/>
                </a:solidFill>
                <a:latin typeface="微軟正黑體" panose="020B0604030504040204" pitchFamily="34" charset="-120"/>
                <a:ea typeface="微軟正黑體" panose="020B0604030504040204" pitchFamily="34" charset="-120"/>
              </a:rPr>
              <a:t>十二、列印</a:t>
            </a:r>
            <a:r>
              <a:rPr lang="en-US" altLang="zh-TW" sz="2667" b="1" dirty="0">
                <a:solidFill>
                  <a:srgbClr val="C55B90"/>
                </a:solidFill>
                <a:latin typeface="微軟正黑體" panose="020B0604030504040204" pitchFamily="34" charset="-120"/>
                <a:ea typeface="微軟正黑體" panose="020B0604030504040204" pitchFamily="34" charset="-120"/>
              </a:rPr>
              <a:t>【</a:t>
            </a:r>
            <a:r>
              <a:rPr lang="zh-TW" altLang="en-US" sz="2667" b="1" dirty="0">
                <a:solidFill>
                  <a:srgbClr val="C55B90"/>
                </a:solidFill>
                <a:latin typeface="微軟正黑體" panose="020B0604030504040204" pitchFamily="34" charset="-120"/>
                <a:ea typeface="微軟正黑體" panose="020B0604030504040204" pitchFamily="34" charset="-120"/>
              </a:rPr>
              <a:t>免試</a:t>
            </a:r>
            <a:r>
              <a:rPr lang="en-US" altLang="zh-TW" sz="2667" b="1" dirty="0">
                <a:solidFill>
                  <a:srgbClr val="C55B90"/>
                </a:solidFill>
                <a:latin typeface="微軟正黑體" panose="020B0604030504040204" pitchFamily="34" charset="-120"/>
                <a:ea typeface="微軟正黑體" panose="020B0604030504040204" pitchFamily="34" charset="-120"/>
              </a:rPr>
              <a:t>】</a:t>
            </a:r>
            <a:r>
              <a:rPr lang="zh-TW" altLang="en-US" sz="2667" b="1" dirty="0">
                <a:solidFill>
                  <a:srgbClr val="C55B90"/>
                </a:solidFill>
                <a:latin typeface="微軟正黑體" panose="020B0604030504040204" pitchFamily="34" charset="-120"/>
                <a:ea typeface="微軟正黑體" panose="020B0604030504040204" pitchFamily="34" charset="-120"/>
              </a:rPr>
              <a:t>相關總表</a:t>
            </a:r>
          </a:p>
        </p:txBody>
      </p:sp>
    </p:spTree>
    <p:extLst>
      <p:ext uri="{BB962C8B-B14F-4D97-AF65-F5344CB8AC3E}">
        <p14:creationId xmlns:p14="http://schemas.microsoft.com/office/powerpoint/2010/main" val="3411612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250"/>
                                  </p:stCondLst>
                                  <p:iterate type="lt">
                                    <p:tmPct val="10000"/>
                                  </p:iterate>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6"/>
                                        </p:tgtEl>
                                        <p:attrNameLst>
                                          <p:attrName>ppt_y</p:attrName>
                                        </p:attrNameLst>
                                      </p:cBhvr>
                                      <p:tavLst>
                                        <p:tav tm="0">
                                          <p:val>
                                            <p:strVal val="#ppt_y"/>
                                          </p:val>
                                        </p:tav>
                                        <p:tav tm="100000">
                                          <p:val>
                                            <p:strVal val="#ppt_y"/>
                                          </p:val>
                                        </p:tav>
                                      </p:tavLst>
                                    </p:anim>
                                    <p:anim calcmode="lin" valueType="num">
                                      <p:cBhvr>
                                        <p:cTn id="9" dur="500" fill="hold"/>
                                        <p:tgtEl>
                                          <p:spTgt spid="7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6"/>
                                        </p:tgtEl>
                                      </p:cBhvr>
                                    </p:animEffect>
                                  </p:childTnLst>
                                </p:cTn>
                              </p:par>
                            </p:childTnLst>
                          </p:cTn>
                        </p:par>
                        <p:par>
                          <p:cTn id="12" fill="hold">
                            <p:stCondLst>
                              <p:cond delay="155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2050"/>
                            </p:stCondLst>
                            <p:childTnLst>
                              <p:par>
                                <p:cTn id="17" presetID="2" presetClass="entr" presetSubtype="8" decel="4200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8" grpId="0" animBg="1"/>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2" name="Google Shape;111;p15"/>
          <p:cNvSpPr txBox="1">
            <a:spLocks/>
          </p:cNvSpPr>
          <p:nvPr/>
        </p:nvSpPr>
        <p:spPr>
          <a:xfrm>
            <a:off x="6338674" y="3672367"/>
            <a:ext cx="2223289" cy="881879"/>
          </a:xfrm>
          <a:prstGeom prst="rect">
            <a:avLst/>
          </a:prstGeom>
        </p:spPr>
        <p:txBody>
          <a:bodyPr spcFirstLastPara="1" vert="horz" wrap="square" lIns="74283" tIns="74283" rIns="74283" bIns="74283" rtlCol="0" anchor="t" anchorCtr="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微軟正黑體" panose="020B0604030504040204" pitchFamily="34" charset="-120"/>
                <a:ea typeface="微軟正黑體" panose="020B0604030504040204" pitchFamily="34" charset="-120"/>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微軟正黑體" panose="020B0604030504040204" pitchFamily="34" charset="-120"/>
                <a:ea typeface="微軟正黑體" panose="020B0604030504040204" pitchFamily="34" charset="-120"/>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微軟正黑體" panose="020B0604030504040204" pitchFamily="34" charset="-120"/>
                <a:ea typeface="微軟正黑體" panose="020B0604030504040204" pitchFamily="34" charset="-120"/>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微軟正黑體" panose="020B0604030504040204" pitchFamily="34" charset="-120"/>
                <a:ea typeface="微軟正黑體" panose="020B0604030504040204" pitchFamily="34" charset="-120"/>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dist">
              <a:lnSpc>
                <a:spcPct val="100000"/>
              </a:lnSpc>
              <a:spcBef>
                <a:spcPts val="0"/>
              </a:spcBef>
              <a:buNone/>
              <a:defRPr/>
            </a:pPr>
            <a:r>
              <a:rPr lang="zh-TW" altLang="en-US" sz="5850" b="1" dirty="0">
                <a:solidFill>
                  <a:schemeClr val="tx1">
                    <a:lumMod val="65000"/>
                    <a:lumOff val="35000"/>
                  </a:schemeClr>
                </a:solidFill>
                <a:latin typeface="Microsoft YaHei" panose="020B0503020204020204" pitchFamily="34" charset="-122"/>
                <a:ea typeface="Microsoft YaHei" panose="020B0503020204020204" pitchFamily="34" charset="-122"/>
                <a:cs typeface="Arial"/>
              </a:rPr>
              <a:t>學生</a:t>
            </a:r>
          </a:p>
        </p:txBody>
      </p:sp>
      <p:sp>
        <p:nvSpPr>
          <p:cNvPr id="13" name="Google Shape;110;p15"/>
          <p:cNvSpPr txBox="1">
            <a:spLocks/>
          </p:cNvSpPr>
          <p:nvPr/>
        </p:nvSpPr>
        <p:spPr>
          <a:xfrm>
            <a:off x="5695819" y="2888328"/>
            <a:ext cx="3333666" cy="942446"/>
          </a:xfrm>
          <a:prstGeom prst="rect">
            <a:avLst/>
          </a:prstGeom>
        </p:spPr>
        <p:txBody>
          <a:bodyPr spcFirstLastPara="1" wrap="square" lIns="74283" tIns="74283" rIns="74283" bIns="74283" anchor="b" anchorCtr="0">
            <a:noAutofit/>
          </a:bodyPr>
          <a:lstStyle>
            <a:lvl1pPr algn="l" defTabSz="514350" rtl="0" eaLnBrk="1" latinLnBrk="0" hangingPunct="1">
              <a:lnSpc>
                <a:spcPct val="90000"/>
              </a:lnSpc>
              <a:spcBef>
                <a:spcPct val="0"/>
              </a:spcBef>
              <a:buNone/>
              <a:defRPr sz="1500" b="1" kern="1200">
                <a:solidFill>
                  <a:schemeClr val="tx1"/>
                </a:solidFill>
                <a:latin typeface="微軟正黑體" panose="020B0604030504040204" pitchFamily="34" charset="-120"/>
                <a:ea typeface="微軟正黑體" panose="020B0604030504040204" pitchFamily="34" charset="-120"/>
                <a:cs typeface="+mj-cs"/>
              </a:defRPr>
            </a:lvl1pPr>
          </a:lstStyle>
          <a:p>
            <a:pPr algn="dist">
              <a:lnSpc>
                <a:spcPct val="100000"/>
              </a:lnSpc>
              <a:spcBef>
                <a:spcPts val="0"/>
              </a:spcBef>
              <a:defRPr/>
            </a:pPr>
            <a:r>
              <a:rPr lang="zh-TW" altLang="en-US" sz="5850" dirty="0">
                <a:solidFill>
                  <a:schemeClr val="tx1">
                    <a:lumMod val="65000"/>
                    <a:lumOff val="35000"/>
                  </a:schemeClr>
                </a:solidFill>
                <a:latin typeface="Microsoft YaHei" panose="020B0503020204020204" pitchFamily="34" charset="-122"/>
                <a:ea typeface="Microsoft YaHei" panose="020B0503020204020204" pitchFamily="34" charset="-122"/>
                <a:cs typeface="Arial"/>
              </a:rPr>
              <a:t>集體報名</a:t>
            </a:r>
          </a:p>
        </p:txBody>
      </p:sp>
      <p:sp>
        <p:nvSpPr>
          <p:cNvPr id="14" name="等腰三角形 13"/>
          <p:cNvSpPr/>
          <p:nvPr/>
        </p:nvSpPr>
        <p:spPr>
          <a:xfrm>
            <a:off x="3342237" y="2453719"/>
            <a:ext cx="2574286" cy="2193811"/>
          </a:xfrm>
          <a:prstGeom prst="triangle">
            <a:avLst/>
          </a:prstGeom>
          <a:solidFill>
            <a:schemeClr val="tx1">
              <a:lumMod val="65000"/>
              <a:lumOff val="35000"/>
              <a:alpha val="14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p>
        </p:txBody>
      </p:sp>
      <p:sp>
        <p:nvSpPr>
          <p:cNvPr id="15" name="TextBox 7"/>
          <p:cNvSpPr txBox="1"/>
          <p:nvPr/>
        </p:nvSpPr>
        <p:spPr>
          <a:xfrm>
            <a:off x="3663666" y="2780488"/>
            <a:ext cx="1915909" cy="2092881"/>
          </a:xfrm>
          <a:prstGeom prst="rect">
            <a:avLst/>
          </a:prstGeom>
          <a:noFill/>
        </p:spPr>
        <p:txBody>
          <a:bodyPr wrap="none" rtlCol="0">
            <a:spAutoFit/>
          </a:bodyPr>
          <a:lstStyle/>
          <a:p>
            <a:r>
              <a:rPr lang="en-US" altLang="zh-CN" sz="13000" dirty="0">
                <a:solidFill>
                  <a:schemeClr val="accent2"/>
                </a:solidFill>
                <a:latin typeface="Impact" panose="020B0806030902050204" pitchFamily="34" charset="0"/>
              </a:rPr>
              <a:t>02</a:t>
            </a:r>
            <a:endParaRPr lang="zh-CN" altLang="en-US" sz="13000" dirty="0">
              <a:solidFill>
                <a:schemeClr val="accent2"/>
              </a:solidFill>
              <a:latin typeface="Impact" panose="020B0806030902050204" pitchFamily="34" charset="0"/>
            </a:endParaRPr>
          </a:p>
        </p:txBody>
      </p:sp>
    </p:spTree>
    <p:extLst>
      <p:ext uri="{BB962C8B-B14F-4D97-AF65-F5344CB8AC3E}">
        <p14:creationId xmlns:p14="http://schemas.microsoft.com/office/powerpoint/2010/main" val="211009565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6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0-#ppt_w/2"/>
                                          </p:val>
                                        </p:tav>
                                        <p:tav tm="100000">
                                          <p:val>
                                            <p:strVal val="#ppt_x"/>
                                          </p:val>
                                        </p:tav>
                                      </p:tavLst>
                                    </p:anim>
                                    <p:anim calcmode="lin" valueType="num">
                                      <p:cBhvr additive="base">
                                        <p:cTn id="8" dur="1100" fill="hold"/>
                                        <p:tgtEl>
                                          <p:spTgt spid="14"/>
                                        </p:tgtEl>
                                        <p:attrNameLst>
                                          <p:attrName>ppt_y</p:attrName>
                                        </p:attrNameLst>
                                      </p:cBhvr>
                                      <p:tavLst>
                                        <p:tav tm="0">
                                          <p:val>
                                            <p:strVal val="0-#ppt_h/2"/>
                                          </p:val>
                                        </p:tav>
                                        <p:tav tm="100000">
                                          <p:val>
                                            <p:strVal val="#ppt_y"/>
                                          </p:val>
                                        </p:tav>
                                      </p:tavLst>
                                    </p:anim>
                                  </p:childTnLst>
                                </p:cTn>
                              </p:par>
                              <p:par>
                                <p:cTn id="9" presetID="8" presetClass="emph" presetSubtype="0" fill="hold" grpId="1" nodeType="withEffect">
                                  <p:stCondLst>
                                    <p:cond delay="700"/>
                                  </p:stCondLst>
                                  <p:childTnLst>
                                    <p:animRot by="21600000">
                                      <p:cBhvr>
                                        <p:cTn id="10" dur="1100" fill="hold"/>
                                        <p:tgtEl>
                                          <p:spTgt spid="14"/>
                                        </p:tgtEl>
                                        <p:attrNameLst>
                                          <p:attrName>r</p:attrName>
                                        </p:attrNameLst>
                                      </p:cBhvr>
                                    </p:animRot>
                                  </p:childTnLst>
                                </p:cTn>
                              </p:par>
                            </p:childTnLst>
                          </p:cTn>
                        </p:par>
                        <p:par>
                          <p:cTn id="11" fill="hold">
                            <p:stCondLst>
                              <p:cond delay="18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16"/>
          <p:cNvSpPr txBox="1">
            <a:spLocks noGrp="1"/>
          </p:cNvSpPr>
          <p:nvPr>
            <p:ph type="sldNum" idx="12"/>
          </p:nvPr>
        </p:nvSpPr>
        <p:spPr>
          <a:prstGeom prst="rect">
            <a:avLst/>
          </a:prstGeom>
        </p:spPr>
        <p:txBody>
          <a:bodyPr spcFirstLastPara="1" vert="horz" wrap="square" lIns="74283" tIns="74283" rIns="74283" bIns="74283" rtlCol="0" anchor="t" anchorCtr="0">
            <a:noAutofit/>
          </a:bodyPr>
          <a:lstStyle/>
          <a:p>
            <a:fld id="{00000000-1234-1234-1234-123412341234}" type="slidenum">
              <a:rPr lang="en"/>
              <a:pPr/>
              <a:t>55</a:t>
            </a:fld>
            <a:endParaRPr/>
          </a:p>
        </p:txBody>
      </p:sp>
      <p:sp>
        <p:nvSpPr>
          <p:cNvPr id="17" name="矩形 16"/>
          <p:cNvSpPr/>
          <p:nvPr/>
        </p:nvSpPr>
        <p:spPr>
          <a:xfrm>
            <a:off x="0" y="204027"/>
            <a:ext cx="818541" cy="443116"/>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latin typeface="微軟正黑體" panose="020B0604030504040204" pitchFamily="34" charset="-120"/>
              <a:ea typeface="微軟正黑體" panose="020B0604030504040204" pitchFamily="34" charset="-120"/>
            </a:endParaRPr>
          </a:p>
        </p:txBody>
      </p:sp>
      <p:sp>
        <p:nvSpPr>
          <p:cNvPr id="19" name="Google Shape;136;p18"/>
          <p:cNvSpPr txBox="1">
            <a:spLocks/>
          </p:cNvSpPr>
          <p:nvPr/>
        </p:nvSpPr>
        <p:spPr>
          <a:xfrm>
            <a:off x="3466816" y="1389245"/>
            <a:ext cx="4826381" cy="449971"/>
          </a:xfrm>
          <a:prstGeom prst="rect">
            <a:avLst/>
          </a:prstGeom>
          <a:noFill/>
          <a:ln>
            <a:noFill/>
          </a:ln>
        </p:spPr>
        <p:txBody>
          <a:bodyPr spcFirstLastPara="1" wrap="square" lIns="74283" tIns="74283" rIns="74283" bIns="7428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pPr algn="ctr"/>
            <a:r>
              <a:rPr lang="zh-TW" altLang="en-US" sz="1950" dirty="0">
                <a:highlight>
                  <a:srgbClr val="FFCD00"/>
                </a:highlight>
                <a:latin typeface="微軟正黑體" panose="020B0604030504040204" pitchFamily="34" charset="-120"/>
                <a:ea typeface="微軟正黑體" panose="020B0604030504040204" pitchFamily="34" charset="-120"/>
              </a:rPr>
              <a:t>系統建置給國中端</a:t>
            </a:r>
            <a:r>
              <a:rPr lang="en-US" altLang="zh-TW" sz="1950" dirty="0">
                <a:highlight>
                  <a:srgbClr val="FFCD00"/>
                </a:highlight>
                <a:latin typeface="微軟正黑體" panose="020B0604030504040204" pitchFamily="34" charset="-120"/>
                <a:ea typeface="微軟正黑體" panose="020B0604030504040204" pitchFamily="34" charset="-120"/>
              </a:rPr>
              <a:t>Demo</a:t>
            </a:r>
            <a:r>
              <a:rPr lang="zh-TW" altLang="en-US" sz="1950" dirty="0">
                <a:highlight>
                  <a:srgbClr val="FFCD00"/>
                </a:highlight>
                <a:latin typeface="微軟正黑體" panose="020B0604030504040204" pitchFamily="34" charset="-120"/>
                <a:ea typeface="微軟正黑體" panose="020B0604030504040204" pitchFamily="34" charset="-120"/>
              </a:rPr>
              <a:t>使用之測試學生</a:t>
            </a:r>
          </a:p>
        </p:txBody>
      </p:sp>
      <p:graphicFrame>
        <p:nvGraphicFramePr>
          <p:cNvPr id="20" name="資料庫圖表 19"/>
          <p:cNvGraphicFramePr/>
          <p:nvPr>
            <p:extLst/>
          </p:nvPr>
        </p:nvGraphicFramePr>
        <p:xfrm>
          <a:off x="3356885" y="2023112"/>
          <a:ext cx="5383198" cy="3765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矩形 5"/>
          <p:cNvSpPr>
            <a:spLocks noChangeArrowheads="1"/>
          </p:cNvSpPr>
          <p:nvPr/>
        </p:nvSpPr>
        <p:spPr bwMode="auto">
          <a:xfrm>
            <a:off x="2018923" y="5835970"/>
            <a:ext cx="7469109" cy="369332"/>
          </a:xfrm>
          <a:prstGeom prst="rect">
            <a:avLst/>
          </a:prstGeom>
          <a:solidFill>
            <a:schemeClr val="accent2">
              <a:lumMod val="20000"/>
              <a:lumOff val="80000"/>
            </a:schemeClr>
          </a:solidFill>
          <a:ln>
            <a:noFill/>
          </a:ln>
          <a:extLst/>
        </p:spPr>
        <p:txBody>
          <a:bodyPr wrap="squar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eaLnBrk="1" hangingPunct="1">
              <a:spcBef>
                <a:spcPct val="0"/>
              </a:spcBef>
              <a:buFontTx/>
              <a:buNone/>
            </a:pPr>
            <a:r>
              <a:rPr lang="zh-TW" altLang="en-US" sz="1800" b="1" dirty="0">
                <a:solidFill>
                  <a:srgbClr val="080808"/>
                </a:solidFill>
                <a:latin typeface="微軟正黑體" panose="020B0604030504040204" pitchFamily="34" charset="-120"/>
                <a:ea typeface="微軟正黑體" panose="020B0604030504040204" pitchFamily="34" charset="-120"/>
              </a:rPr>
              <a:t>請不要修改測試學生的資料及密碼</a:t>
            </a:r>
            <a:r>
              <a:rPr lang="en-US" altLang="zh-TW" sz="1800" b="1" dirty="0">
                <a:solidFill>
                  <a:srgbClr val="080808"/>
                </a:solidFill>
                <a:latin typeface="微軟正黑體" panose="020B0604030504040204" pitchFamily="34" charset="-120"/>
                <a:ea typeface="微軟正黑體" panose="020B0604030504040204" pitchFamily="34" charset="-120"/>
              </a:rPr>
              <a:t>, </a:t>
            </a:r>
            <a:r>
              <a:rPr lang="zh-TW" altLang="en-US" sz="1800" b="1" dirty="0">
                <a:solidFill>
                  <a:srgbClr val="080808"/>
                </a:solidFill>
                <a:latin typeface="微軟正黑體" panose="020B0604030504040204" pitchFamily="34" charset="-120"/>
                <a:ea typeface="微軟正黑體" panose="020B0604030504040204" pitchFamily="34" charset="-120"/>
              </a:rPr>
              <a:t>也請不要再另外建置其他測試帳號喔</a:t>
            </a:r>
            <a:r>
              <a:rPr lang="en-US" altLang="zh-TW" sz="1800" b="1" dirty="0">
                <a:solidFill>
                  <a:srgbClr val="080808"/>
                </a:solidFill>
                <a:latin typeface="微軟正黑體" panose="020B0604030504040204" pitchFamily="34" charset="-120"/>
                <a:ea typeface="微軟正黑體" panose="020B0604030504040204" pitchFamily="34" charset="-120"/>
              </a:rPr>
              <a:t>!</a:t>
            </a:r>
            <a:endParaRPr lang="zh-TW" altLang="en-US" sz="1800" b="1" dirty="0">
              <a:solidFill>
                <a:srgbClr val="080808"/>
              </a:solidFill>
              <a:latin typeface="微軟正黑體" panose="020B0604030504040204" pitchFamily="34" charset="-120"/>
              <a:ea typeface="微軟正黑體" panose="020B0604030504040204" pitchFamily="34" charset="-120"/>
            </a:endParaRPr>
          </a:p>
        </p:txBody>
      </p:sp>
      <p:pic>
        <p:nvPicPr>
          <p:cNvPr id="31" name="圖片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50596" y="2585390"/>
            <a:ext cx="2178977" cy="217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圖片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75744" y="2802084"/>
            <a:ext cx="1962282" cy="196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標題 1"/>
          <p:cNvSpPr txBox="1">
            <a:spLocks/>
          </p:cNvSpPr>
          <p:nvPr/>
        </p:nvSpPr>
        <p:spPr>
          <a:xfrm>
            <a:off x="803371" y="262615"/>
            <a:ext cx="4201600"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rgbClr val="FF6600"/>
                </a:solidFill>
              </a:rPr>
              <a:t>測試學生帳號</a:t>
            </a:r>
          </a:p>
        </p:txBody>
      </p:sp>
    </p:spTree>
    <p:extLst>
      <p:ext uri="{BB962C8B-B14F-4D97-AF65-F5344CB8AC3E}">
        <p14:creationId xmlns:p14="http://schemas.microsoft.com/office/powerpoint/2010/main" val="278558109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9" name="文字方塊 9"/>
          <p:cNvSpPr txBox="1">
            <a:spLocks noChangeArrowheads="1"/>
          </p:cNvSpPr>
          <p:nvPr/>
        </p:nvSpPr>
        <p:spPr bwMode="auto">
          <a:xfrm>
            <a:off x="3240198" y="1671053"/>
            <a:ext cx="551946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zh-TW" altLang="en-US" sz="2600" dirty="0">
                <a:latin typeface="微軟正黑體" panose="020B0604030504040204" pitchFamily="34" charset="-120"/>
                <a:ea typeface="微軟正黑體" panose="020B0604030504040204" pitchFamily="34" charset="-120"/>
              </a:rPr>
              <a:t>依</a:t>
            </a:r>
            <a:r>
              <a:rPr lang="zh-TW" altLang="en-US" sz="2600" dirty="0">
                <a:solidFill>
                  <a:srgbClr val="333333"/>
                </a:solidFill>
                <a:latin typeface="微軟正黑體" panose="020B0604030504040204" pitchFamily="34" charset="-120"/>
                <a:ea typeface="微軟正黑體" panose="020B0604030504040204" pitchFamily="34" charset="-120"/>
              </a:rPr>
              <a:t>使用者不同，</a:t>
            </a:r>
            <a:r>
              <a:rPr lang="zh-TW" altLang="en-US" sz="2600" dirty="0">
                <a:latin typeface="微軟正黑體" panose="020B0604030504040204" pitchFamily="34" charset="-120"/>
                <a:ea typeface="微軟正黑體" panose="020B0604030504040204" pitchFamily="34" charset="-120"/>
              </a:rPr>
              <a:t>選擇您要執行的身分</a:t>
            </a:r>
          </a:p>
        </p:txBody>
      </p:sp>
      <p:sp>
        <p:nvSpPr>
          <p:cNvPr id="26" name="矩形 25"/>
          <p:cNvSpPr/>
          <p:nvPr/>
        </p:nvSpPr>
        <p:spPr>
          <a:xfrm>
            <a:off x="0" y="251197"/>
            <a:ext cx="818541" cy="443116"/>
          </a:xfrm>
          <a:prstGeom prst="rect">
            <a:avLst/>
          </a:prstGeom>
          <a:solidFill>
            <a:srgbClr val="4B16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endParaRPr>
          </a:p>
        </p:txBody>
      </p:sp>
      <p:sp>
        <p:nvSpPr>
          <p:cNvPr id="4" name="投影片編號版面配置區 3"/>
          <p:cNvSpPr>
            <a:spLocks noGrp="1"/>
          </p:cNvSpPr>
          <p:nvPr>
            <p:ph type="sldNum" sz="quarter" idx="4"/>
          </p:nvPr>
        </p:nvSpPr>
        <p:spPr/>
        <p:txBody>
          <a:bodyPr/>
          <a:lstStyle/>
          <a:p>
            <a:fld id="{7FE602F6-2A3A-468B-9D96-CB2E1F33B865}" type="slidenum">
              <a:rPr lang="en-US" altLang="zh-TW" smtClean="0"/>
              <a:pPr/>
              <a:t>56</a:t>
            </a:fld>
            <a:endParaRPr lang="en-US" altLang="zh-TW" dirty="0"/>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830" y="2554514"/>
            <a:ext cx="6664007" cy="3309769"/>
          </a:xfrm>
          <a:prstGeom prst="rect">
            <a:avLst/>
          </a:prstGeom>
        </p:spPr>
      </p:pic>
      <p:sp>
        <p:nvSpPr>
          <p:cNvPr id="8" name="標題 1"/>
          <p:cNvSpPr txBox="1">
            <a:spLocks/>
          </p:cNvSpPr>
          <p:nvPr/>
        </p:nvSpPr>
        <p:spPr>
          <a:xfrm>
            <a:off x="803371" y="309785"/>
            <a:ext cx="4201600"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rgbClr val="4B16AA"/>
                </a:solidFill>
              </a:rPr>
              <a:t>一、登入</a:t>
            </a:r>
          </a:p>
        </p:txBody>
      </p:sp>
      <p:sp>
        <p:nvSpPr>
          <p:cNvPr id="3" name="矩形 2"/>
          <p:cNvSpPr/>
          <p:nvPr/>
        </p:nvSpPr>
        <p:spPr>
          <a:xfrm>
            <a:off x="6821719" y="3381829"/>
            <a:ext cx="1356808" cy="2133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4454696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xfrm>
            <a:off x="10603183" y="5895263"/>
            <a:ext cx="445819" cy="319800"/>
          </a:xfrm>
          <a:prstGeom prst="rect">
            <a:avLst/>
          </a:prstGeom>
        </p:spPr>
        <p:txBody>
          <a:bodyPr spcFirstLastPara="1" vert="horz" wrap="square" lIns="74283" tIns="74283" rIns="74283" bIns="74283" rtlCol="0" anchor="t" anchorCtr="0">
            <a:noAutofit/>
          </a:bodyPr>
          <a:lstStyle/>
          <a:p>
            <a:fld id="{00000000-1234-1234-1234-123412341234}" type="slidenum">
              <a:rPr lang="en"/>
              <a:pPr/>
              <a:t>57</a:t>
            </a:fld>
            <a:endParaRPr dirty="0"/>
          </a:p>
        </p:txBody>
      </p:sp>
      <p:sp>
        <p:nvSpPr>
          <p:cNvPr id="19" name="文字方塊 9"/>
          <p:cNvSpPr txBox="1">
            <a:spLocks noChangeArrowheads="1"/>
          </p:cNvSpPr>
          <p:nvPr/>
        </p:nvSpPr>
        <p:spPr bwMode="auto">
          <a:xfrm>
            <a:off x="2904171" y="748547"/>
            <a:ext cx="485261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zh-TW" altLang="en-US" sz="2600" dirty="0">
                <a:latin typeface="微軟正黑體" panose="020B0604030504040204" pitchFamily="34" charset="-120"/>
                <a:ea typeface="微軟正黑體" panose="020B0604030504040204" pitchFamily="34" charset="-120"/>
              </a:rPr>
              <a:t>依系統畫面指示，輸入登入資訊</a:t>
            </a:r>
          </a:p>
        </p:txBody>
      </p:sp>
      <p:sp>
        <p:nvSpPr>
          <p:cNvPr id="20" name="文字方塊 19"/>
          <p:cNvSpPr txBox="1"/>
          <p:nvPr/>
        </p:nvSpPr>
        <p:spPr>
          <a:xfrm>
            <a:off x="6000255" y="2751940"/>
            <a:ext cx="4602928" cy="418448"/>
          </a:xfrm>
          <a:prstGeom prst="rect">
            <a:avLst/>
          </a:prstGeom>
          <a:solidFill>
            <a:schemeClr val="accent2">
              <a:lumMod val="20000"/>
              <a:lumOff val="80000"/>
            </a:schemeClr>
          </a:solidFill>
          <a:ln>
            <a:solidFill>
              <a:schemeClr val="accent4">
                <a:lumMod val="75000"/>
              </a:schemeClr>
            </a:solidFill>
          </a:ln>
        </p:spPr>
        <p:txBody>
          <a:bodyPr wrap="square">
            <a:spAutoFit/>
          </a:bodyPr>
          <a:lstStyle/>
          <a:p>
            <a:pPr eaLnBrk="1" hangingPunct="1">
              <a:defRPr/>
            </a:pPr>
            <a:r>
              <a:rPr lang="zh-TW" altLang="zh-TW" sz="2119" b="1" dirty="0">
                <a:solidFill>
                  <a:srgbClr val="333333"/>
                </a:solidFill>
                <a:latin typeface="微軟正黑體" panose="020B0604030504040204" pitchFamily="34" charset="-120"/>
                <a:ea typeface="微軟正黑體" panose="020B0604030504040204" pitchFamily="34" charset="-120"/>
              </a:rPr>
              <a:t>帳號：</a:t>
            </a:r>
            <a:r>
              <a:rPr lang="zh-TW" altLang="en-US" sz="2119" dirty="0">
                <a:solidFill>
                  <a:srgbClr val="333333"/>
                </a:solidFill>
                <a:latin typeface="微軟正黑體" panose="020B0604030504040204" pitchFamily="34" charset="-120"/>
                <a:ea typeface="微軟正黑體" panose="020B0604030504040204" pitchFamily="34" charset="-120"/>
              </a:rPr>
              <a:t>身分證字號，第一碼大寫</a:t>
            </a:r>
            <a:endParaRPr lang="en-US" altLang="zh-TW" sz="2119" dirty="0">
              <a:solidFill>
                <a:srgbClr val="333333"/>
              </a:solidFill>
              <a:latin typeface="微軟正黑體" panose="020B0604030504040204" pitchFamily="34" charset="-120"/>
              <a:ea typeface="微軟正黑體" panose="020B0604030504040204" pitchFamily="34" charset="-120"/>
            </a:endParaRPr>
          </a:p>
        </p:txBody>
      </p:sp>
      <p:sp>
        <p:nvSpPr>
          <p:cNvPr id="21" name="文字方塊 20"/>
          <p:cNvSpPr txBox="1"/>
          <p:nvPr/>
        </p:nvSpPr>
        <p:spPr>
          <a:xfrm>
            <a:off x="5994536" y="3547417"/>
            <a:ext cx="5216493" cy="418448"/>
          </a:xfrm>
          <a:prstGeom prst="rect">
            <a:avLst/>
          </a:prstGeom>
          <a:solidFill>
            <a:schemeClr val="accent2">
              <a:lumMod val="20000"/>
              <a:lumOff val="80000"/>
            </a:schemeClr>
          </a:solidFill>
          <a:ln>
            <a:solidFill>
              <a:schemeClr val="accent4">
                <a:lumMod val="75000"/>
              </a:schemeClr>
            </a:solidFill>
          </a:ln>
        </p:spPr>
        <p:txBody>
          <a:bodyPr wrap="none">
            <a:spAutoFit/>
          </a:bodyPr>
          <a:lstStyle/>
          <a:p>
            <a:pPr eaLnBrk="1" hangingPunct="1">
              <a:defRPr/>
            </a:pPr>
            <a:r>
              <a:rPr lang="zh-TW" altLang="en-US" sz="2119" b="1" dirty="0">
                <a:solidFill>
                  <a:srgbClr val="333333"/>
                </a:solidFill>
                <a:latin typeface="微軟正黑體" panose="020B0604030504040204" pitchFamily="34" charset="-120"/>
                <a:ea typeface="微軟正黑體" panose="020B0604030504040204" pitchFamily="34" charset="-120"/>
              </a:rPr>
              <a:t>密碼</a:t>
            </a:r>
            <a:r>
              <a:rPr lang="zh-TW" altLang="zh-TW" sz="2119" b="1" dirty="0">
                <a:solidFill>
                  <a:srgbClr val="333333"/>
                </a:solidFill>
                <a:latin typeface="微軟正黑體" panose="020B0604030504040204" pitchFamily="34" charset="-120"/>
                <a:ea typeface="微軟正黑體" panose="020B0604030504040204" pitchFamily="34" charset="-120"/>
              </a:rPr>
              <a:t>：</a:t>
            </a:r>
            <a:r>
              <a:rPr lang="zh-TW" altLang="en-US" sz="2119" dirty="0">
                <a:solidFill>
                  <a:srgbClr val="333333"/>
                </a:solidFill>
                <a:latin typeface="微軟正黑體" panose="020B0604030504040204" pitchFamily="34" charset="-120"/>
                <a:ea typeface="微軟正黑體" panose="020B0604030504040204" pitchFamily="34" charset="-120"/>
              </a:rPr>
              <a:t>身分證末</a:t>
            </a:r>
            <a:r>
              <a:rPr lang="en-US" altLang="zh-TW" sz="2119" dirty="0">
                <a:solidFill>
                  <a:srgbClr val="333333"/>
                </a:solidFill>
                <a:latin typeface="微軟正黑體" panose="020B0604030504040204" pitchFamily="34" charset="-120"/>
                <a:ea typeface="微軟正黑體" panose="020B0604030504040204" pitchFamily="34" charset="-120"/>
              </a:rPr>
              <a:t>4</a:t>
            </a:r>
            <a:r>
              <a:rPr lang="zh-TW" altLang="en-US" sz="2119" dirty="0">
                <a:solidFill>
                  <a:srgbClr val="333333"/>
                </a:solidFill>
                <a:latin typeface="微軟正黑體" panose="020B0604030504040204" pitchFamily="34" charset="-120"/>
                <a:ea typeface="微軟正黑體" panose="020B0604030504040204" pitchFamily="34" charset="-120"/>
              </a:rPr>
              <a:t>碼</a:t>
            </a:r>
            <a:r>
              <a:rPr lang="en-US" altLang="zh-TW" sz="2119" dirty="0">
                <a:solidFill>
                  <a:srgbClr val="333333"/>
                </a:solidFill>
                <a:latin typeface="微軟正黑體" panose="020B0604030504040204" pitchFamily="34" charset="-120"/>
                <a:ea typeface="微軟正黑體" panose="020B0604030504040204" pitchFamily="34" charset="-120"/>
              </a:rPr>
              <a:t>+</a:t>
            </a:r>
            <a:r>
              <a:rPr lang="zh-TW" altLang="en-US" sz="2119" dirty="0">
                <a:solidFill>
                  <a:srgbClr val="333333"/>
                </a:solidFill>
                <a:latin typeface="微軟正黑體" panose="020B0604030504040204" pitchFamily="34" charset="-120"/>
                <a:ea typeface="微軟正黑體" panose="020B0604030504040204" pitchFamily="34" charset="-120"/>
              </a:rPr>
              <a:t>出生月日</a:t>
            </a:r>
            <a:r>
              <a:rPr lang="en-US" altLang="zh-TW" sz="2119" dirty="0">
                <a:solidFill>
                  <a:srgbClr val="333333"/>
                </a:solidFill>
                <a:latin typeface="微軟正黑體" panose="020B0604030504040204" pitchFamily="34" charset="-120"/>
                <a:ea typeface="微軟正黑體" panose="020B0604030504040204" pitchFamily="34" charset="-120"/>
              </a:rPr>
              <a:t>4</a:t>
            </a:r>
            <a:r>
              <a:rPr lang="zh-TW" altLang="en-US" sz="2119" dirty="0">
                <a:solidFill>
                  <a:srgbClr val="333333"/>
                </a:solidFill>
                <a:latin typeface="微軟正黑體" panose="020B0604030504040204" pitchFamily="34" charset="-120"/>
                <a:ea typeface="微軟正黑體" panose="020B0604030504040204" pitchFamily="34" charset="-120"/>
              </a:rPr>
              <a:t>碼，共</a:t>
            </a:r>
            <a:r>
              <a:rPr lang="en-US" altLang="zh-TW" sz="2119" dirty="0">
                <a:solidFill>
                  <a:srgbClr val="333333"/>
                </a:solidFill>
                <a:latin typeface="微軟正黑體" panose="020B0604030504040204" pitchFamily="34" charset="-120"/>
                <a:ea typeface="微軟正黑體" panose="020B0604030504040204" pitchFamily="34" charset="-120"/>
              </a:rPr>
              <a:t>8</a:t>
            </a:r>
            <a:r>
              <a:rPr lang="zh-TW" altLang="en-US" sz="2119" dirty="0">
                <a:solidFill>
                  <a:srgbClr val="333333"/>
                </a:solidFill>
                <a:latin typeface="微軟正黑體" panose="020B0604030504040204" pitchFamily="34" charset="-120"/>
                <a:ea typeface="微軟正黑體" panose="020B0604030504040204" pitchFamily="34" charset="-120"/>
              </a:rPr>
              <a:t>碼</a:t>
            </a:r>
            <a:endParaRPr lang="en-US" altLang="zh-TW" sz="2119" dirty="0">
              <a:solidFill>
                <a:srgbClr val="333333"/>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a:xfrm>
            <a:off x="5991528" y="4349351"/>
            <a:ext cx="2637260" cy="418448"/>
          </a:xfrm>
          <a:prstGeom prst="rect">
            <a:avLst/>
          </a:prstGeom>
          <a:solidFill>
            <a:schemeClr val="accent2">
              <a:lumMod val="20000"/>
              <a:lumOff val="80000"/>
            </a:schemeClr>
          </a:solidFill>
          <a:ln>
            <a:solidFill>
              <a:schemeClr val="accent4">
                <a:lumMod val="75000"/>
              </a:schemeClr>
            </a:solidFill>
          </a:ln>
        </p:spPr>
        <p:txBody>
          <a:bodyPr wrap="none">
            <a:spAutoFit/>
          </a:bodyPr>
          <a:lstStyle/>
          <a:p>
            <a:pPr eaLnBrk="1" hangingPunct="1">
              <a:defRPr/>
            </a:pPr>
            <a:r>
              <a:rPr lang="zh-TW" altLang="en-US" sz="2119" b="1" dirty="0">
                <a:solidFill>
                  <a:srgbClr val="333333"/>
                </a:solidFill>
                <a:latin typeface="微軟正黑體" panose="020B0604030504040204" pitchFamily="34" charset="-120"/>
                <a:ea typeface="微軟正黑體" panose="020B0604030504040204" pitchFamily="34" charset="-120"/>
              </a:rPr>
              <a:t>驗證碼</a:t>
            </a:r>
            <a:r>
              <a:rPr lang="zh-TW" altLang="zh-TW" sz="2119" b="1" dirty="0">
                <a:solidFill>
                  <a:srgbClr val="333333"/>
                </a:solidFill>
                <a:latin typeface="微軟正黑體" panose="020B0604030504040204" pitchFamily="34" charset="-120"/>
                <a:ea typeface="微軟正黑體" panose="020B0604030504040204" pitchFamily="34" charset="-120"/>
              </a:rPr>
              <a:t>：</a:t>
            </a:r>
            <a:r>
              <a:rPr lang="zh-TW" altLang="en-US" sz="2119" b="1" dirty="0">
                <a:solidFill>
                  <a:srgbClr val="333333"/>
                </a:solidFill>
                <a:latin typeface="微軟正黑體" panose="020B0604030504040204" pitchFamily="34" charset="-120"/>
                <a:ea typeface="微軟正黑體" panose="020B0604030504040204" pitchFamily="34" charset="-120"/>
              </a:rPr>
              <a:t>依圖示輸入</a:t>
            </a:r>
            <a:endParaRPr lang="en-US" altLang="zh-TW" sz="2119" b="1" dirty="0">
              <a:solidFill>
                <a:srgbClr val="333333"/>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a:stretch>
            <a:fillRect/>
          </a:stretch>
        </p:blipFill>
        <p:spPr>
          <a:xfrm>
            <a:off x="1595404" y="1418934"/>
            <a:ext cx="4305951" cy="4182653"/>
          </a:xfrm>
          <a:prstGeom prst="rect">
            <a:avLst/>
          </a:prstGeom>
          <a:ln>
            <a:solidFill>
              <a:schemeClr val="tx1"/>
            </a:solidFill>
          </a:ln>
        </p:spPr>
      </p:pic>
      <p:sp>
        <p:nvSpPr>
          <p:cNvPr id="23" name="矩形圖說文字 22"/>
          <p:cNvSpPr/>
          <p:nvPr/>
        </p:nvSpPr>
        <p:spPr bwMode="auto">
          <a:xfrm>
            <a:off x="6265451" y="1712890"/>
            <a:ext cx="2982659" cy="584681"/>
          </a:xfrm>
          <a:prstGeom prst="wedgeRectCallout">
            <a:avLst>
              <a:gd name="adj1" fmla="val -103318"/>
              <a:gd name="adj2" fmla="val 36859"/>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a:lstStyle/>
          <a:p>
            <a:pPr eaLnBrk="1" hangingPunct="1">
              <a:lnSpc>
                <a:spcPct val="150000"/>
              </a:lnSpc>
              <a:defRPr/>
            </a:pPr>
            <a:r>
              <a:rPr lang="zh-TW" altLang="en-US" sz="2119" spc="108" dirty="0">
                <a:solidFill>
                  <a:srgbClr val="333333"/>
                </a:solidFill>
                <a:latin typeface="微軟正黑體" panose="020B0604030504040204" pitchFamily="34" charset="-120"/>
                <a:ea typeface="微軟正黑體" panose="020B0604030504040204" pitchFamily="34" charset="-120"/>
              </a:rPr>
              <a:t>下拉選單</a:t>
            </a:r>
            <a:r>
              <a:rPr lang="zh-TW" altLang="en-US" sz="2119" u="sng" spc="108" dirty="0">
                <a:solidFill>
                  <a:srgbClr val="333333"/>
                </a:solidFill>
                <a:latin typeface="微軟正黑體" panose="020B0604030504040204" pitchFamily="34" charset="-120"/>
                <a:ea typeface="微軟正黑體" panose="020B0604030504040204" pitchFamily="34" charset="-120"/>
              </a:rPr>
              <a:t>選擇學校</a:t>
            </a:r>
            <a:r>
              <a:rPr lang="zh-TW" altLang="en-US" sz="2119" spc="108" dirty="0">
                <a:solidFill>
                  <a:srgbClr val="333333"/>
                </a:solidFill>
                <a:latin typeface="微軟正黑體" panose="020B0604030504040204" pitchFamily="34" charset="-120"/>
                <a:ea typeface="微軟正黑體" panose="020B0604030504040204" pitchFamily="34" charset="-120"/>
              </a:rPr>
              <a:t>。</a:t>
            </a:r>
            <a:endParaRPr lang="en-US" altLang="zh-TW" sz="2119" spc="108" dirty="0">
              <a:solidFill>
                <a:srgbClr val="333333"/>
              </a:solidFill>
              <a:latin typeface="微軟正黑體" panose="020B0604030504040204" pitchFamily="34" charset="-120"/>
              <a:ea typeface="微軟正黑體" panose="020B0604030504040204" pitchFamily="34" charset="-120"/>
            </a:endParaRPr>
          </a:p>
        </p:txBody>
      </p:sp>
      <p:sp>
        <p:nvSpPr>
          <p:cNvPr id="34" name="矩形 33"/>
          <p:cNvSpPr/>
          <p:nvPr/>
        </p:nvSpPr>
        <p:spPr>
          <a:xfrm>
            <a:off x="0" y="218059"/>
            <a:ext cx="818541" cy="443116"/>
          </a:xfrm>
          <a:prstGeom prst="rect">
            <a:avLst/>
          </a:prstGeom>
          <a:solidFill>
            <a:srgbClr val="4B16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endParaRPr>
          </a:p>
        </p:txBody>
      </p:sp>
      <p:sp>
        <p:nvSpPr>
          <p:cNvPr id="11" name="標題 1"/>
          <p:cNvSpPr txBox="1">
            <a:spLocks/>
          </p:cNvSpPr>
          <p:nvPr/>
        </p:nvSpPr>
        <p:spPr>
          <a:xfrm>
            <a:off x="803371" y="276647"/>
            <a:ext cx="4201600"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rgbClr val="4B16AA"/>
                </a:solidFill>
              </a:rPr>
              <a:t>一、登入</a:t>
            </a:r>
          </a:p>
        </p:txBody>
      </p:sp>
      <p:sp>
        <p:nvSpPr>
          <p:cNvPr id="35" name="矩形 34"/>
          <p:cNvSpPr/>
          <p:nvPr/>
        </p:nvSpPr>
        <p:spPr>
          <a:xfrm>
            <a:off x="1595404" y="5985073"/>
            <a:ext cx="9070848" cy="3678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TW" altLang="en-US" sz="2000" b="1" dirty="0" smtClean="0">
                <a:solidFill>
                  <a:schemeClr val="tx1"/>
                </a:solidFill>
                <a:latin typeface="微軟正黑體" panose="020B0604030504040204" pitchFamily="34" charset="-120"/>
                <a:ea typeface="微軟正黑體" panose="020B0604030504040204" pitchFamily="34" charset="-120"/>
              </a:rPr>
              <a:t>預設密碼</a:t>
            </a:r>
            <a:r>
              <a:rPr lang="en-US" altLang="zh-TW" sz="2000" b="1" dirty="0" smtClean="0">
                <a:solidFill>
                  <a:schemeClr val="tx1"/>
                </a:solidFill>
                <a:latin typeface="微軟正黑體" panose="020B0604030504040204" pitchFamily="34" charset="-120"/>
                <a:ea typeface="微軟正黑體" panose="020B0604030504040204" pitchFamily="34" charset="-120"/>
              </a:rPr>
              <a:t>:</a:t>
            </a:r>
            <a:r>
              <a:rPr lang="zh-TW" altLang="en-US" sz="2000" b="1" dirty="0" smtClean="0">
                <a:solidFill>
                  <a:schemeClr val="tx1"/>
                </a:solidFill>
                <a:latin typeface="微軟正黑體" panose="020B0604030504040204" pitchFamily="34" charset="-120"/>
                <a:ea typeface="微軟正黑體" panose="020B0604030504040204" pitchFamily="34" charset="-120"/>
              </a:rPr>
              <a:t>當</a:t>
            </a:r>
            <a:r>
              <a:rPr lang="zh-TW" altLang="en-US" sz="2000" b="1" dirty="0" smtClean="0">
                <a:solidFill>
                  <a:srgbClr val="FF0000"/>
                </a:solidFill>
                <a:latin typeface="微軟正黑體" panose="020B0604030504040204" pitchFamily="34" charset="-120"/>
                <a:ea typeface="微軟正黑體" panose="020B0604030504040204" pitchFamily="34" charset="-120"/>
              </a:rPr>
              <a:t>帳號非身分證字號</a:t>
            </a:r>
            <a:r>
              <a:rPr lang="zh-TW" altLang="en-US" sz="2000" b="1" dirty="0" smtClean="0">
                <a:solidFill>
                  <a:schemeClr val="tx1"/>
                </a:solidFill>
                <a:latin typeface="微軟正黑體" panose="020B0604030504040204" pitchFamily="34" charset="-120"/>
                <a:ea typeface="微軟正黑體" panose="020B0604030504040204" pitchFamily="34" charset="-120"/>
              </a:rPr>
              <a:t>時，</a:t>
            </a:r>
            <a:r>
              <a:rPr lang="zh-TW" altLang="en-US" sz="2000" b="1" dirty="0">
                <a:solidFill>
                  <a:schemeClr val="tx1"/>
                </a:solidFill>
                <a:latin typeface="微軟正黑體" panose="020B0604030504040204" pitchFamily="34" charset="-120"/>
                <a:ea typeface="微軟正黑體" panose="020B0604030504040204" pitchFamily="34" charset="-120"/>
              </a:rPr>
              <a:t>也請</a:t>
            </a:r>
            <a:r>
              <a:rPr lang="zh-TW" altLang="en-US" sz="2000" b="1" dirty="0" smtClean="0">
                <a:solidFill>
                  <a:schemeClr val="tx1"/>
                </a:solidFill>
                <a:latin typeface="微軟正黑體" panose="020B0604030504040204" pitchFamily="34" charset="-120"/>
                <a:ea typeface="微軟正黑體" panose="020B0604030504040204" pitchFamily="34" charset="-120"/>
              </a:rPr>
              <a:t>輸入帳號末</a:t>
            </a:r>
            <a:r>
              <a:rPr lang="en-US" altLang="zh-TW" sz="2000" b="1" dirty="0" smtClean="0">
                <a:solidFill>
                  <a:schemeClr val="tx1"/>
                </a:solidFill>
                <a:latin typeface="微軟正黑體" panose="020B0604030504040204" pitchFamily="34" charset="-120"/>
                <a:ea typeface="微軟正黑體" panose="020B0604030504040204" pitchFamily="34" charset="-120"/>
              </a:rPr>
              <a:t>4</a:t>
            </a:r>
            <a:r>
              <a:rPr lang="zh-TW" altLang="en-US" sz="2000" b="1" dirty="0" smtClean="0">
                <a:solidFill>
                  <a:schemeClr val="tx1"/>
                </a:solidFill>
                <a:latin typeface="微軟正黑體" panose="020B0604030504040204" pitchFamily="34" charset="-120"/>
                <a:ea typeface="微軟正黑體" panose="020B0604030504040204" pitchFamily="34" charset="-120"/>
              </a:rPr>
              <a:t>碼</a:t>
            </a:r>
            <a:r>
              <a:rPr lang="en-US" altLang="zh-TW" sz="2000" b="1" dirty="0" smtClean="0">
                <a:solidFill>
                  <a:schemeClr val="tx1"/>
                </a:solidFill>
                <a:latin typeface="微軟正黑體" panose="020B0604030504040204" pitchFamily="34" charset="-120"/>
                <a:ea typeface="微軟正黑體" panose="020B0604030504040204" pitchFamily="34" charset="-120"/>
              </a:rPr>
              <a:t>+</a:t>
            </a:r>
            <a:r>
              <a:rPr lang="zh-TW" altLang="en-US" sz="2000" b="1" dirty="0" smtClean="0">
                <a:solidFill>
                  <a:schemeClr val="tx1"/>
                </a:solidFill>
                <a:latin typeface="微軟正黑體" panose="020B0604030504040204" pitchFamily="34" charset="-120"/>
                <a:ea typeface="微軟正黑體" panose="020B0604030504040204" pitchFamily="34" charset="-120"/>
              </a:rPr>
              <a:t>出生月日</a:t>
            </a:r>
            <a:r>
              <a:rPr lang="en-US" altLang="zh-TW" sz="2000" b="1" dirty="0" smtClean="0">
                <a:solidFill>
                  <a:schemeClr val="tx1"/>
                </a:solidFill>
                <a:latin typeface="微軟正黑體" panose="020B0604030504040204" pitchFamily="34" charset="-120"/>
                <a:ea typeface="微軟正黑體" panose="020B0604030504040204" pitchFamily="34" charset="-120"/>
              </a:rPr>
              <a:t>4</a:t>
            </a:r>
            <a:r>
              <a:rPr lang="zh-TW" altLang="en-US" sz="2000" b="1" dirty="0" smtClean="0">
                <a:solidFill>
                  <a:schemeClr val="tx1"/>
                </a:solidFill>
                <a:latin typeface="微軟正黑體" panose="020B0604030504040204" pitchFamily="34" charset="-120"/>
                <a:ea typeface="微軟正黑體" panose="020B0604030504040204" pitchFamily="34" charset="-120"/>
              </a:rPr>
              <a:t>碼，共</a:t>
            </a:r>
            <a:r>
              <a:rPr lang="en-US" altLang="zh-TW" sz="2000" b="1" dirty="0" smtClean="0">
                <a:solidFill>
                  <a:schemeClr val="tx1"/>
                </a:solidFill>
                <a:latin typeface="微軟正黑體" panose="020B0604030504040204" pitchFamily="34" charset="-120"/>
                <a:ea typeface="微軟正黑體" panose="020B0604030504040204" pitchFamily="34" charset="-120"/>
              </a:rPr>
              <a:t>8</a:t>
            </a:r>
            <a:r>
              <a:rPr lang="zh-TW" altLang="en-US" sz="2000" b="1" dirty="0" smtClean="0">
                <a:solidFill>
                  <a:schemeClr val="tx1"/>
                </a:solidFill>
                <a:latin typeface="微軟正黑體" panose="020B0604030504040204" pitchFamily="34" charset="-120"/>
                <a:ea typeface="微軟正黑體" panose="020B0604030504040204" pitchFamily="34" charset="-120"/>
              </a:rPr>
              <a:t>碼</a:t>
            </a:r>
            <a:endParaRPr lang="zh-TW" altLang="en-US" sz="2000" b="1" dirty="0">
              <a:solidFill>
                <a:schemeClr val="tx1"/>
              </a:solidFill>
              <a:latin typeface="微軟正黑體" panose="020B0604030504040204" pitchFamily="34" charset="-120"/>
              <a:ea typeface="微軟正黑體" panose="020B0604030504040204" pitchFamily="34" charset="-120"/>
            </a:endParaRPr>
          </a:p>
        </p:txBody>
      </p:sp>
      <p:grpSp>
        <p:nvGrpSpPr>
          <p:cNvPr id="36" name="Google Shape;448;p39"/>
          <p:cNvGrpSpPr/>
          <p:nvPr/>
        </p:nvGrpSpPr>
        <p:grpSpPr>
          <a:xfrm>
            <a:off x="1204107" y="5968951"/>
            <a:ext cx="257177" cy="335470"/>
            <a:chOff x="590250" y="244200"/>
            <a:chExt cx="407975" cy="532175"/>
          </a:xfrm>
        </p:grpSpPr>
        <p:sp>
          <p:nvSpPr>
            <p:cNvPr id="37" name="Google Shape;449;p39"/>
            <p:cNvSpPr/>
            <p:nvPr/>
          </p:nvSpPr>
          <p:spPr>
            <a:xfrm>
              <a:off x="623125" y="313625"/>
              <a:ext cx="375100" cy="462750"/>
            </a:xfrm>
            <a:custGeom>
              <a:avLst/>
              <a:gdLst/>
              <a:ahLst/>
              <a:cxnLst/>
              <a:rect l="0" t="0" r="0" b="0"/>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rgbClr val="FFC000"/>
              </a:solidFill>
              <a:prstDash val="solid"/>
              <a:round/>
              <a:headEnd type="none" w="sm" len="sm"/>
              <a:tailEnd type="none" w="sm" len="sm"/>
            </a:ln>
          </p:spPr>
          <p:txBody>
            <a:bodyPr spcFirstLastPara="1" wrap="square" lIns="68569" tIns="68569" rIns="68569" bIns="68569" anchor="ctr" anchorCtr="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50" dirty="0"/>
            </a:p>
          </p:txBody>
        </p:sp>
        <p:sp>
          <p:nvSpPr>
            <p:cNvPr id="38" name="Google Shape;450;p39"/>
            <p:cNvSpPr/>
            <p:nvPr/>
          </p:nvSpPr>
          <p:spPr>
            <a:xfrm>
              <a:off x="590250" y="269775"/>
              <a:ext cx="377525" cy="462775"/>
            </a:xfrm>
            <a:custGeom>
              <a:avLst/>
              <a:gdLst/>
              <a:ahLst/>
              <a:cxnLst/>
              <a:rect l="0" t="0" r="0" b="0"/>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rgbClr val="FFC000"/>
              </a:solidFill>
              <a:prstDash val="solid"/>
              <a:round/>
              <a:headEnd type="none" w="sm" len="sm"/>
              <a:tailEnd type="none" w="sm" len="sm"/>
            </a:ln>
          </p:spPr>
          <p:txBody>
            <a:bodyPr spcFirstLastPara="1" wrap="square" lIns="68569" tIns="68569" rIns="68569" bIns="68569" anchor="ctr" anchorCtr="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50" dirty="0"/>
            </a:p>
          </p:txBody>
        </p:sp>
        <p:sp>
          <p:nvSpPr>
            <p:cNvPr id="39" name="Google Shape;451;p39"/>
            <p:cNvSpPr/>
            <p:nvPr/>
          </p:nvSpPr>
          <p:spPr>
            <a:xfrm>
              <a:off x="796650" y="274025"/>
              <a:ext cx="45100" cy="45100"/>
            </a:xfrm>
            <a:custGeom>
              <a:avLst/>
              <a:gdLst/>
              <a:ahLst/>
              <a:cxnLst/>
              <a:rect l="0" t="0" r="0" b="0"/>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rgbClr val="FFC000"/>
              </a:solidFill>
              <a:prstDash val="solid"/>
              <a:round/>
              <a:headEnd type="none" w="sm" len="sm"/>
              <a:tailEnd type="none" w="sm" len="sm"/>
            </a:ln>
          </p:spPr>
          <p:txBody>
            <a:bodyPr spcFirstLastPara="1" wrap="square" lIns="68569" tIns="68569" rIns="68569" bIns="68569" anchor="ctr" anchorCtr="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50" dirty="0"/>
            </a:p>
          </p:txBody>
        </p:sp>
        <p:sp>
          <p:nvSpPr>
            <p:cNvPr id="40" name="Google Shape;452;p39"/>
            <p:cNvSpPr/>
            <p:nvPr/>
          </p:nvSpPr>
          <p:spPr>
            <a:xfrm>
              <a:off x="713850" y="274025"/>
              <a:ext cx="45075" cy="45100"/>
            </a:xfrm>
            <a:custGeom>
              <a:avLst/>
              <a:gdLst/>
              <a:ahLst/>
              <a:cxnLst/>
              <a:rect l="0" t="0" r="0" b="0"/>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rgbClr val="FFC000"/>
              </a:solidFill>
              <a:prstDash val="solid"/>
              <a:round/>
              <a:headEnd type="none" w="sm" len="sm"/>
              <a:tailEnd type="none" w="sm" len="sm"/>
            </a:ln>
          </p:spPr>
          <p:txBody>
            <a:bodyPr spcFirstLastPara="1" wrap="square" lIns="68569" tIns="68569" rIns="68569" bIns="68569" anchor="ctr" anchorCtr="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50" dirty="0"/>
            </a:p>
          </p:txBody>
        </p:sp>
        <p:sp>
          <p:nvSpPr>
            <p:cNvPr id="41" name="Google Shape;453;p39"/>
            <p:cNvSpPr/>
            <p:nvPr/>
          </p:nvSpPr>
          <p:spPr>
            <a:xfrm>
              <a:off x="631050" y="274025"/>
              <a:ext cx="45075" cy="45100"/>
            </a:xfrm>
            <a:custGeom>
              <a:avLst/>
              <a:gdLst/>
              <a:ahLst/>
              <a:cxnLst/>
              <a:rect l="0" t="0" r="0" b="0"/>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rgbClr val="FFC000"/>
              </a:solidFill>
              <a:prstDash val="solid"/>
              <a:round/>
              <a:headEnd type="none" w="sm" len="sm"/>
              <a:tailEnd type="none" w="sm" len="sm"/>
            </a:ln>
          </p:spPr>
          <p:txBody>
            <a:bodyPr spcFirstLastPara="1" wrap="square" lIns="68569" tIns="68569" rIns="68569" bIns="68569" anchor="ctr" anchorCtr="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50" dirty="0"/>
            </a:p>
          </p:txBody>
        </p:sp>
        <p:sp>
          <p:nvSpPr>
            <p:cNvPr id="42" name="Google Shape;454;p39"/>
            <p:cNvSpPr/>
            <p:nvPr/>
          </p:nvSpPr>
          <p:spPr>
            <a:xfrm>
              <a:off x="649925" y="590050"/>
              <a:ext cx="133975" cy="25"/>
            </a:xfrm>
            <a:custGeom>
              <a:avLst/>
              <a:gdLst/>
              <a:ahLst/>
              <a:cxnLst/>
              <a:rect l="0" t="0" r="0" b="0"/>
              <a:pathLst>
                <a:path w="5359" h="1" fill="none" extrusionOk="0">
                  <a:moveTo>
                    <a:pt x="5358" y="0"/>
                  </a:moveTo>
                  <a:lnTo>
                    <a:pt x="0" y="0"/>
                  </a:lnTo>
                </a:path>
              </a:pathLst>
            </a:custGeom>
            <a:noFill/>
            <a:ln w="9525" cap="rnd" cmpd="sng">
              <a:solidFill>
                <a:srgbClr val="FFC000"/>
              </a:solidFill>
              <a:prstDash val="solid"/>
              <a:round/>
              <a:headEnd type="none" w="sm" len="sm"/>
              <a:tailEnd type="none" w="sm" len="sm"/>
            </a:ln>
          </p:spPr>
          <p:txBody>
            <a:bodyPr spcFirstLastPara="1" wrap="square" lIns="68569" tIns="68569" rIns="68569" bIns="68569" anchor="ctr" anchorCtr="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50" dirty="0"/>
            </a:p>
          </p:txBody>
        </p:sp>
        <p:sp>
          <p:nvSpPr>
            <p:cNvPr id="43" name="Google Shape;455;p39"/>
            <p:cNvSpPr/>
            <p:nvPr/>
          </p:nvSpPr>
          <p:spPr>
            <a:xfrm>
              <a:off x="649925" y="534625"/>
              <a:ext cx="255750" cy="25"/>
            </a:xfrm>
            <a:custGeom>
              <a:avLst/>
              <a:gdLst/>
              <a:ahLst/>
              <a:cxnLst/>
              <a:rect l="0" t="0" r="0" b="0"/>
              <a:pathLst>
                <a:path w="10230" h="1" fill="none" extrusionOk="0">
                  <a:moveTo>
                    <a:pt x="10229" y="1"/>
                  </a:moveTo>
                  <a:lnTo>
                    <a:pt x="0" y="1"/>
                  </a:lnTo>
                </a:path>
              </a:pathLst>
            </a:custGeom>
            <a:noFill/>
            <a:ln w="9525" cap="rnd" cmpd="sng">
              <a:solidFill>
                <a:srgbClr val="FFC000"/>
              </a:solidFill>
              <a:prstDash val="solid"/>
              <a:round/>
              <a:headEnd type="none" w="sm" len="sm"/>
              <a:tailEnd type="none" w="sm" len="sm"/>
            </a:ln>
          </p:spPr>
          <p:txBody>
            <a:bodyPr spcFirstLastPara="1" wrap="square" lIns="68569" tIns="68569" rIns="68569" bIns="68569" anchor="ctr" anchorCtr="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50" dirty="0"/>
            </a:p>
          </p:txBody>
        </p:sp>
        <p:sp>
          <p:nvSpPr>
            <p:cNvPr id="44" name="Google Shape;456;p39"/>
            <p:cNvSpPr/>
            <p:nvPr/>
          </p:nvSpPr>
          <p:spPr>
            <a:xfrm>
              <a:off x="649925" y="479825"/>
              <a:ext cx="255750" cy="25"/>
            </a:xfrm>
            <a:custGeom>
              <a:avLst/>
              <a:gdLst/>
              <a:ahLst/>
              <a:cxnLst/>
              <a:rect l="0" t="0" r="0" b="0"/>
              <a:pathLst>
                <a:path w="10230" h="1" fill="none" extrusionOk="0">
                  <a:moveTo>
                    <a:pt x="10229" y="1"/>
                  </a:moveTo>
                  <a:lnTo>
                    <a:pt x="0" y="1"/>
                  </a:lnTo>
                </a:path>
              </a:pathLst>
            </a:custGeom>
            <a:noFill/>
            <a:ln w="9525" cap="rnd" cmpd="sng">
              <a:solidFill>
                <a:srgbClr val="FFC000"/>
              </a:solidFill>
              <a:prstDash val="solid"/>
              <a:round/>
              <a:headEnd type="none" w="sm" len="sm"/>
              <a:tailEnd type="none" w="sm" len="sm"/>
            </a:ln>
          </p:spPr>
          <p:txBody>
            <a:bodyPr spcFirstLastPara="1" wrap="square" lIns="68569" tIns="68569" rIns="68569" bIns="68569" anchor="ctr" anchorCtr="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50" dirty="0"/>
            </a:p>
          </p:txBody>
        </p:sp>
        <p:sp>
          <p:nvSpPr>
            <p:cNvPr id="45" name="Google Shape;457;p39"/>
            <p:cNvSpPr/>
            <p:nvPr/>
          </p:nvSpPr>
          <p:spPr>
            <a:xfrm>
              <a:off x="649925" y="424425"/>
              <a:ext cx="255750" cy="25"/>
            </a:xfrm>
            <a:custGeom>
              <a:avLst/>
              <a:gdLst/>
              <a:ahLst/>
              <a:cxnLst/>
              <a:rect l="0" t="0" r="0" b="0"/>
              <a:pathLst>
                <a:path w="10230" h="1" fill="none" extrusionOk="0">
                  <a:moveTo>
                    <a:pt x="10229" y="1"/>
                  </a:moveTo>
                  <a:lnTo>
                    <a:pt x="0" y="1"/>
                  </a:lnTo>
                </a:path>
              </a:pathLst>
            </a:custGeom>
            <a:noFill/>
            <a:ln w="9525" cap="rnd" cmpd="sng">
              <a:solidFill>
                <a:srgbClr val="FFC000"/>
              </a:solidFill>
              <a:prstDash val="solid"/>
              <a:round/>
              <a:headEnd type="none" w="sm" len="sm"/>
              <a:tailEnd type="none" w="sm" len="sm"/>
            </a:ln>
          </p:spPr>
          <p:txBody>
            <a:bodyPr spcFirstLastPara="1" wrap="square" lIns="68569" tIns="68569" rIns="68569" bIns="68569" anchor="ctr" anchorCtr="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50" dirty="0"/>
            </a:p>
          </p:txBody>
        </p:sp>
        <p:sp>
          <p:nvSpPr>
            <p:cNvPr id="46" name="Google Shape;458;p39"/>
            <p:cNvSpPr/>
            <p:nvPr/>
          </p:nvSpPr>
          <p:spPr>
            <a:xfrm>
              <a:off x="879475" y="274025"/>
              <a:ext cx="45075" cy="45100"/>
            </a:xfrm>
            <a:custGeom>
              <a:avLst/>
              <a:gdLst/>
              <a:ahLst/>
              <a:cxnLst/>
              <a:rect l="0" t="0" r="0" b="0"/>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rgbClr val="FFC000"/>
              </a:solidFill>
              <a:prstDash val="solid"/>
              <a:round/>
              <a:headEnd type="none" w="sm" len="sm"/>
              <a:tailEnd type="none" w="sm" len="sm"/>
            </a:ln>
          </p:spPr>
          <p:txBody>
            <a:bodyPr spcFirstLastPara="1" wrap="square" lIns="68569" tIns="68569" rIns="68569" bIns="68569" anchor="ctr" anchorCtr="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50" dirty="0"/>
            </a:p>
          </p:txBody>
        </p:sp>
        <p:sp>
          <p:nvSpPr>
            <p:cNvPr id="47" name="Google Shape;459;p39"/>
            <p:cNvSpPr/>
            <p:nvPr/>
          </p:nvSpPr>
          <p:spPr>
            <a:xfrm>
              <a:off x="654800" y="244200"/>
              <a:ext cx="25" cy="51175"/>
            </a:xfrm>
            <a:custGeom>
              <a:avLst/>
              <a:gdLst/>
              <a:ahLst/>
              <a:cxnLst/>
              <a:rect l="0" t="0" r="0" b="0"/>
              <a:pathLst>
                <a:path w="1" h="2047" fill="none" extrusionOk="0">
                  <a:moveTo>
                    <a:pt x="0" y="1"/>
                  </a:moveTo>
                  <a:lnTo>
                    <a:pt x="0" y="2046"/>
                  </a:lnTo>
                </a:path>
              </a:pathLst>
            </a:custGeom>
            <a:noFill/>
            <a:ln w="9525" cap="rnd" cmpd="sng">
              <a:solidFill>
                <a:srgbClr val="FFC000"/>
              </a:solidFill>
              <a:prstDash val="solid"/>
              <a:round/>
              <a:headEnd type="none" w="sm" len="sm"/>
              <a:tailEnd type="none" w="sm" len="sm"/>
            </a:ln>
          </p:spPr>
          <p:txBody>
            <a:bodyPr spcFirstLastPara="1" wrap="square" lIns="68569" tIns="68569" rIns="68569" bIns="68569" anchor="ctr" anchorCtr="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50" dirty="0"/>
            </a:p>
          </p:txBody>
        </p:sp>
        <p:sp>
          <p:nvSpPr>
            <p:cNvPr id="48" name="Google Shape;460;p39"/>
            <p:cNvSpPr/>
            <p:nvPr/>
          </p:nvSpPr>
          <p:spPr>
            <a:xfrm>
              <a:off x="737600" y="244200"/>
              <a:ext cx="25" cy="51175"/>
            </a:xfrm>
            <a:custGeom>
              <a:avLst/>
              <a:gdLst/>
              <a:ahLst/>
              <a:cxnLst/>
              <a:rect l="0" t="0" r="0" b="0"/>
              <a:pathLst>
                <a:path w="1" h="2047" fill="none" extrusionOk="0">
                  <a:moveTo>
                    <a:pt x="1" y="1"/>
                  </a:moveTo>
                  <a:lnTo>
                    <a:pt x="1" y="2046"/>
                  </a:lnTo>
                </a:path>
              </a:pathLst>
            </a:custGeom>
            <a:noFill/>
            <a:ln w="9525" cap="rnd" cmpd="sng">
              <a:solidFill>
                <a:srgbClr val="FFC000"/>
              </a:solidFill>
              <a:prstDash val="solid"/>
              <a:round/>
              <a:headEnd type="none" w="sm" len="sm"/>
              <a:tailEnd type="none" w="sm" len="sm"/>
            </a:ln>
          </p:spPr>
          <p:txBody>
            <a:bodyPr spcFirstLastPara="1" wrap="square" lIns="68569" tIns="68569" rIns="68569" bIns="68569" anchor="ctr" anchorCtr="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50" dirty="0"/>
            </a:p>
          </p:txBody>
        </p:sp>
        <p:sp>
          <p:nvSpPr>
            <p:cNvPr id="49" name="Google Shape;461;p39"/>
            <p:cNvSpPr/>
            <p:nvPr/>
          </p:nvSpPr>
          <p:spPr>
            <a:xfrm>
              <a:off x="820400" y="244200"/>
              <a:ext cx="25" cy="51175"/>
            </a:xfrm>
            <a:custGeom>
              <a:avLst/>
              <a:gdLst/>
              <a:ahLst/>
              <a:cxnLst/>
              <a:rect l="0" t="0" r="0" b="0"/>
              <a:pathLst>
                <a:path w="1" h="2047" fill="none" extrusionOk="0">
                  <a:moveTo>
                    <a:pt x="1" y="1"/>
                  </a:moveTo>
                  <a:lnTo>
                    <a:pt x="1" y="2046"/>
                  </a:lnTo>
                </a:path>
              </a:pathLst>
            </a:custGeom>
            <a:noFill/>
            <a:ln w="9525" cap="rnd" cmpd="sng">
              <a:solidFill>
                <a:srgbClr val="FFC000"/>
              </a:solidFill>
              <a:prstDash val="solid"/>
              <a:round/>
              <a:headEnd type="none" w="sm" len="sm"/>
              <a:tailEnd type="none" w="sm" len="sm"/>
            </a:ln>
          </p:spPr>
          <p:txBody>
            <a:bodyPr spcFirstLastPara="1" wrap="square" lIns="68569" tIns="68569" rIns="68569" bIns="68569" anchor="ctr" anchorCtr="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50" dirty="0"/>
            </a:p>
          </p:txBody>
        </p:sp>
        <p:sp>
          <p:nvSpPr>
            <p:cNvPr id="50" name="Google Shape;462;p39"/>
            <p:cNvSpPr/>
            <p:nvPr/>
          </p:nvSpPr>
          <p:spPr>
            <a:xfrm>
              <a:off x="903225" y="244200"/>
              <a:ext cx="25" cy="51175"/>
            </a:xfrm>
            <a:custGeom>
              <a:avLst/>
              <a:gdLst/>
              <a:ahLst/>
              <a:cxnLst/>
              <a:rect l="0" t="0" r="0" b="0"/>
              <a:pathLst>
                <a:path w="1" h="2047" fill="none" extrusionOk="0">
                  <a:moveTo>
                    <a:pt x="0" y="1"/>
                  </a:moveTo>
                  <a:lnTo>
                    <a:pt x="0" y="2046"/>
                  </a:lnTo>
                </a:path>
              </a:pathLst>
            </a:custGeom>
            <a:noFill/>
            <a:ln w="9525" cap="rnd" cmpd="sng">
              <a:solidFill>
                <a:srgbClr val="FFC000"/>
              </a:solidFill>
              <a:prstDash val="solid"/>
              <a:round/>
              <a:headEnd type="none" w="sm" len="sm"/>
              <a:tailEnd type="none" w="sm" len="sm"/>
            </a:ln>
          </p:spPr>
          <p:txBody>
            <a:bodyPr spcFirstLastPara="1" wrap="square" lIns="68569" tIns="68569" rIns="68569" bIns="68569" anchor="ctr" anchorCtr="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50" dirty="0"/>
            </a:p>
          </p:txBody>
        </p:sp>
      </p:grpSp>
    </p:spTree>
    <p:extLst>
      <p:ext uri="{BB962C8B-B14F-4D97-AF65-F5344CB8AC3E}">
        <p14:creationId xmlns:p14="http://schemas.microsoft.com/office/powerpoint/2010/main" val="5568352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prstGeom prst="rect">
            <a:avLst/>
          </a:prstGeom>
        </p:spPr>
        <p:txBody>
          <a:bodyPr spcFirstLastPara="1" vert="horz" wrap="square" lIns="74283" tIns="74283" rIns="74283" bIns="74283" rtlCol="0" anchor="t" anchorCtr="0">
            <a:noAutofit/>
          </a:bodyPr>
          <a:lstStyle/>
          <a:p>
            <a:fld id="{00000000-1234-1234-1234-123412341234}" type="slidenum">
              <a:rPr lang="en"/>
              <a:pPr/>
              <a:t>58</a:t>
            </a:fld>
            <a:endParaRPr/>
          </a:p>
        </p:txBody>
      </p:sp>
      <p:sp>
        <p:nvSpPr>
          <p:cNvPr id="18" name="文字方塊 2"/>
          <p:cNvSpPr txBox="1">
            <a:spLocks noChangeArrowheads="1"/>
          </p:cNvSpPr>
          <p:nvPr/>
        </p:nvSpPr>
        <p:spPr bwMode="auto">
          <a:xfrm>
            <a:off x="2036777" y="1463270"/>
            <a:ext cx="7909903"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lnSpc>
                <a:spcPts val="3250"/>
              </a:lnSpc>
              <a:spcBef>
                <a:spcPct val="0"/>
              </a:spcBef>
              <a:buNone/>
            </a:pPr>
            <a:r>
              <a:rPr lang="zh-TW" altLang="zh-TW" sz="2167" dirty="0">
                <a:latin typeface="微軟正黑體" panose="020B0604030504040204" pitchFamily="34" charset="-120"/>
                <a:ea typeface="微軟正黑體" panose="020B0604030504040204" pitchFamily="34" charset="-120"/>
              </a:rPr>
              <a:t>修改登入密碼，確定儲存後，系統會自動登出，請以新密碼再次登入系統。</a:t>
            </a:r>
            <a:endParaRPr lang="zh-TW" altLang="en-US" sz="2167" dirty="0">
              <a:latin typeface="微軟正黑體" panose="020B0604030504040204" pitchFamily="34" charset="-120"/>
              <a:ea typeface="微軟正黑體" panose="020B0604030504040204" pitchFamily="34" charset="-120"/>
            </a:endParaRPr>
          </a:p>
        </p:txBody>
      </p:sp>
      <p:grpSp>
        <p:nvGrpSpPr>
          <p:cNvPr id="22" name="Google Shape;448;p39"/>
          <p:cNvGrpSpPr/>
          <p:nvPr/>
        </p:nvGrpSpPr>
        <p:grpSpPr>
          <a:xfrm>
            <a:off x="3272728" y="5544109"/>
            <a:ext cx="278608" cy="363426"/>
            <a:chOff x="590250" y="244200"/>
            <a:chExt cx="407975" cy="532175"/>
          </a:xfrm>
        </p:grpSpPr>
        <p:sp>
          <p:nvSpPr>
            <p:cNvPr id="23" name="Google Shape;449;p39"/>
            <p:cNvSpPr/>
            <p:nvPr/>
          </p:nvSpPr>
          <p:spPr>
            <a:xfrm>
              <a:off x="623125" y="313625"/>
              <a:ext cx="375100" cy="462750"/>
            </a:xfrm>
            <a:custGeom>
              <a:avLst/>
              <a:gdLst/>
              <a:ahLst/>
              <a:cxnLst/>
              <a:rect l="0" t="0" r="0" b="0"/>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rgbClr val="FFC000"/>
              </a:solidFill>
              <a:prstDash val="solid"/>
              <a:round/>
              <a:headEnd type="none" w="sm" len="sm"/>
              <a:tailEnd type="none" w="sm" len="sm"/>
            </a:ln>
          </p:spPr>
          <p:txBody>
            <a:bodyPr spcFirstLastPara="1" wrap="square" lIns="74283" tIns="74283" rIns="74283" bIns="74283" anchor="ctr" anchorCtr="0">
              <a:noAutofit/>
            </a:bodyPr>
            <a:lstStyle/>
            <a:p>
              <a:endParaRPr sz="1137" dirty="0"/>
            </a:p>
          </p:txBody>
        </p:sp>
        <p:sp>
          <p:nvSpPr>
            <p:cNvPr id="24" name="Google Shape;450;p39"/>
            <p:cNvSpPr/>
            <p:nvPr/>
          </p:nvSpPr>
          <p:spPr>
            <a:xfrm>
              <a:off x="590250" y="269775"/>
              <a:ext cx="377525" cy="462775"/>
            </a:xfrm>
            <a:custGeom>
              <a:avLst/>
              <a:gdLst/>
              <a:ahLst/>
              <a:cxnLst/>
              <a:rect l="0" t="0" r="0" b="0"/>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rgbClr val="FFC000"/>
              </a:solidFill>
              <a:prstDash val="solid"/>
              <a:round/>
              <a:headEnd type="none" w="sm" len="sm"/>
              <a:tailEnd type="none" w="sm" len="sm"/>
            </a:ln>
          </p:spPr>
          <p:txBody>
            <a:bodyPr spcFirstLastPara="1" wrap="square" lIns="74283" tIns="74283" rIns="74283" bIns="74283" anchor="ctr" anchorCtr="0">
              <a:noAutofit/>
            </a:bodyPr>
            <a:lstStyle/>
            <a:p>
              <a:endParaRPr sz="1137" dirty="0"/>
            </a:p>
          </p:txBody>
        </p:sp>
        <p:sp>
          <p:nvSpPr>
            <p:cNvPr id="25" name="Google Shape;451;p39"/>
            <p:cNvSpPr/>
            <p:nvPr/>
          </p:nvSpPr>
          <p:spPr>
            <a:xfrm>
              <a:off x="796650" y="274025"/>
              <a:ext cx="45100" cy="45100"/>
            </a:xfrm>
            <a:custGeom>
              <a:avLst/>
              <a:gdLst/>
              <a:ahLst/>
              <a:cxnLst/>
              <a:rect l="0" t="0" r="0" b="0"/>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rgbClr val="FFC000"/>
              </a:solidFill>
              <a:prstDash val="solid"/>
              <a:round/>
              <a:headEnd type="none" w="sm" len="sm"/>
              <a:tailEnd type="none" w="sm" len="sm"/>
            </a:ln>
          </p:spPr>
          <p:txBody>
            <a:bodyPr spcFirstLastPara="1" wrap="square" lIns="74283" tIns="74283" rIns="74283" bIns="74283" anchor="ctr" anchorCtr="0">
              <a:noAutofit/>
            </a:bodyPr>
            <a:lstStyle/>
            <a:p>
              <a:endParaRPr sz="1137" dirty="0"/>
            </a:p>
          </p:txBody>
        </p:sp>
        <p:sp>
          <p:nvSpPr>
            <p:cNvPr id="26" name="Google Shape;452;p39"/>
            <p:cNvSpPr/>
            <p:nvPr/>
          </p:nvSpPr>
          <p:spPr>
            <a:xfrm>
              <a:off x="713850" y="274025"/>
              <a:ext cx="45075" cy="45100"/>
            </a:xfrm>
            <a:custGeom>
              <a:avLst/>
              <a:gdLst/>
              <a:ahLst/>
              <a:cxnLst/>
              <a:rect l="0" t="0" r="0" b="0"/>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rgbClr val="FFC000"/>
              </a:solidFill>
              <a:prstDash val="solid"/>
              <a:round/>
              <a:headEnd type="none" w="sm" len="sm"/>
              <a:tailEnd type="none" w="sm" len="sm"/>
            </a:ln>
          </p:spPr>
          <p:txBody>
            <a:bodyPr spcFirstLastPara="1" wrap="square" lIns="74283" tIns="74283" rIns="74283" bIns="74283" anchor="ctr" anchorCtr="0">
              <a:noAutofit/>
            </a:bodyPr>
            <a:lstStyle/>
            <a:p>
              <a:endParaRPr sz="1137" dirty="0"/>
            </a:p>
          </p:txBody>
        </p:sp>
        <p:sp>
          <p:nvSpPr>
            <p:cNvPr id="27" name="Google Shape;453;p39"/>
            <p:cNvSpPr/>
            <p:nvPr/>
          </p:nvSpPr>
          <p:spPr>
            <a:xfrm>
              <a:off x="631050" y="274025"/>
              <a:ext cx="45075" cy="45100"/>
            </a:xfrm>
            <a:custGeom>
              <a:avLst/>
              <a:gdLst/>
              <a:ahLst/>
              <a:cxnLst/>
              <a:rect l="0" t="0" r="0" b="0"/>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rgbClr val="FFC000"/>
              </a:solidFill>
              <a:prstDash val="solid"/>
              <a:round/>
              <a:headEnd type="none" w="sm" len="sm"/>
              <a:tailEnd type="none" w="sm" len="sm"/>
            </a:ln>
          </p:spPr>
          <p:txBody>
            <a:bodyPr spcFirstLastPara="1" wrap="square" lIns="74283" tIns="74283" rIns="74283" bIns="74283" anchor="ctr" anchorCtr="0">
              <a:noAutofit/>
            </a:bodyPr>
            <a:lstStyle/>
            <a:p>
              <a:endParaRPr sz="1137" dirty="0"/>
            </a:p>
          </p:txBody>
        </p:sp>
        <p:sp>
          <p:nvSpPr>
            <p:cNvPr id="28" name="Google Shape;454;p39"/>
            <p:cNvSpPr/>
            <p:nvPr/>
          </p:nvSpPr>
          <p:spPr>
            <a:xfrm>
              <a:off x="649925" y="590050"/>
              <a:ext cx="133975" cy="25"/>
            </a:xfrm>
            <a:custGeom>
              <a:avLst/>
              <a:gdLst/>
              <a:ahLst/>
              <a:cxnLst/>
              <a:rect l="0" t="0" r="0" b="0"/>
              <a:pathLst>
                <a:path w="5359" h="1" fill="none" extrusionOk="0">
                  <a:moveTo>
                    <a:pt x="5358" y="0"/>
                  </a:moveTo>
                  <a:lnTo>
                    <a:pt x="0" y="0"/>
                  </a:lnTo>
                </a:path>
              </a:pathLst>
            </a:custGeom>
            <a:noFill/>
            <a:ln w="9525" cap="rnd" cmpd="sng">
              <a:solidFill>
                <a:srgbClr val="FFC000"/>
              </a:solidFill>
              <a:prstDash val="solid"/>
              <a:round/>
              <a:headEnd type="none" w="sm" len="sm"/>
              <a:tailEnd type="none" w="sm" len="sm"/>
            </a:ln>
          </p:spPr>
          <p:txBody>
            <a:bodyPr spcFirstLastPara="1" wrap="square" lIns="74283" tIns="74283" rIns="74283" bIns="74283" anchor="ctr" anchorCtr="0">
              <a:noAutofit/>
            </a:bodyPr>
            <a:lstStyle/>
            <a:p>
              <a:endParaRPr sz="1137" dirty="0"/>
            </a:p>
          </p:txBody>
        </p:sp>
        <p:sp>
          <p:nvSpPr>
            <p:cNvPr id="29" name="Google Shape;455;p39"/>
            <p:cNvSpPr/>
            <p:nvPr/>
          </p:nvSpPr>
          <p:spPr>
            <a:xfrm>
              <a:off x="649925" y="534625"/>
              <a:ext cx="255750" cy="25"/>
            </a:xfrm>
            <a:custGeom>
              <a:avLst/>
              <a:gdLst/>
              <a:ahLst/>
              <a:cxnLst/>
              <a:rect l="0" t="0" r="0" b="0"/>
              <a:pathLst>
                <a:path w="10230" h="1" fill="none" extrusionOk="0">
                  <a:moveTo>
                    <a:pt x="10229" y="1"/>
                  </a:moveTo>
                  <a:lnTo>
                    <a:pt x="0" y="1"/>
                  </a:lnTo>
                </a:path>
              </a:pathLst>
            </a:custGeom>
            <a:noFill/>
            <a:ln w="9525" cap="rnd" cmpd="sng">
              <a:solidFill>
                <a:srgbClr val="FFC000"/>
              </a:solidFill>
              <a:prstDash val="solid"/>
              <a:round/>
              <a:headEnd type="none" w="sm" len="sm"/>
              <a:tailEnd type="none" w="sm" len="sm"/>
            </a:ln>
          </p:spPr>
          <p:txBody>
            <a:bodyPr spcFirstLastPara="1" wrap="square" lIns="74283" tIns="74283" rIns="74283" bIns="74283" anchor="ctr" anchorCtr="0">
              <a:noAutofit/>
            </a:bodyPr>
            <a:lstStyle/>
            <a:p>
              <a:endParaRPr sz="1137" dirty="0"/>
            </a:p>
          </p:txBody>
        </p:sp>
        <p:sp>
          <p:nvSpPr>
            <p:cNvPr id="30" name="Google Shape;456;p39"/>
            <p:cNvSpPr/>
            <p:nvPr/>
          </p:nvSpPr>
          <p:spPr>
            <a:xfrm>
              <a:off x="649925" y="479825"/>
              <a:ext cx="255750" cy="25"/>
            </a:xfrm>
            <a:custGeom>
              <a:avLst/>
              <a:gdLst/>
              <a:ahLst/>
              <a:cxnLst/>
              <a:rect l="0" t="0" r="0" b="0"/>
              <a:pathLst>
                <a:path w="10230" h="1" fill="none" extrusionOk="0">
                  <a:moveTo>
                    <a:pt x="10229" y="1"/>
                  </a:moveTo>
                  <a:lnTo>
                    <a:pt x="0" y="1"/>
                  </a:lnTo>
                </a:path>
              </a:pathLst>
            </a:custGeom>
            <a:noFill/>
            <a:ln w="9525" cap="rnd" cmpd="sng">
              <a:solidFill>
                <a:srgbClr val="FFC000"/>
              </a:solidFill>
              <a:prstDash val="solid"/>
              <a:round/>
              <a:headEnd type="none" w="sm" len="sm"/>
              <a:tailEnd type="none" w="sm" len="sm"/>
            </a:ln>
          </p:spPr>
          <p:txBody>
            <a:bodyPr spcFirstLastPara="1" wrap="square" lIns="74283" tIns="74283" rIns="74283" bIns="74283" anchor="ctr" anchorCtr="0">
              <a:noAutofit/>
            </a:bodyPr>
            <a:lstStyle/>
            <a:p>
              <a:endParaRPr sz="1137" dirty="0"/>
            </a:p>
          </p:txBody>
        </p:sp>
        <p:sp>
          <p:nvSpPr>
            <p:cNvPr id="31" name="Google Shape;457;p39"/>
            <p:cNvSpPr/>
            <p:nvPr/>
          </p:nvSpPr>
          <p:spPr>
            <a:xfrm>
              <a:off x="649925" y="424425"/>
              <a:ext cx="255750" cy="25"/>
            </a:xfrm>
            <a:custGeom>
              <a:avLst/>
              <a:gdLst/>
              <a:ahLst/>
              <a:cxnLst/>
              <a:rect l="0" t="0" r="0" b="0"/>
              <a:pathLst>
                <a:path w="10230" h="1" fill="none" extrusionOk="0">
                  <a:moveTo>
                    <a:pt x="10229" y="1"/>
                  </a:moveTo>
                  <a:lnTo>
                    <a:pt x="0" y="1"/>
                  </a:lnTo>
                </a:path>
              </a:pathLst>
            </a:custGeom>
            <a:noFill/>
            <a:ln w="9525" cap="rnd" cmpd="sng">
              <a:solidFill>
                <a:srgbClr val="FFC000"/>
              </a:solidFill>
              <a:prstDash val="solid"/>
              <a:round/>
              <a:headEnd type="none" w="sm" len="sm"/>
              <a:tailEnd type="none" w="sm" len="sm"/>
            </a:ln>
          </p:spPr>
          <p:txBody>
            <a:bodyPr spcFirstLastPara="1" wrap="square" lIns="74283" tIns="74283" rIns="74283" bIns="74283" anchor="ctr" anchorCtr="0">
              <a:noAutofit/>
            </a:bodyPr>
            <a:lstStyle/>
            <a:p>
              <a:endParaRPr sz="1137" dirty="0"/>
            </a:p>
          </p:txBody>
        </p:sp>
        <p:sp>
          <p:nvSpPr>
            <p:cNvPr id="32" name="Google Shape;458;p39"/>
            <p:cNvSpPr/>
            <p:nvPr/>
          </p:nvSpPr>
          <p:spPr>
            <a:xfrm>
              <a:off x="879475" y="274025"/>
              <a:ext cx="45075" cy="45100"/>
            </a:xfrm>
            <a:custGeom>
              <a:avLst/>
              <a:gdLst/>
              <a:ahLst/>
              <a:cxnLst/>
              <a:rect l="0" t="0" r="0" b="0"/>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rgbClr val="FFC000"/>
              </a:solidFill>
              <a:prstDash val="solid"/>
              <a:round/>
              <a:headEnd type="none" w="sm" len="sm"/>
              <a:tailEnd type="none" w="sm" len="sm"/>
            </a:ln>
          </p:spPr>
          <p:txBody>
            <a:bodyPr spcFirstLastPara="1" wrap="square" lIns="74283" tIns="74283" rIns="74283" bIns="74283" anchor="ctr" anchorCtr="0">
              <a:noAutofit/>
            </a:bodyPr>
            <a:lstStyle/>
            <a:p>
              <a:endParaRPr sz="1137" dirty="0"/>
            </a:p>
          </p:txBody>
        </p:sp>
        <p:sp>
          <p:nvSpPr>
            <p:cNvPr id="33" name="Google Shape;459;p39"/>
            <p:cNvSpPr/>
            <p:nvPr/>
          </p:nvSpPr>
          <p:spPr>
            <a:xfrm>
              <a:off x="654800" y="244200"/>
              <a:ext cx="25" cy="51175"/>
            </a:xfrm>
            <a:custGeom>
              <a:avLst/>
              <a:gdLst/>
              <a:ahLst/>
              <a:cxnLst/>
              <a:rect l="0" t="0" r="0" b="0"/>
              <a:pathLst>
                <a:path w="1" h="2047" fill="none" extrusionOk="0">
                  <a:moveTo>
                    <a:pt x="0" y="1"/>
                  </a:moveTo>
                  <a:lnTo>
                    <a:pt x="0" y="2046"/>
                  </a:lnTo>
                </a:path>
              </a:pathLst>
            </a:custGeom>
            <a:noFill/>
            <a:ln w="9525" cap="rnd" cmpd="sng">
              <a:solidFill>
                <a:srgbClr val="FFC000"/>
              </a:solidFill>
              <a:prstDash val="solid"/>
              <a:round/>
              <a:headEnd type="none" w="sm" len="sm"/>
              <a:tailEnd type="none" w="sm" len="sm"/>
            </a:ln>
          </p:spPr>
          <p:txBody>
            <a:bodyPr spcFirstLastPara="1" wrap="square" lIns="74283" tIns="74283" rIns="74283" bIns="74283" anchor="ctr" anchorCtr="0">
              <a:noAutofit/>
            </a:bodyPr>
            <a:lstStyle/>
            <a:p>
              <a:endParaRPr sz="1137" dirty="0"/>
            </a:p>
          </p:txBody>
        </p:sp>
        <p:sp>
          <p:nvSpPr>
            <p:cNvPr id="34" name="Google Shape;460;p39"/>
            <p:cNvSpPr/>
            <p:nvPr/>
          </p:nvSpPr>
          <p:spPr>
            <a:xfrm>
              <a:off x="737600" y="244200"/>
              <a:ext cx="25" cy="51175"/>
            </a:xfrm>
            <a:custGeom>
              <a:avLst/>
              <a:gdLst/>
              <a:ahLst/>
              <a:cxnLst/>
              <a:rect l="0" t="0" r="0" b="0"/>
              <a:pathLst>
                <a:path w="1" h="2047" fill="none" extrusionOk="0">
                  <a:moveTo>
                    <a:pt x="1" y="1"/>
                  </a:moveTo>
                  <a:lnTo>
                    <a:pt x="1" y="2046"/>
                  </a:lnTo>
                </a:path>
              </a:pathLst>
            </a:custGeom>
            <a:noFill/>
            <a:ln w="9525" cap="rnd" cmpd="sng">
              <a:solidFill>
                <a:srgbClr val="FFC000"/>
              </a:solidFill>
              <a:prstDash val="solid"/>
              <a:round/>
              <a:headEnd type="none" w="sm" len="sm"/>
              <a:tailEnd type="none" w="sm" len="sm"/>
            </a:ln>
          </p:spPr>
          <p:txBody>
            <a:bodyPr spcFirstLastPara="1" wrap="square" lIns="74283" tIns="74283" rIns="74283" bIns="74283" anchor="ctr" anchorCtr="0">
              <a:noAutofit/>
            </a:bodyPr>
            <a:lstStyle/>
            <a:p>
              <a:endParaRPr sz="1137" dirty="0"/>
            </a:p>
          </p:txBody>
        </p:sp>
        <p:sp>
          <p:nvSpPr>
            <p:cNvPr id="35" name="Google Shape;461;p39"/>
            <p:cNvSpPr/>
            <p:nvPr/>
          </p:nvSpPr>
          <p:spPr>
            <a:xfrm>
              <a:off x="820400" y="244200"/>
              <a:ext cx="25" cy="51175"/>
            </a:xfrm>
            <a:custGeom>
              <a:avLst/>
              <a:gdLst/>
              <a:ahLst/>
              <a:cxnLst/>
              <a:rect l="0" t="0" r="0" b="0"/>
              <a:pathLst>
                <a:path w="1" h="2047" fill="none" extrusionOk="0">
                  <a:moveTo>
                    <a:pt x="1" y="1"/>
                  </a:moveTo>
                  <a:lnTo>
                    <a:pt x="1" y="2046"/>
                  </a:lnTo>
                </a:path>
              </a:pathLst>
            </a:custGeom>
            <a:noFill/>
            <a:ln w="9525" cap="rnd" cmpd="sng">
              <a:solidFill>
                <a:srgbClr val="FFC000"/>
              </a:solidFill>
              <a:prstDash val="solid"/>
              <a:round/>
              <a:headEnd type="none" w="sm" len="sm"/>
              <a:tailEnd type="none" w="sm" len="sm"/>
            </a:ln>
          </p:spPr>
          <p:txBody>
            <a:bodyPr spcFirstLastPara="1" wrap="square" lIns="74283" tIns="74283" rIns="74283" bIns="74283" anchor="ctr" anchorCtr="0">
              <a:noAutofit/>
            </a:bodyPr>
            <a:lstStyle/>
            <a:p>
              <a:endParaRPr sz="1137" dirty="0"/>
            </a:p>
          </p:txBody>
        </p:sp>
        <p:sp>
          <p:nvSpPr>
            <p:cNvPr id="36" name="Google Shape;462;p39"/>
            <p:cNvSpPr/>
            <p:nvPr/>
          </p:nvSpPr>
          <p:spPr>
            <a:xfrm>
              <a:off x="903225" y="244200"/>
              <a:ext cx="25" cy="51175"/>
            </a:xfrm>
            <a:custGeom>
              <a:avLst/>
              <a:gdLst/>
              <a:ahLst/>
              <a:cxnLst/>
              <a:rect l="0" t="0" r="0" b="0"/>
              <a:pathLst>
                <a:path w="1" h="2047" fill="none" extrusionOk="0">
                  <a:moveTo>
                    <a:pt x="0" y="1"/>
                  </a:moveTo>
                  <a:lnTo>
                    <a:pt x="0" y="2046"/>
                  </a:lnTo>
                </a:path>
              </a:pathLst>
            </a:custGeom>
            <a:noFill/>
            <a:ln w="9525" cap="rnd" cmpd="sng">
              <a:solidFill>
                <a:srgbClr val="FFC000"/>
              </a:solidFill>
              <a:prstDash val="solid"/>
              <a:round/>
              <a:headEnd type="none" w="sm" len="sm"/>
              <a:tailEnd type="none" w="sm" len="sm"/>
            </a:ln>
          </p:spPr>
          <p:txBody>
            <a:bodyPr spcFirstLastPara="1" wrap="square" lIns="74283" tIns="74283" rIns="74283" bIns="74283" anchor="ctr" anchorCtr="0">
              <a:noAutofit/>
            </a:bodyPr>
            <a:lstStyle/>
            <a:p>
              <a:endParaRPr sz="1137" dirty="0"/>
            </a:p>
          </p:txBody>
        </p:sp>
      </p:grpSp>
      <p:sp>
        <p:nvSpPr>
          <p:cNvPr id="37" name="Google Shape;136;p18"/>
          <p:cNvSpPr txBox="1">
            <a:spLocks/>
          </p:cNvSpPr>
          <p:nvPr/>
        </p:nvSpPr>
        <p:spPr>
          <a:xfrm>
            <a:off x="3485632" y="5371918"/>
            <a:ext cx="6053393" cy="741047"/>
          </a:xfrm>
          <a:prstGeom prst="rect">
            <a:avLst/>
          </a:prstGeom>
          <a:noFill/>
          <a:ln>
            <a:noFill/>
          </a:ln>
        </p:spPr>
        <p:txBody>
          <a:bodyPr spcFirstLastPara="1" wrap="square" lIns="74283" tIns="74283" rIns="74283" bIns="7428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pPr algn="ctr"/>
            <a:r>
              <a:rPr lang="zh-TW" altLang="en-US" sz="1800" dirty="0">
                <a:highlight>
                  <a:srgbClr val="FFCD00"/>
                </a:highlight>
                <a:latin typeface="微軟正黑體" panose="020B0604030504040204" pitchFamily="34" charset="-120"/>
                <a:ea typeface="微軟正黑體" panose="020B0604030504040204" pitchFamily="34" charset="-120"/>
              </a:rPr>
              <a:t>請首次登入，務必完成修改密碼才可以執行其它功能哦！</a:t>
            </a:r>
          </a:p>
        </p:txBody>
      </p:sp>
      <p:sp>
        <p:nvSpPr>
          <p:cNvPr id="43" name="矩形 42"/>
          <p:cNvSpPr/>
          <p:nvPr/>
        </p:nvSpPr>
        <p:spPr>
          <a:xfrm>
            <a:off x="0" y="306150"/>
            <a:ext cx="818541" cy="443116"/>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endParaRPr>
          </a:p>
        </p:txBody>
      </p:sp>
      <p:sp>
        <p:nvSpPr>
          <p:cNvPr id="2" name="矩形 1"/>
          <p:cNvSpPr/>
          <p:nvPr/>
        </p:nvSpPr>
        <p:spPr>
          <a:xfrm>
            <a:off x="7232835" y="3049859"/>
            <a:ext cx="4328439" cy="1477328"/>
          </a:xfrm>
          <a:prstGeom prst="rect">
            <a:avLst/>
          </a:prstGeom>
        </p:spPr>
        <p:txBody>
          <a:bodyPr wrap="square">
            <a:spAutoFit/>
          </a:bodyPr>
          <a:lstStyle/>
          <a:p>
            <a:r>
              <a:rPr lang="zh-TW" altLang="en-US" sz="1800" b="1" dirty="0">
                <a:latin typeface="微軟正黑體" panose="020B0604030504040204" pitchFamily="34" charset="-120"/>
                <a:ea typeface="微軟正黑體" panose="020B0604030504040204" pitchFamily="34" charset="-120"/>
              </a:rPr>
              <a:t>密碼規則規定</a:t>
            </a:r>
            <a:r>
              <a:rPr lang="en-US" altLang="zh-TW" sz="1800" b="1" dirty="0">
                <a:latin typeface="微軟正黑體" panose="020B0604030504040204" pitchFamily="34" charset="-120"/>
                <a:ea typeface="微軟正黑體" panose="020B0604030504040204" pitchFamily="34" charset="-120"/>
              </a:rPr>
              <a:t>:</a:t>
            </a:r>
          </a:p>
          <a:p>
            <a:r>
              <a:rPr lang="zh-TW" altLang="en-US" sz="1800" b="1" dirty="0">
                <a:latin typeface="微軟正黑體" panose="020B0604030504040204" pitchFamily="34" charset="-120"/>
                <a:ea typeface="微軟正黑體" panose="020B0604030504040204" pitchFamily="34" charset="-120"/>
              </a:rPr>
              <a:t>密碼長度</a:t>
            </a:r>
            <a:r>
              <a:rPr lang="en-US" altLang="zh-TW" sz="1800" b="1" dirty="0">
                <a:latin typeface="微軟正黑體" panose="020B0604030504040204" pitchFamily="34" charset="-120"/>
                <a:ea typeface="微軟正黑體" panose="020B0604030504040204" pitchFamily="34" charset="-120"/>
              </a:rPr>
              <a:t>-</a:t>
            </a:r>
            <a:r>
              <a:rPr lang="zh-TW" altLang="en-US" sz="1800" b="1" dirty="0">
                <a:latin typeface="微軟正黑體" panose="020B0604030504040204" pitchFamily="34" charset="-120"/>
                <a:ea typeface="微軟正黑體" panose="020B0604030504040204" pitchFamily="34" charset="-120"/>
              </a:rPr>
              <a:t> </a:t>
            </a:r>
            <a:r>
              <a:rPr lang="zh-TW" altLang="en-US" sz="1800" b="1" dirty="0">
                <a:solidFill>
                  <a:srgbClr val="0000FF"/>
                </a:solidFill>
                <a:latin typeface="微軟正黑體" panose="020B0604030504040204" pitchFamily="34" charset="-120"/>
                <a:ea typeface="微軟正黑體" panose="020B0604030504040204" pitchFamily="34" charset="-120"/>
              </a:rPr>
              <a:t>至少</a:t>
            </a:r>
            <a:r>
              <a:rPr lang="en-US" altLang="zh-TW" sz="1800" b="1" dirty="0">
                <a:solidFill>
                  <a:srgbClr val="0000FF"/>
                </a:solidFill>
                <a:latin typeface="微軟正黑體" panose="020B0604030504040204" pitchFamily="34" charset="-120"/>
                <a:ea typeface="微軟正黑體" panose="020B0604030504040204" pitchFamily="34" charset="-120"/>
              </a:rPr>
              <a:t>8</a:t>
            </a:r>
            <a:r>
              <a:rPr lang="zh-TW" altLang="en-US" sz="1800" b="1" dirty="0">
                <a:solidFill>
                  <a:srgbClr val="0000FF"/>
                </a:solidFill>
                <a:latin typeface="微軟正黑體" panose="020B0604030504040204" pitchFamily="34" charset="-120"/>
                <a:ea typeface="微軟正黑體" panose="020B0604030504040204" pitchFamily="34" charset="-120"/>
              </a:rPr>
              <a:t>碼</a:t>
            </a:r>
            <a:endParaRPr lang="en-US" altLang="zh-TW" sz="1800" b="1" dirty="0">
              <a:solidFill>
                <a:srgbClr val="0000FF"/>
              </a:solidFill>
              <a:latin typeface="微軟正黑體" panose="020B0604030504040204" pitchFamily="34" charset="-120"/>
              <a:ea typeface="微軟正黑體" panose="020B0604030504040204" pitchFamily="34" charset="-120"/>
            </a:endParaRPr>
          </a:p>
          <a:p>
            <a:r>
              <a:rPr lang="zh-TW" altLang="en-US" sz="1800" b="1" dirty="0">
                <a:latin typeface="微軟正黑體" panose="020B0604030504040204" pitchFamily="34" charset="-120"/>
                <a:ea typeface="微軟正黑體" panose="020B0604030504040204" pitchFamily="34" charset="-120"/>
              </a:rPr>
              <a:t>密碼規則</a:t>
            </a:r>
            <a:r>
              <a:rPr lang="en-US" altLang="zh-TW" sz="1800" b="1" dirty="0">
                <a:latin typeface="微軟正黑體" panose="020B0604030504040204" pitchFamily="34" charset="-120"/>
                <a:ea typeface="微軟正黑體" panose="020B0604030504040204" pitchFamily="34" charset="-120"/>
              </a:rPr>
              <a:t>-</a:t>
            </a:r>
            <a:r>
              <a:rPr lang="zh-TW" altLang="en-US" sz="1800" b="1" dirty="0">
                <a:latin typeface="微軟正黑體" panose="020B0604030504040204" pitchFamily="34" charset="-120"/>
                <a:ea typeface="微軟正黑體" panose="020B0604030504040204" pitchFamily="34" charset="-120"/>
              </a:rPr>
              <a:t> </a:t>
            </a:r>
            <a:r>
              <a:rPr lang="zh-TW" altLang="en-US" sz="1800" b="1" dirty="0">
                <a:solidFill>
                  <a:srgbClr val="FF0000"/>
                </a:solidFill>
                <a:latin typeface="微軟正黑體" panose="020B0604030504040204" pitchFamily="34" charset="-120"/>
                <a:ea typeface="微軟正黑體" panose="020B0604030504040204" pitchFamily="34" charset="-120"/>
              </a:rPr>
              <a:t>至少有一個數字</a:t>
            </a:r>
            <a:endParaRPr lang="en-US" altLang="zh-TW" sz="1800" b="1" dirty="0">
              <a:solidFill>
                <a:srgbClr val="FF0000"/>
              </a:solidFill>
              <a:latin typeface="微軟正黑體" panose="020B0604030504040204" pitchFamily="34" charset="-120"/>
              <a:ea typeface="微軟正黑體" panose="020B0604030504040204" pitchFamily="34" charset="-120"/>
            </a:endParaRPr>
          </a:p>
          <a:p>
            <a:r>
              <a:rPr lang="zh-TW" altLang="en-US" sz="1800" b="1" dirty="0">
                <a:solidFill>
                  <a:srgbClr val="FF0000"/>
                </a:solidFill>
                <a:latin typeface="微軟正黑體" panose="020B0604030504040204" pitchFamily="34" charset="-120"/>
                <a:ea typeface="微軟正黑體" panose="020B0604030504040204" pitchFamily="34" charset="-120"/>
              </a:rPr>
              <a:t>                   至少有一個小寫英文字母</a:t>
            </a:r>
            <a:endParaRPr lang="en-US" altLang="zh-TW" sz="1800" b="1" dirty="0">
              <a:solidFill>
                <a:srgbClr val="FF0000"/>
              </a:solidFill>
              <a:latin typeface="微軟正黑體" panose="020B0604030504040204" pitchFamily="34" charset="-120"/>
              <a:ea typeface="微軟正黑體" panose="020B0604030504040204" pitchFamily="34" charset="-120"/>
            </a:endParaRPr>
          </a:p>
          <a:p>
            <a:r>
              <a:rPr lang="zh-TW" altLang="en-US" sz="1800" b="1" dirty="0">
                <a:solidFill>
                  <a:srgbClr val="FF0000"/>
                </a:solidFill>
                <a:latin typeface="微軟正黑體" panose="020B0604030504040204" pitchFamily="34" charset="-120"/>
                <a:ea typeface="微軟正黑體" panose="020B0604030504040204" pitchFamily="34" charset="-120"/>
              </a:rPr>
              <a:t>                   至少有一個大寫英文字母</a:t>
            </a:r>
            <a:endParaRPr lang="en-US" altLang="zh-TW" sz="1800" b="1" dirty="0">
              <a:solidFill>
                <a:srgbClr val="FF0000"/>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3"/>
          <a:stretch>
            <a:fillRect/>
          </a:stretch>
        </p:blipFill>
        <p:spPr>
          <a:xfrm>
            <a:off x="1467496" y="2539601"/>
            <a:ext cx="5765340" cy="2281732"/>
          </a:xfrm>
          <a:prstGeom prst="rect">
            <a:avLst/>
          </a:prstGeom>
        </p:spPr>
      </p:pic>
      <p:sp>
        <p:nvSpPr>
          <p:cNvPr id="38" name="標題 1"/>
          <p:cNvSpPr txBox="1">
            <a:spLocks/>
          </p:cNvSpPr>
          <p:nvPr/>
        </p:nvSpPr>
        <p:spPr>
          <a:xfrm>
            <a:off x="803371" y="364738"/>
            <a:ext cx="4201600"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rgbClr val="FF6600"/>
                </a:solidFill>
              </a:rPr>
              <a:t>二、</a:t>
            </a:r>
            <a:r>
              <a:rPr lang="zh-TW" altLang="en-US" sz="2167" dirty="0">
                <a:solidFill>
                  <a:srgbClr val="FF6600"/>
                </a:solidFill>
                <a:latin typeface="Lora" panose="02020500000000000000" charset="0"/>
              </a:rPr>
              <a:t>修改登入密碼</a:t>
            </a:r>
          </a:p>
        </p:txBody>
      </p:sp>
    </p:spTree>
    <p:extLst>
      <p:ext uri="{BB962C8B-B14F-4D97-AF65-F5344CB8AC3E}">
        <p14:creationId xmlns:p14="http://schemas.microsoft.com/office/powerpoint/2010/main" val="192821901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0-#ppt_w/2"/>
                                          </p:val>
                                        </p:tav>
                                        <p:tav tm="100000">
                                          <p:val>
                                            <p:strVal val="#ppt_x"/>
                                          </p:val>
                                        </p:tav>
                                      </p:tavLst>
                                    </p:anim>
                                    <p:anim calcmode="lin" valueType="num">
                                      <p:cBhvr additive="base">
                                        <p:cTn id="12"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36" name="Google Shape;125;p17"/>
          <p:cNvSpPr txBox="1">
            <a:spLocks noGrp="1"/>
          </p:cNvSpPr>
          <p:nvPr>
            <p:ph type="body" idx="1"/>
          </p:nvPr>
        </p:nvSpPr>
        <p:spPr>
          <a:xfrm>
            <a:off x="3443340" y="1183640"/>
            <a:ext cx="5005443" cy="1238071"/>
          </a:xfrm>
          <a:prstGeom prst="rect">
            <a:avLst/>
          </a:prstGeom>
        </p:spPr>
        <p:txBody>
          <a:bodyPr spcFirstLastPara="1" vert="horz" wrap="square" lIns="74283" tIns="74283" rIns="74283" bIns="74283" rtlCol="0" anchor="t" anchorCtr="0">
            <a:noAutofit/>
          </a:bodyPr>
          <a:lstStyle/>
          <a:p>
            <a:pPr marL="464328" indent="-371464">
              <a:spcBef>
                <a:spcPts val="812"/>
              </a:spcBef>
              <a:buClr>
                <a:schemeClr val="tx1"/>
              </a:buClr>
              <a:buSzPct val="110000"/>
              <a:buFont typeface="Wingdings" panose="05000000000000000000" pitchFamily="2" charset="2"/>
              <a:buAutoNum type="circleNumWdWhitePlain"/>
            </a:pPr>
            <a:r>
              <a:rPr lang="zh-TW" altLang="en-US" dirty="0">
                <a:latin typeface="微軟正黑體" panose="020B0604030504040204" pitchFamily="34" charset="-120"/>
                <a:ea typeface="微軟正黑體" panose="020B0604030504040204" pitchFamily="34" charset="-120"/>
                <a:cs typeface="+mn-cs"/>
              </a:rPr>
              <a:t>請先瀏覽資訊安全宣告內容</a:t>
            </a:r>
          </a:p>
          <a:p>
            <a:pPr marL="464328" indent="-371464">
              <a:spcBef>
                <a:spcPts val="812"/>
              </a:spcBef>
              <a:buClr>
                <a:schemeClr val="tx1"/>
              </a:buClr>
              <a:buSzPct val="110000"/>
              <a:buFont typeface="Wingdings" panose="05000000000000000000" pitchFamily="2" charset="2"/>
              <a:buAutoNum type="circleNumWdWhitePlain"/>
            </a:pPr>
            <a:r>
              <a:rPr lang="zh-TW" altLang="en-US" dirty="0">
                <a:latin typeface="微軟正黑體" panose="020B0604030504040204" pitchFamily="34" charset="-120"/>
                <a:ea typeface="微軟正黑體" panose="020B0604030504040204" pitchFamily="34" charset="-120"/>
                <a:cs typeface="+mn-cs"/>
              </a:rPr>
              <a:t>勾選 我已閱讀並接受上述內容 </a:t>
            </a:r>
          </a:p>
          <a:p>
            <a:pPr marL="464328" indent="-371464">
              <a:spcBef>
                <a:spcPts val="812"/>
              </a:spcBef>
              <a:buClr>
                <a:schemeClr val="tx1"/>
              </a:buClr>
              <a:buSzPct val="110000"/>
              <a:buFont typeface="Wingdings" panose="05000000000000000000" pitchFamily="2" charset="2"/>
              <a:buAutoNum type="circleNumWdWhitePlain"/>
            </a:pPr>
            <a:r>
              <a:rPr lang="zh-TW" altLang="en-US" dirty="0">
                <a:latin typeface="微軟正黑體" panose="020B0604030504040204" pitchFamily="34" charset="-120"/>
                <a:ea typeface="微軟正黑體" panose="020B0604030504040204" pitchFamily="34" charset="-120"/>
                <a:cs typeface="+mn-cs"/>
              </a:rPr>
              <a:t>點選「確認送出」按鈕</a:t>
            </a:r>
          </a:p>
        </p:txBody>
      </p:sp>
      <p:sp>
        <p:nvSpPr>
          <p:cNvPr id="131" name="Google Shape;131;p17"/>
          <p:cNvSpPr txBox="1">
            <a:spLocks noGrp="1"/>
          </p:cNvSpPr>
          <p:nvPr>
            <p:ph type="sldNum" idx="12"/>
          </p:nvPr>
        </p:nvSpPr>
        <p:spPr>
          <a:xfrm>
            <a:off x="10603183" y="5896451"/>
            <a:ext cx="445819" cy="319800"/>
          </a:xfrm>
          <a:prstGeom prst="rect">
            <a:avLst/>
          </a:prstGeom>
        </p:spPr>
        <p:txBody>
          <a:bodyPr spcFirstLastPara="1" vert="horz" wrap="square" lIns="74283" tIns="74283" rIns="74283" bIns="74283" rtlCol="0" anchor="t" anchorCtr="0">
            <a:noAutofit/>
          </a:bodyPr>
          <a:lstStyle/>
          <a:p>
            <a:fld id="{00000000-1234-1234-1234-123412341234}" type="slidenum">
              <a:rPr lang="en"/>
              <a:pPr/>
              <a:t>59</a:t>
            </a:fld>
            <a:endParaRPr dirty="0"/>
          </a:p>
        </p:txBody>
      </p:sp>
      <p:sp>
        <p:nvSpPr>
          <p:cNvPr id="16" name="矩形 15"/>
          <p:cNvSpPr/>
          <p:nvPr/>
        </p:nvSpPr>
        <p:spPr>
          <a:xfrm>
            <a:off x="0" y="287412"/>
            <a:ext cx="818541" cy="44311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endParaRPr>
          </a:p>
        </p:txBody>
      </p:sp>
      <p:sp>
        <p:nvSpPr>
          <p:cNvPr id="7" name="標題 1"/>
          <p:cNvSpPr txBox="1">
            <a:spLocks/>
          </p:cNvSpPr>
          <p:nvPr/>
        </p:nvSpPr>
        <p:spPr>
          <a:xfrm>
            <a:off x="818540" y="327841"/>
            <a:ext cx="4201600"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chemeClr val="accent6">
                    <a:lumMod val="75000"/>
                  </a:schemeClr>
                </a:solidFill>
              </a:rPr>
              <a:t>三、資訊安全宣告</a:t>
            </a:r>
          </a:p>
        </p:txBody>
      </p:sp>
      <p:pic>
        <p:nvPicPr>
          <p:cNvPr id="8" name="圖片 7"/>
          <p:cNvPicPr/>
          <p:nvPr/>
        </p:nvPicPr>
        <p:blipFill>
          <a:blip r:embed="rId3">
            <a:extLst>
              <a:ext uri="{28A0092B-C50C-407E-A947-70E740481C1C}">
                <a14:useLocalDpi xmlns:a14="http://schemas.microsoft.com/office/drawing/2010/main" val="0"/>
              </a:ext>
            </a:extLst>
          </a:blip>
          <a:stretch>
            <a:fillRect/>
          </a:stretch>
        </p:blipFill>
        <p:spPr>
          <a:xfrm>
            <a:off x="2832973" y="2550738"/>
            <a:ext cx="6226175" cy="3800475"/>
          </a:xfrm>
          <a:prstGeom prst="rect">
            <a:avLst/>
          </a:prstGeom>
        </p:spPr>
      </p:pic>
    </p:spTree>
    <p:extLst>
      <p:ext uri="{BB962C8B-B14F-4D97-AF65-F5344CB8AC3E}">
        <p14:creationId xmlns:p14="http://schemas.microsoft.com/office/powerpoint/2010/main" val="21750732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46" name="矩形 45"/>
          <p:cNvSpPr/>
          <p:nvPr/>
        </p:nvSpPr>
        <p:spPr>
          <a:xfrm>
            <a:off x="0" y="371180"/>
            <a:ext cx="818541" cy="4431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solidFill>
                <a:srgbClr val="00B050"/>
              </a:solidFill>
            </a:endParaRPr>
          </a:p>
        </p:txBody>
      </p:sp>
      <p:sp>
        <p:nvSpPr>
          <p:cNvPr id="47" name="TextBox 107"/>
          <p:cNvSpPr txBox="1"/>
          <p:nvPr/>
        </p:nvSpPr>
        <p:spPr>
          <a:xfrm>
            <a:off x="740530" y="369517"/>
            <a:ext cx="2808312" cy="425822"/>
          </a:xfrm>
          <a:prstGeom prst="rect">
            <a:avLst/>
          </a:prstGeom>
          <a:noFill/>
          <a:effectLst/>
        </p:spPr>
        <p:txBody>
          <a:bodyPr wrap="square" rtlCol="0">
            <a:spAutoFit/>
          </a:bodyPr>
          <a:lstStyle/>
          <a:p>
            <a:r>
              <a:rPr lang="zh-TW" altLang="en-US" sz="2167" b="1" dirty="0">
                <a:solidFill>
                  <a:srgbClr val="00B050"/>
                </a:solidFill>
                <a:latin typeface="微軟正黑體" panose="020B0604030504040204" pitchFamily="34" charset="-120"/>
                <a:ea typeface="微軟正黑體" panose="020B0604030504040204" pitchFamily="34" charset="-120"/>
              </a:rPr>
              <a:t>一、登入</a:t>
            </a:r>
          </a:p>
        </p:txBody>
      </p:sp>
      <p:sp>
        <p:nvSpPr>
          <p:cNvPr id="15" name="Google Shape;131;p17"/>
          <p:cNvSpPr txBox="1">
            <a:spLocks noGrp="1"/>
          </p:cNvSpPr>
          <p:nvPr>
            <p:ph type="sldNum" sz="quarter" idx="4"/>
          </p:nvPr>
        </p:nvSpPr>
        <p:spPr>
          <a:prstGeom prst="rect">
            <a:avLst/>
          </a:prstGeom>
        </p:spPr>
        <p:txBody>
          <a:bodyPr spcFirstLastPara="1" vert="horz" wrap="square" lIns="74283" tIns="74283" rIns="74283" bIns="74283" rtlCol="0" anchor="t" anchorCtr="0">
            <a:noAutofit/>
          </a:bodyPr>
          <a:lstStyle/>
          <a:p>
            <a:r>
              <a:rPr lang="en-US" altLang="zh-TW" dirty="0" smtClean="0">
                <a:latin typeface="Arial" panose="020B0604020202020204" pitchFamily="34" charset="0"/>
                <a:cs typeface="Arial" panose="020B0604020202020204" pitchFamily="34" charset="0"/>
              </a:rPr>
              <a:t>6</a:t>
            </a:r>
            <a:endParaRPr dirty="0">
              <a:latin typeface="Arial" panose="020B0604020202020204" pitchFamily="34" charset="0"/>
              <a:cs typeface="Arial" panose="020B0604020202020204" pitchFamily="34" charset="0"/>
            </a:endParaRPr>
          </a:p>
        </p:txBody>
      </p:sp>
      <p:sp>
        <p:nvSpPr>
          <p:cNvPr id="9" name="文字方塊 2"/>
          <p:cNvSpPr txBox="1">
            <a:spLocks noChangeArrowheads="1"/>
          </p:cNvSpPr>
          <p:nvPr/>
        </p:nvSpPr>
        <p:spPr bwMode="auto">
          <a:xfrm>
            <a:off x="1899510" y="936658"/>
            <a:ext cx="93025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選擇「竹苗區高級中等學校</a:t>
            </a:r>
            <a:r>
              <a:rPr lang="zh-TW" altLang="en-US" dirty="0">
                <a:solidFill>
                  <a:srgbClr val="FF0000"/>
                </a:solidFill>
                <a:latin typeface="微軟正黑體" panose="020B0604030504040204" pitchFamily="34" charset="-120"/>
                <a:ea typeface="微軟正黑體" panose="020B0604030504040204" pitchFamily="34" charset="-120"/>
              </a:rPr>
              <a:t>免試入學資訊</a:t>
            </a:r>
            <a:r>
              <a:rPr lang="zh-TW" altLang="en-US" dirty="0">
                <a:latin typeface="微軟正黑體" panose="020B0604030504040204" pitchFamily="34" charset="-120"/>
                <a:ea typeface="微軟正黑體" panose="020B0604030504040204" pitchFamily="34" charset="-120"/>
              </a:rPr>
              <a:t>系統」</a:t>
            </a:r>
          </a:p>
        </p:txBody>
      </p:sp>
      <p:sp>
        <p:nvSpPr>
          <p:cNvPr id="12" name="文字方塊 2"/>
          <p:cNvSpPr txBox="1">
            <a:spLocks noChangeArrowheads="1"/>
          </p:cNvSpPr>
          <p:nvPr/>
        </p:nvSpPr>
        <p:spPr bwMode="auto">
          <a:xfrm>
            <a:off x="1899508" y="3778836"/>
            <a:ext cx="15055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登入</a:t>
            </a:r>
          </a:p>
        </p:txBody>
      </p:sp>
      <p:pic>
        <p:nvPicPr>
          <p:cNvPr id="16" name="圖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971" y="1601819"/>
            <a:ext cx="5909481" cy="2196314"/>
          </a:xfrm>
          <a:prstGeom prst="rect">
            <a:avLst/>
          </a:prstGeom>
        </p:spPr>
      </p:pic>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8971" y="4254948"/>
            <a:ext cx="6137587" cy="2236871"/>
          </a:xfrm>
          <a:prstGeom prst="rect">
            <a:avLst/>
          </a:prstGeom>
        </p:spPr>
      </p:pic>
      <p:sp>
        <p:nvSpPr>
          <p:cNvPr id="14" name="橢圓形圖說文字 13"/>
          <p:cNvSpPr>
            <a:spLocks noChangeArrowheads="1"/>
          </p:cNvSpPr>
          <p:nvPr/>
        </p:nvSpPr>
        <p:spPr bwMode="auto">
          <a:xfrm>
            <a:off x="8468652" y="5373383"/>
            <a:ext cx="2216797" cy="970093"/>
          </a:xfrm>
          <a:prstGeom prst="wedgeEllipseCallout">
            <a:avLst>
              <a:gd name="adj1" fmla="val -54843"/>
              <a:gd name="adj2" fmla="val 29337"/>
            </a:avLst>
          </a:prstGeom>
          <a:solidFill>
            <a:schemeClr val="accent4">
              <a:lumMod val="60000"/>
              <a:lumOff val="40000"/>
            </a:schemeClr>
          </a:solidFill>
          <a:ln>
            <a:noFill/>
          </a:ln>
        </p:spPr>
        <p:style>
          <a:lnRef idx="2">
            <a:schemeClr val="accent4"/>
          </a:lnRef>
          <a:fillRef idx="1">
            <a:schemeClr val="lt1"/>
          </a:fillRef>
          <a:effectRef idx="0">
            <a:schemeClr val="accent4"/>
          </a:effectRef>
          <a:fontRef idx="minor">
            <a:schemeClr val="dk1"/>
          </a:fontRef>
        </p:style>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Clr>
                <a:srgbClr val="000000"/>
              </a:buClr>
              <a:buNone/>
              <a:defRPr/>
            </a:pPr>
            <a:r>
              <a:rPr lang="zh-TW" altLang="en-US" sz="1950" b="1" dirty="0">
                <a:solidFill>
                  <a:srgbClr val="080808"/>
                </a:solidFill>
                <a:latin typeface="微軟正黑體" panose="020B0604030504040204" pitchFamily="34" charset="-120"/>
                <a:ea typeface="微軟正黑體" panose="020B0604030504040204" pitchFamily="34" charset="-120"/>
              </a:rPr>
              <a:t>請隨時注意公告資訊哦！</a:t>
            </a:r>
          </a:p>
        </p:txBody>
      </p:sp>
    </p:spTree>
    <p:extLst>
      <p:ext uri="{BB962C8B-B14F-4D97-AF65-F5344CB8AC3E}">
        <p14:creationId xmlns:p14="http://schemas.microsoft.com/office/powerpoint/2010/main" val="93886039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0-#ppt_w/2"/>
                                          </p:val>
                                        </p:tav>
                                        <p:tav tm="100000">
                                          <p:val>
                                            <p:strVal val="#ppt_x"/>
                                          </p:val>
                                        </p:tav>
                                      </p:tavLst>
                                    </p:anim>
                                    <p:anim calcmode="lin" valueType="num">
                                      <p:cBhvr additive="base">
                                        <p:cTn id="12" dur="500" fill="hold"/>
                                        <p:tgtEl>
                                          <p:spTgt spid="47"/>
                                        </p:tgtEl>
                                        <p:attrNameLst>
                                          <p:attrName>ppt_y</p:attrName>
                                        </p:attrNameLst>
                                      </p:cBhvr>
                                      <p:tavLst>
                                        <p:tav tm="0">
                                          <p:val>
                                            <p:strVal val="#ppt_y"/>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xfrm>
            <a:off x="10603183" y="5895263"/>
            <a:ext cx="445819" cy="319800"/>
          </a:xfrm>
          <a:prstGeom prst="rect">
            <a:avLst/>
          </a:prstGeom>
        </p:spPr>
        <p:txBody>
          <a:bodyPr spcFirstLastPara="1" vert="horz" wrap="square" lIns="74283" tIns="74283" rIns="74283" bIns="74283" rtlCol="0" anchor="t" anchorCtr="0">
            <a:noAutofit/>
          </a:bodyPr>
          <a:lstStyle/>
          <a:p>
            <a:fld id="{00000000-1234-1234-1234-123412341234}" type="slidenum">
              <a:rPr lang="en"/>
              <a:pPr/>
              <a:t>60</a:t>
            </a:fld>
            <a:endParaRPr dirty="0"/>
          </a:p>
        </p:txBody>
      </p:sp>
      <p:sp>
        <p:nvSpPr>
          <p:cNvPr id="18" name="矩形 17"/>
          <p:cNvSpPr/>
          <p:nvPr/>
        </p:nvSpPr>
        <p:spPr>
          <a:xfrm>
            <a:off x="0" y="260250"/>
            <a:ext cx="818541" cy="443116"/>
          </a:xfrm>
          <a:prstGeom prst="rect">
            <a:avLst/>
          </a:prstGeom>
          <a:solidFill>
            <a:srgbClr val="A37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endParaRPr>
          </a:p>
        </p:txBody>
      </p:sp>
      <p:sp>
        <p:nvSpPr>
          <p:cNvPr id="7" name="矩形 6"/>
          <p:cNvSpPr/>
          <p:nvPr/>
        </p:nvSpPr>
        <p:spPr>
          <a:xfrm>
            <a:off x="1402016" y="1038524"/>
            <a:ext cx="10130827" cy="523220"/>
          </a:xfrm>
          <a:prstGeom prst="rect">
            <a:avLst/>
          </a:prstGeom>
        </p:spPr>
        <p:txBody>
          <a:bodyPr wrap="square">
            <a:spAutoFit/>
          </a:bodyPr>
          <a:lstStyle/>
          <a:p>
            <a:pPr>
              <a:spcBef>
                <a:spcPct val="0"/>
              </a:spcBef>
              <a:buFontTx/>
              <a:buNone/>
            </a:pPr>
            <a:r>
              <a:rPr lang="zh-TW" altLang="en-US" sz="2800" dirty="0">
                <a:latin typeface="微軟正黑體" panose="020B0604030504040204" pitchFamily="34" charset="-120"/>
                <a:ea typeface="微軟正黑體" panose="020B0604030504040204" pitchFamily="34" charset="-120"/>
                <a:cs typeface="華康中黑體" pitchFamily="49" charset="-120"/>
              </a:rPr>
              <a:t>務必完成適性輔導問卷調查的填報，才可以</a:t>
            </a:r>
            <a:r>
              <a:rPr lang="zh-TW" altLang="en-US" sz="2800" dirty="0">
                <a:solidFill>
                  <a:srgbClr val="FF0000"/>
                </a:solidFill>
                <a:latin typeface="微軟正黑體" panose="020B0604030504040204" pitchFamily="34" charset="-120"/>
                <a:ea typeface="微軟正黑體" panose="020B0604030504040204" pitchFamily="34" charset="-120"/>
                <a:cs typeface="華康中黑體" pitchFamily="49" charset="-120"/>
              </a:rPr>
              <a:t>執行選填志願功能</a:t>
            </a:r>
            <a:endParaRPr lang="zh-TW" altLang="en-US" sz="2800" dirty="0">
              <a:latin typeface="微軟正黑體" panose="020B0604030504040204" pitchFamily="34" charset="-120"/>
              <a:ea typeface="微軟正黑體" panose="020B0604030504040204" pitchFamily="34" charset="-120"/>
              <a:cs typeface="華康中黑體" pitchFamily="49" charset="-120"/>
            </a:endParaRPr>
          </a:p>
        </p:txBody>
      </p:sp>
      <p:sp>
        <p:nvSpPr>
          <p:cNvPr id="8" name="標題 1"/>
          <p:cNvSpPr txBox="1">
            <a:spLocks/>
          </p:cNvSpPr>
          <p:nvPr/>
        </p:nvSpPr>
        <p:spPr>
          <a:xfrm>
            <a:off x="818541" y="300679"/>
            <a:ext cx="5125059"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rgbClr val="A3731D"/>
                </a:solidFill>
              </a:rPr>
              <a:t>四、適性輔導</a:t>
            </a:r>
            <a:r>
              <a:rPr lang="zh-TW" altLang="en-US" sz="2167" dirty="0" smtClean="0">
                <a:solidFill>
                  <a:srgbClr val="A3731D"/>
                </a:solidFill>
              </a:rPr>
              <a:t>問卷調查</a:t>
            </a:r>
            <a:r>
              <a:rPr lang="en-US" altLang="zh-TW" sz="2400" dirty="0">
                <a:solidFill>
                  <a:srgbClr val="A3731D"/>
                </a:solidFill>
              </a:rPr>
              <a:t>(</a:t>
            </a:r>
            <a:r>
              <a:rPr lang="en-US" altLang="zh-TW" sz="2400" dirty="0">
                <a:solidFill>
                  <a:srgbClr val="FF0000"/>
                </a:solidFill>
              </a:rPr>
              <a:t>1&amp;2</a:t>
            </a:r>
            <a:r>
              <a:rPr lang="zh-TW" altLang="en-US" sz="2400" dirty="0">
                <a:solidFill>
                  <a:srgbClr val="FF0000"/>
                </a:solidFill>
              </a:rPr>
              <a:t>次試模擬</a:t>
            </a:r>
            <a:r>
              <a:rPr lang="en-US" altLang="zh-TW" sz="2400" dirty="0">
                <a:solidFill>
                  <a:srgbClr val="A3731D"/>
                </a:solidFill>
              </a:rPr>
              <a:t>)</a:t>
            </a:r>
          </a:p>
          <a:p>
            <a:endParaRPr lang="zh-TW" altLang="en-US" sz="2167" dirty="0">
              <a:solidFill>
                <a:srgbClr val="A3731D"/>
              </a:solidFill>
            </a:endParaRPr>
          </a:p>
        </p:txBody>
      </p:sp>
      <p:pic>
        <p:nvPicPr>
          <p:cNvPr id="9" name="Picture 2" descr="適性輔導問卷"/>
          <p:cNvPicPr>
            <a:picLocks noChangeAspect="1" noChangeArrowheads="1"/>
          </p:cNvPicPr>
          <p:nvPr/>
        </p:nvPicPr>
        <p:blipFill rotWithShape="1">
          <a:blip r:embed="rId3">
            <a:extLst>
              <a:ext uri="{28A0092B-C50C-407E-A947-70E740481C1C}">
                <a14:useLocalDpi xmlns:a14="http://schemas.microsoft.com/office/drawing/2010/main" val="0"/>
              </a:ext>
            </a:extLst>
          </a:blip>
          <a:srcRect b="61946"/>
          <a:stretch/>
        </p:blipFill>
        <p:spPr bwMode="auto">
          <a:xfrm>
            <a:off x="1096447" y="2126791"/>
            <a:ext cx="5265388" cy="346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適性輔導問卷"/>
          <p:cNvPicPr>
            <a:picLocks noChangeAspect="1" noChangeArrowheads="1"/>
          </p:cNvPicPr>
          <p:nvPr/>
        </p:nvPicPr>
        <p:blipFill rotWithShape="1">
          <a:blip r:embed="rId3">
            <a:extLst>
              <a:ext uri="{28A0092B-C50C-407E-A947-70E740481C1C}">
                <a14:useLocalDpi xmlns:a14="http://schemas.microsoft.com/office/drawing/2010/main" val="0"/>
              </a:ext>
            </a:extLst>
          </a:blip>
          <a:srcRect t="39319"/>
          <a:stretch/>
        </p:blipFill>
        <p:spPr bwMode="auto">
          <a:xfrm>
            <a:off x="6759388" y="1737160"/>
            <a:ext cx="4453395" cy="467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643477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4" name="Google Shape;125;p17"/>
          <p:cNvSpPr txBox="1">
            <a:spLocks noGrp="1"/>
          </p:cNvSpPr>
          <p:nvPr>
            <p:ph type="body" idx="1"/>
          </p:nvPr>
        </p:nvSpPr>
        <p:spPr>
          <a:xfrm>
            <a:off x="2480737" y="1638975"/>
            <a:ext cx="6711094" cy="528932"/>
          </a:xfrm>
          <a:prstGeom prst="rect">
            <a:avLst/>
          </a:prstGeom>
        </p:spPr>
        <p:txBody>
          <a:bodyPr spcFirstLastPara="1" vert="horz" wrap="square" lIns="74283" tIns="74283" rIns="74283" bIns="74283" rtlCol="0" anchor="t" anchorCtr="0">
            <a:noAutofit/>
          </a:bodyPr>
          <a:lstStyle/>
          <a:p>
            <a:pPr indent="-278590">
              <a:lnSpc>
                <a:spcPct val="150000"/>
              </a:lnSpc>
              <a:buClrTx/>
              <a:buSzPts val="1800"/>
              <a:buFont typeface="Arial" panose="020B0604020202020204" pitchFamily="34" charset="0"/>
              <a:buChar char="◉"/>
              <a:defRPr/>
            </a:pPr>
            <a:r>
              <a:rPr lang="zh-TW" altLang="en-US" sz="2000" dirty="0">
                <a:latin typeface="微軟正黑體" panose="020B0604030504040204" pitchFamily="34" charset="-120"/>
                <a:ea typeface="微軟正黑體" panose="020B0604030504040204" pitchFamily="34" charset="-120"/>
                <a:cs typeface="PT Serif" charset="0"/>
              </a:rPr>
              <a:t>系統會直接下載「學生基本資料及比序</a:t>
            </a:r>
            <a:r>
              <a:rPr lang="zh-TW" altLang="en-US" sz="2000" dirty="0">
                <a:latin typeface="微軟正黑體" panose="020B0604030504040204" pitchFamily="34" charset="-120"/>
                <a:ea typeface="微軟正黑體" panose="020B0604030504040204" pitchFamily="34" charset="-120"/>
              </a:rPr>
              <a:t>項目積分</a:t>
            </a:r>
            <a:r>
              <a:rPr lang="zh-TW" altLang="en-US" sz="2000" dirty="0">
                <a:latin typeface="微軟正黑體" panose="020B0604030504040204" pitchFamily="34" charset="-120"/>
                <a:ea typeface="微軟正黑體" panose="020B0604030504040204" pitchFamily="34" charset="-120"/>
                <a:cs typeface="PT Serif" charset="0"/>
              </a:rPr>
              <a:t>資料單」</a:t>
            </a:r>
          </a:p>
        </p:txBody>
      </p:sp>
      <p:sp>
        <p:nvSpPr>
          <p:cNvPr id="131" name="Google Shape;131;p17"/>
          <p:cNvSpPr txBox="1">
            <a:spLocks noGrp="1"/>
          </p:cNvSpPr>
          <p:nvPr>
            <p:ph type="sldNum" idx="12"/>
          </p:nvPr>
        </p:nvSpPr>
        <p:spPr>
          <a:xfrm>
            <a:off x="10603183" y="5895263"/>
            <a:ext cx="445819" cy="319800"/>
          </a:xfrm>
          <a:prstGeom prst="rect">
            <a:avLst/>
          </a:prstGeom>
        </p:spPr>
        <p:txBody>
          <a:bodyPr spcFirstLastPara="1" vert="horz" wrap="square" lIns="74283" tIns="74283" rIns="74283" bIns="74283" rtlCol="0" anchor="t" anchorCtr="0">
            <a:noAutofit/>
          </a:bodyPr>
          <a:lstStyle/>
          <a:p>
            <a:fld id="{00000000-1234-1234-1234-123412341234}" type="slidenum">
              <a:rPr lang="en"/>
              <a:pPr/>
              <a:t>61</a:t>
            </a:fld>
            <a:endParaRPr dirty="0"/>
          </a:p>
        </p:txBody>
      </p:sp>
      <p:sp>
        <p:nvSpPr>
          <p:cNvPr id="16" name="文字方塊 2"/>
          <p:cNvSpPr txBox="1">
            <a:spLocks noChangeArrowheads="1"/>
          </p:cNvSpPr>
          <p:nvPr/>
        </p:nvSpPr>
        <p:spPr bwMode="auto">
          <a:xfrm>
            <a:off x="818540" y="905308"/>
            <a:ext cx="6040436"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zh-TW" altLang="en-US" sz="1950" dirty="0">
                <a:latin typeface="微軟正黑體" panose="020B0604030504040204" pitchFamily="34" charset="-120"/>
                <a:ea typeface="微軟正黑體" panose="020B0604030504040204" pitchFamily="34" charset="-120"/>
              </a:rPr>
              <a:t>志願選填相關作業</a:t>
            </a:r>
            <a:r>
              <a:rPr lang="en-US" altLang="zh-TW" sz="1950" dirty="0">
                <a:latin typeface="微軟正黑體" panose="020B0604030504040204" pitchFamily="34" charset="-120"/>
                <a:ea typeface="微軟正黑體" panose="020B0604030504040204" pitchFamily="34" charset="-120"/>
              </a:rPr>
              <a:t>/</a:t>
            </a:r>
            <a:r>
              <a:rPr lang="zh-TW" altLang="en-US" sz="1950" dirty="0">
                <a:latin typeface="微軟正黑體" panose="020B0604030504040204" pitchFamily="34" charset="-120"/>
                <a:ea typeface="微軟正黑體" panose="020B0604030504040204" pitchFamily="34" charset="-120"/>
              </a:rPr>
              <a:t>基本資料及比序項目積分資料查詢</a:t>
            </a:r>
          </a:p>
        </p:txBody>
      </p:sp>
      <p:sp>
        <p:nvSpPr>
          <p:cNvPr id="22" name="矩形 21"/>
          <p:cNvSpPr/>
          <p:nvPr/>
        </p:nvSpPr>
        <p:spPr>
          <a:xfrm>
            <a:off x="0" y="311539"/>
            <a:ext cx="818541" cy="443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endParaRPr>
          </a:p>
        </p:txBody>
      </p:sp>
      <p:sp>
        <p:nvSpPr>
          <p:cNvPr id="11" name="標題 1"/>
          <p:cNvSpPr txBox="1">
            <a:spLocks/>
          </p:cNvSpPr>
          <p:nvPr/>
        </p:nvSpPr>
        <p:spPr>
          <a:xfrm>
            <a:off x="818540" y="351968"/>
            <a:ext cx="5017744"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chemeClr val="accent1">
                    <a:lumMod val="75000"/>
                  </a:schemeClr>
                </a:solidFill>
              </a:rPr>
              <a:t>五、基本資料及比序項目積分資料查詢</a:t>
            </a:r>
          </a:p>
        </p:txBody>
      </p:sp>
      <p:pic>
        <p:nvPicPr>
          <p:cNvPr id="12" name="圖片 11"/>
          <p:cNvPicPr/>
          <p:nvPr/>
        </p:nvPicPr>
        <p:blipFill>
          <a:blip r:embed="rId3">
            <a:extLst>
              <a:ext uri="{28A0092B-C50C-407E-A947-70E740481C1C}">
                <a14:useLocalDpi xmlns:a14="http://schemas.microsoft.com/office/drawing/2010/main" val="0"/>
              </a:ext>
            </a:extLst>
          </a:blip>
          <a:stretch>
            <a:fillRect/>
          </a:stretch>
        </p:blipFill>
        <p:spPr bwMode="auto">
          <a:xfrm>
            <a:off x="2480737" y="2745497"/>
            <a:ext cx="7277969" cy="2032691"/>
          </a:xfrm>
          <a:prstGeom prst="rect">
            <a:avLst/>
          </a:prstGeom>
          <a:noFill/>
          <a:ln>
            <a:noFill/>
          </a:ln>
        </p:spPr>
      </p:pic>
    </p:spTree>
    <p:extLst>
      <p:ext uri="{BB962C8B-B14F-4D97-AF65-F5344CB8AC3E}">
        <p14:creationId xmlns:p14="http://schemas.microsoft.com/office/powerpoint/2010/main" val="215475777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0" y="2104126"/>
            <a:ext cx="6006236" cy="2585067"/>
          </a:xfrm>
          <a:prstGeom prst="rect">
            <a:avLst/>
          </a:prstGeom>
          <a:noFill/>
        </p:spPr>
        <p:txBody>
          <a:bodyPr wrap="square">
            <a:spAutoFit/>
          </a:bodyPr>
          <a:lstStyle/>
          <a:p>
            <a:pPr marL="228594" indent="-228594">
              <a:buFont typeface="Wingdings" panose="05000000000000000000" pitchFamily="2" charset="2"/>
              <a:buChar char="l"/>
              <a:defRPr/>
            </a:pPr>
            <a:endParaRPr lang="zh-TW" altLang="zh-TW" sz="2400" dirty="0">
              <a:latin typeface="微軟正黑體" panose="020B0604030504040204" pitchFamily="34" charset="-120"/>
              <a:ea typeface="微軟正黑體" panose="020B0604030504040204" pitchFamily="34" charset="-120"/>
            </a:endParaRPr>
          </a:p>
          <a:p>
            <a:pPr marL="457178" indent="-342882" defTabSz="914354">
              <a:lnSpc>
                <a:spcPct val="150000"/>
              </a:lnSpc>
              <a:spcBef>
                <a:spcPts val="600"/>
              </a:spcBef>
              <a:buSzPts val="1800"/>
              <a:buFont typeface="Arial" panose="020B0604020202020204" pitchFamily="34" charset="0"/>
              <a:buChar char="◉"/>
              <a:defRPr/>
            </a:pPr>
            <a:r>
              <a:rPr lang="zh-TW" altLang="zh-TW" sz="2133" dirty="0">
                <a:latin typeface="微軟正黑體" panose="020B0604030504040204" pitchFamily="34" charset="-120"/>
                <a:ea typeface="微軟正黑體" panose="020B0604030504040204" pitchFamily="34" charset="-120"/>
                <a:cs typeface="PT Serif" charset="0"/>
              </a:rPr>
              <a:t>請先設定網頁可顯示彈出式視窗功能，才可使用「個</a:t>
            </a:r>
            <a:r>
              <a:rPr lang="zh-TW" altLang="en-US" sz="2133" dirty="0">
                <a:latin typeface="微軟正黑體" panose="020B0604030504040204" pitchFamily="34" charset="-120"/>
                <a:ea typeface="微軟正黑體" panose="020B0604030504040204" pitchFamily="34" charset="-120"/>
                <a:cs typeface="PT Serif" charset="0"/>
              </a:rPr>
              <a:t>人</a:t>
            </a:r>
            <a:r>
              <a:rPr lang="zh-TW" altLang="zh-TW" sz="2133" dirty="0">
                <a:latin typeface="微軟正黑體" panose="020B0604030504040204" pitchFamily="34" charset="-120"/>
                <a:ea typeface="微軟正黑體" panose="020B0604030504040204" pitchFamily="34" charset="-120"/>
                <a:cs typeface="PT Serif" charset="0"/>
              </a:rPr>
              <a:t>序位查詢服務」</a:t>
            </a:r>
            <a:endParaRPr lang="en-US" altLang="zh-TW" sz="2133" dirty="0">
              <a:latin typeface="微軟正黑體" panose="020B0604030504040204" pitchFamily="34" charset="-120"/>
              <a:ea typeface="微軟正黑體" panose="020B0604030504040204" pitchFamily="34" charset="-120"/>
              <a:cs typeface="PT Serif" charset="0"/>
            </a:endParaRPr>
          </a:p>
          <a:p>
            <a:pPr marL="457178" indent="-342882" defTabSz="914354">
              <a:lnSpc>
                <a:spcPct val="150000"/>
              </a:lnSpc>
              <a:spcBef>
                <a:spcPts val="600"/>
              </a:spcBef>
              <a:buSzPts val="1800"/>
              <a:buFont typeface="Arial" panose="020B0604020202020204" pitchFamily="34" charset="0"/>
              <a:buChar char="◉"/>
              <a:defRPr/>
            </a:pPr>
            <a:r>
              <a:rPr lang="zh-TW" altLang="en-US" sz="2133" dirty="0">
                <a:latin typeface="微軟正黑體" panose="020B0604030504040204" pitchFamily="34" charset="-120"/>
                <a:ea typeface="微軟正黑體" panose="020B0604030504040204" pitchFamily="34" charset="-120"/>
                <a:cs typeface="PT Serif" charset="0"/>
              </a:rPr>
              <a:t>閱讀完畢後請勾選</a:t>
            </a:r>
            <a:r>
              <a:rPr lang="zh-TW" altLang="en-US" sz="2133" dirty="0">
                <a:solidFill>
                  <a:srgbClr val="FF0000"/>
                </a:solidFill>
                <a:latin typeface="微軟正黑體" panose="020B0604030504040204" pitchFamily="34" charset="-120"/>
                <a:ea typeface="微軟正黑體" panose="020B0604030504040204" pitchFamily="34" charset="-120"/>
                <a:cs typeface="PT Serif" charset="0"/>
              </a:rPr>
              <a:t>「</a:t>
            </a:r>
            <a:r>
              <a:rPr lang="zh-TW" altLang="en-US" sz="2133" dirty="0" smtClean="0">
                <a:solidFill>
                  <a:srgbClr val="FF0000"/>
                </a:solidFill>
                <a:latin typeface="微軟正黑體" panose="020B0604030504040204" pitchFamily="34" charset="-120"/>
                <a:ea typeface="微軟正黑體" panose="020B0604030504040204" pitchFamily="34" charset="-120"/>
                <a:cs typeface="PT Serif" charset="0"/>
              </a:rPr>
              <a:t>我已閱讀</a:t>
            </a:r>
            <a:r>
              <a:rPr lang="zh-TW" altLang="en-US" sz="2133" dirty="0">
                <a:solidFill>
                  <a:srgbClr val="FF0000"/>
                </a:solidFill>
                <a:latin typeface="微軟正黑體" panose="020B0604030504040204" pitchFamily="34" charset="-120"/>
                <a:ea typeface="微軟正黑體" panose="020B0604030504040204" pitchFamily="34" charset="-120"/>
                <a:cs typeface="PT Serif" charset="0"/>
              </a:rPr>
              <a:t>上述內容」</a:t>
            </a:r>
            <a:r>
              <a:rPr lang="zh-TW" altLang="en-US" sz="2133" dirty="0">
                <a:latin typeface="微軟正黑體" panose="020B0604030504040204" pitchFamily="34" charset="-120"/>
                <a:ea typeface="微軟正黑體" panose="020B0604030504040204" pitchFamily="34" charset="-120"/>
                <a:cs typeface="PT Serif" charset="0"/>
              </a:rPr>
              <a:t>，接著按下</a:t>
            </a:r>
            <a:r>
              <a:rPr lang="zh-TW" altLang="en-US" sz="2133" dirty="0">
                <a:solidFill>
                  <a:srgbClr val="FF0000"/>
                </a:solidFill>
                <a:latin typeface="微軟正黑體" panose="020B0604030504040204" pitchFamily="34" charset="-120"/>
                <a:ea typeface="微軟正黑體" panose="020B0604030504040204" pitchFamily="34" charset="-120"/>
                <a:cs typeface="PT Serif" charset="0"/>
              </a:rPr>
              <a:t>「確認送出」</a:t>
            </a:r>
            <a:r>
              <a:rPr lang="zh-TW" altLang="en-US" sz="2133" dirty="0">
                <a:latin typeface="微軟正黑體" panose="020B0604030504040204" pitchFamily="34" charset="-120"/>
                <a:ea typeface="微軟正黑體" panose="020B0604030504040204" pitchFamily="34" charset="-120"/>
                <a:cs typeface="PT Serif" charset="0"/>
              </a:rPr>
              <a:t>按鈕。</a:t>
            </a:r>
            <a:endParaRPr lang="en-US" altLang="zh-TW" sz="2133" dirty="0">
              <a:latin typeface="微軟正黑體" panose="020B0604030504040204" pitchFamily="34" charset="-120"/>
              <a:ea typeface="微軟正黑體" panose="020B0604030504040204" pitchFamily="34" charset="-120"/>
              <a:cs typeface="PT Serif" charset="0"/>
            </a:endParaRPr>
          </a:p>
        </p:txBody>
      </p:sp>
      <p:sp>
        <p:nvSpPr>
          <p:cNvPr id="9" name="矩形 8"/>
          <p:cNvSpPr/>
          <p:nvPr/>
        </p:nvSpPr>
        <p:spPr>
          <a:xfrm>
            <a:off x="0" y="277010"/>
            <a:ext cx="1007435" cy="545373"/>
          </a:xfrm>
          <a:prstGeom prst="rect">
            <a:avLst/>
          </a:prstGeom>
          <a:solidFill>
            <a:srgbClr val="8F3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8">
              <a:solidFill>
                <a:srgbClr val="00B050"/>
              </a:solidFill>
            </a:endParaRPr>
          </a:p>
        </p:txBody>
      </p:sp>
      <p:sp>
        <p:nvSpPr>
          <p:cNvPr id="10" name="TextBox 107"/>
          <p:cNvSpPr txBox="1"/>
          <p:nvPr/>
        </p:nvSpPr>
        <p:spPr>
          <a:xfrm>
            <a:off x="1007435" y="277009"/>
            <a:ext cx="5359499" cy="502766"/>
          </a:xfrm>
          <a:prstGeom prst="rect">
            <a:avLst/>
          </a:prstGeom>
          <a:noFill/>
          <a:effectLst/>
        </p:spPr>
        <p:txBody>
          <a:bodyPr wrap="square" rtlCol="0">
            <a:spAutoFit/>
          </a:bodyPr>
          <a:lstStyle/>
          <a:p>
            <a:r>
              <a:rPr lang="zh-TW" altLang="en-US" sz="2667" b="1" dirty="0" smtClean="0">
                <a:solidFill>
                  <a:srgbClr val="8F31F7"/>
                </a:solidFill>
                <a:latin typeface="微軟正黑體" panose="020B0604030504040204" pitchFamily="34" charset="-120"/>
                <a:ea typeface="微軟正黑體" panose="020B0604030504040204" pitchFamily="34" charset="-120"/>
              </a:rPr>
              <a:t>六、個</a:t>
            </a:r>
            <a:r>
              <a:rPr lang="zh-TW" altLang="en-US" sz="2667" b="1" dirty="0">
                <a:solidFill>
                  <a:srgbClr val="8F31F7"/>
                </a:solidFill>
                <a:latin typeface="微軟正黑體" panose="020B0604030504040204" pitchFamily="34" charset="-120"/>
                <a:ea typeface="微軟正黑體" panose="020B0604030504040204" pitchFamily="34" charset="-120"/>
              </a:rPr>
              <a:t>人</a:t>
            </a:r>
            <a:r>
              <a:rPr lang="zh-TW" altLang="en-US" sz="2667" b="1" dirty="0" smtClean="0">
                <a:solidFill>
                  <a:srgbClr val="8F31F7"/>
                </a:solidFill>
                <a:latin typeface="微軟正黑體" panose="020B0604030504040204" pitchFamily="34" charset="-120"/>
                <a:ea typeface="微軟正黑體" panose="020B0604030504040204" pitchFamily="34" charset="-120"/>
              </a:rPr>
              <a:t>序</a:t>
            </a:r>
            <a:r>
              <a:rPr lang="zh-TW" altLang="en-US" sz="2667" b="1" dirty="0">
                <a:solidFill>
                  <a:srgbClr val="8F31F7"/>
                </a:solidFill>
                <a:latin typeface="微軟正黑體" panose="020B0604030504040204" pitchFamily="34" charset="-120"/>
                <a:ea typeface="微軟正黑體" panose="020B0604030504040204" pitchFamily="34" charset="-120"/>
              </a:rPr>
              <a:t>位查詢</a:t>
            </a:r>
            <a:endParaRPr lang="en-US" altLang="zh-TW" sz="2667" b="1" dirty="0">
              <a:solidFill>
                <a:srgbClr val="8F31F7"/>
              </a:solidFill>
              <a:latin typeface="微軟正黑體" panose="020B0604030504040204" pitchFamily="34" charset="-120"/>
              <a:ea typeface="微軟正黑體" panose="020B0604030504040204" pitchFamily="34" charset="-120"/>
            </a:endParaRPr>
          </a:p>
        </p:txBody>
      </p:sp>
      <p:sp>
        <p:nvSpPr>
          <p:cNvPr id="11" name="文字方塊 2"/>
          <p:cNvSpPr txBox="1">
            <a:spLocks noChangeArrowheads="1"/>
          </p:cNvSpPr>
          <p:nvPr/>
        </p:nvSpPr>
        <p:spPr bwMode="auto">
          <a:xfrm>
            <a:off x="958927" y="912161"/>
            <a:ext cx="5237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zh-TW" altLang="en-US" sz="2400" dirty="0">
                <a:latin typeface="微軟正黑體" panose="020B0604030504040204" pitchFamily="34" charset="-120"/>
                <a:ea typeface="微軟正黑體" panose="020B0604030504040204" pitchFamily="34" charset="-120"/>
              </a:rPr>
              <a:t>志願選填相關作業</a:t>
            </a:r>
            <a:r>
              <a:rPr lang="en-US" altLang="zh-TW" sz="2400" dirty="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個人序</a:t>
            </a:r>
            <a:r>
              <a:rPr lang="zh-TW" altLang="en-US" sz="2400" dirty="0">
                <a:latin typeface="微軟正黑體" panose="020B0604030504040204" pitchFamily="34" charset="-120"/>
                <a:ea typeface="微軟正黑體" panose="020B0604030504040204" pitchFamily="34" charset="-120"/>
              </a:rPr>
              <a:t>位查詢服務</a:t>
            </a:r>
          </a:p>
        </p:txBody>
      </p:sp>
      <p:sp>
        <p:nvSpPr>
          <p:cNvPr id="2" name="投影片編號版面配置區 1"/>
          <p:cNvSpPr>
            <a:spLocks noGrp="1"/>
          </p:cNvSpPr>
          <p:nvPr>
            <p:ph type="sldNum" sz="quarter" idx="4"/>
          </p:nvPr>
        </p:nvSpPr>
        <p:spPr/>
        <p:txBody>
          <a:bodyPr/>
          <a:lstStyle/>
          <a:p>
            <a:fld id="{7FE602F6-2A3A-468B-9D96-CB2E1F33B865}" type="slidenum">
              <a:rPr lang="en-US" altLang="zh-TW" smtClean="0"/>
              <a:pPr/>
              <a:t>62</a:t>
            </a:fld>
            <a:endParaRPr lang="en-US" altLang="zh-TW"/>
          </a:p>
        </p:txBody>
      </p:sp>
      <p:pic>
        <p:nvPicPr>
          <p:cNvPr id="14" name="圖片 13"/>
          <p:cNvPicPr/>
          <p:nvPr/>
        </p:nvPicPr>
        <p:blipFill>
          <a:blip r:embed="rId3" cstate="print">
            <a:extLst>
              <a:ext uri="{28A0092B-C50C-407E-A947-70E740481C1C}">
                <a14:useLocalDpi xmlns:a14="http://schemas.microsoft.com/office/drawing/2010/main" val="0"/>
              </a:ext>
            </a:extLst>
          </a:blip>
          <a:stretch>
            <a:fillRect/>
          </a:stretch>
        </p:blipFill>
        <p:spPr>
          <a:xfrm>
            <a:off x="5737972" y="1937578"/>
            <a:ext cx="6364941" cy="3534056"/>
          </a:xfrm>
          <a:prstGeom prst="rect">
            <a:avLst/>
          </a:prstGeom>
        </p:spPr>
      </p:pic>
    </p:spTree>
    <p:extLst>
      <p:ext uri="{BB962C8B-B14F-4D97-AF65-F5344CB8AC3E}">
        <p14:creationId xmlns:p14="http://schemas.microsoft.com/office/powerpoint/2010/main" val="404535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 name="標題 1"/>
          <p:cNvSpPr txBox="1">
            <a:spLocks/>
          </p:cNvSpPr>
          <p:nvPr/>
        </p:nvSpPr>
        <p:spPr>
          <a:xfrm>
            <a:off x="818540" y="309733"/>
            <a:ext cx="5017744"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rgbClr val="C00000"/>
                </a:solidFill>
              </a:rPr>
              <a:t>七</a:t>
            </a:r>
            <a:r>
              <a:rPr lang="zh-TW" altLang="en-US" sz="2167" dirty="0" smtClean="0">
                <a:solidFill>
                  <a:srgbClr val="C00000"/>
                </a:solidFill>
              </a:rPr>
              <a:t>、</a:t>
            </a:r>
            <a:r>
              <a:rPr lang="zh-TW" altLang="en-US" sz="2167" dirty="0">
                <a:solidFill>
                  <a:srgbClr val="C00000"/>
                </a:solidFill>
              </a:rPr>
              <a:t>免試志願選填功能</a:t>
            </a:r>
          </a:p>
        </p:txBody>
      </p:sp>
      <p:sp>
        <p:nvSpPr>
          <p:cNvPr id="25" name="矩形 24"/>
          <p:cNvSpPr/>
          <p:nvPr/>
        </p:nvSpPr>
        <p:spPr>
          <a:xfrm>
            <a:off x="0" y="269304"/>
            <a:ext cx="818541" cy="4431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endParaRPr>
          </a:p>
        </p:txBody>
      </p:sp>
      <p:sp>
        <p:nvSpPr>
          <p:cNvPr id="18" name="矩形 1"/>
          <p:cNvSpPr>
            <a:spLocks noChangeArrowheads="1"/>
          </p:cNvSpPr>
          <p:nvPr/>
        </p:nvSpPr>
        <p:spPr bwMode="auto">
          <a:xfrm>
            <a:off x="1612404" y="781633"/>
            <a:ext cx="9056527" cy="601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371455" indent="-278590" defTabSz="742909">
              <a:lnSpc>
                <a:spcPct val="150000"/>
              </a:lnSpc>
              <a:spcBef>
                <a:spcPts val="487"/>
              </a:spcBef>
              <a:buSzPts val="1800"/>
              <a:buFont typeface="Arial" panose="020B0604020202020204" pitchFamily="34" charset="0"/>
              <a:buChar char="◉"/>
            </a:pPr>
            <a:r>
              <a:rPr lang="zh-TW" altLang="zh-TW" sz="2400" dirty="0">
                <a:solidFill>
                  <a:schemeClr val="tx1"/>
                </a:solidFill>
                <a:latin typeface="微軟正黑體" panose="020B0604030504040204" pitchFamily="34" charset="-120"/>
                <a:ea typeface="微軟正黑體" panose="020B0604030504040204" pitchFamily="34" charset="-120"/>
                <a:sym typeface="Quattrocento Sans"/>
              </a:rPr>
              <a:t>模擬選填志願期間，</a:t>
            </a:r>
            <a:r>
              <a:rPr lang="zh-TW" altLang="en-US" sz="2400" dirty="0">
                <a:solidFill>
                  <a:schemeClr val="tx1"/>
                </a:solidFill>
                <a:latin typeface="微軟正黑體" panose="020B0604030504040204" pitchFamily="34" charset="-120"/>
                <a:ea typeface="微軟正黑體" panose="020B0604030504040204" pitchFamily="34" charset="-120"/>
                <a:sym typeface="Quattrocento Sans"/>
              </a:rPr>
              <a:t>首次</a:t>
            </a:r>
            <a:r>
              <a:rPr lang="zh-TW" altLang="zh-TW" sz="2400" dirty="0">
                <a:solidFill>
                  <a:schemeClr val="tx1"/>
                </a:solidFill>
                <a:latin typeface="微軟正黑體" panose="020B0604030504040204" pitchFamily="34" charset="-120"/>
                <a:ea typeface="微軟正黑體" panose="020B0604030504040204" pitchFamily="34" charset="-120"/>
                <a:sym typeface="Quattrocento Sans"/>
              </a:rPr>
              <a:t>登入志願選填頁面，</a:t>
            </a:r>
            <a:r>
              <a:rPr lang="zh-TW" altLang="zh-TW" sz="2400" u="sng" dirty="0">
                <a:solidFill>
                  <a:srgbClr val="FF0000"/>
                </a:solidFill>
                <a:latin typeface="微軟正黑體" panose="020B0604030504040204" pitchFamily="34" charset="-120"/>
                <a:ea typeface="微軟正黑體" panose="020B0604030504040204" pitchFamily="34" charset="-120"/>
                <a:sym typeface="Quattrocento Sans"/>
              </a:rPr>
              <a:t>務必先</a:t>
            </a:r>
            <a:r>
              <a:rPr lang="zh-TW" altLang="zh-TW" sz="2400" u="sng" dirty="0" smtClean="0">
                <a:solidFill>
                  <a:srgbClr val="FF0000"/>
                </a:solidFill>
                <a:latin typeface="微軟正黑體" panose="020B0604030504040204" pitchFamily="34" charset="-120"/>
                <a:ea typeface="微軟正黑體" panose="020B0604030504040204" pitchFamily="34" charset="-120"/>
                <a:sym typeface="Quattrocento Sans"/>
              </a:rPr>
              <a:t>完成適</a:t>
            </a:r>
            <a:r>
              <a:rPr lang="zh-TW" altLang="zh-TW" sz="2400" u="sng" dirty="0">
                <a:solidFill>
                  <a:srgbClr val="FF0000"/>
                </a:solidFill>
                <a:latin typeface="微軟正黑體" panose="020B0604030504040204" pitchFamily="34" charset="-120"/>
                <a:ea typeface="微軟正黑體" panose="020B0604030504040204" pitchFamily="34" charset="-120"/>
                <a:sym typeface="Quattrocento Sans"/>
              </a:rPr>
              <a:t>性輔導問卷填報，才可</a:t>
            </a:r>
            <a:r>
              <a:rPr lang="zh-TW" altLang="en-US" sz="2400" u="sng" dirty="0">
                <a:solidFill>
                  <a:srgbClr val="FF0000"/>
                </a:solidFill>
                <a:latin typeface="微軟正黑體" panose="020B0604030504040204" pitchFamily="34" charset="-120"/>
                <a:ea typeface="微軟正黑體" panose="020B0604030504040204" pitchFamily="34" charset="-120"/>
                <a:sym typeface="Quattrocento Sans"/>
              </a:rPr>
              <a:t>選填志願</a:t>
            </a:r>
            <a:r>
              <a:rPr lang="zh-TW" altLang="zh-TW" sz="2400" u="sng" dirty="0">
                <a:solidFill>
                  <a:srgbClr val="FF0000"/>
                </a:solidFill>
                <a:latin typeface="微軟正黑體" panose="020B0604030504040204" pitchFamily="34" charset="-120"/>
                <a:ea typeface="微軟正黑體" panose="020B0604030504040204" pitchFamily="34" charset="-120"/>
                <a:sym typeface="Quattrocento Sans"/>
              </a:rPr>
              <a:t>。</a:t>
            </a:r>
          </a:p>
          <a:p>
            <a:pPr marL="371455" indent="-278590" defTabSz="742909">
              <a:lnSpc>
                <a:spcPct val="150000"/>
              </a:lnSpc>
              <a:spcBef>
                <a:spcPts val="487"/>
              </a:spcBef>
              <a:buSzPts val="1800"/>
              <a:buFont typeface="Arial" panose="020B0604020202020204" pitchFamily="34" charset="0"/>
              <a:buChar char="◉"/>
            </a:pPr>
            <a:r>
              <a:rPr lang="zh-TW" altLang="zh-TW" sz="2400" dirty="0">
                <a:solidFill>
                  <a:srgbClr val="7030A0"/>
                </a:solidFill>
                <a:latin typeface="微軟正黑體" panose="020B0604030504040204" pitchFamily="34" charset="-120"/>
                <a:ea typeface="微軟正黑體" panose="020B0604030504040204" pitchFamily="34" charset="-120"/>
                <a:sym typeface="Quattrocento Sans"/>
              </a:rPr>
              <a:t>建議選填過程中，每隔一段時間</a:t>
            </a:r>
            <a:r>
              <a:rPr lang="zh-TW" altLang="zh-TW" sz="2400" dirty="0">
                <a:solidFill>
                  <a:srgbClr val="FF0000"/>
                </a:solidFill>
                <a:latin typeface="微軟正黑體" panose="020B0604030504040204" pitchFamily="34" charset="-120"/>
                <a:ea typeface="微軟正黑體" panose="020B0604030504040204" pitchFamily="34" charset="-120"/>
                <a:sym typeface="Quattrocento Sans"/>
              </a:rPr>
              <a:t>按下「儲存志願」按鈕</a:t>
            </a:r>
            <a:r>
              <a:rPr lang="zh-TW" altLang="zh-TW" sz="2400" dirty="0">
                <a:solidFill>
                  <a:schemeClr val="tx1"/>
                </a:solidFill>
                <a:latin typeface="微軟正黑體" panose="020B0604030504040204" pitchFamily="34" charset="-120"/>
                <a:ea typeface="微軟正黑體" panose="020B0604030504040204" pitchFamily="34" charset="-120"/>
                <a:sym typeface="Quattrocento Sans"/>
              </a:rPr>
              <a:t>，</a:t>
            </a:r>
            <a:r>
              <a:rPr lang="en-US" altLang="zh-TW" sz="2400" dirty="0">
                <a:solidFill>
                  <a:schemeClr val="tx1"/>
                </a:solidFill>
                <a:latin typeface="微軟正黑體" panose="020B0604030504040204" pitchFamily="34" charset="-120"/>
                <a:ea typeface="微軟正黑體" panose="020B0604030504040204" pitchFamily="34" charset="-120"/>
                <a:sym typeface="Quattrocento Sans"/>
              </a:rPr>
              <a:t/>
            </a:r>
            <a:br>
              <a:rPr lang="en-US" altLang="zh-TW" sz="2400" dirty="0">
                <a:solidFill>
                  <a:schemeClr val="tx1"/>
                </a:solidFill>
                <a:latin typeface="微軟正黑體" panose="020B0604030504040204" pitchFamily="34" charset="-120"/>
                <a:ea typeface="微軟正黑體" panose="020B0604030504040204" pitchFamily="34" charset="-120"/>
                <a:sym typeface="Quattrocento Sans"/>
              </a:rPr>
            </a:br>
            <a:r>
              <a:rPr lang="zh-TW" altLang="zh-TW" sz="2400" dirty="0">
                <a:solidFill>
                  <a:schemeClr val="tx1"/>
                </a:solidFill>
                <a:latin typeface="微軟正黑體" panose="020B0604030504040204" pitchFamily="34" charset="-120"/>
                <a:ea typeface="微軟正黑體" panose="020B0604030504040204" pitchFamily="34" charset="-120"/>
                <a:sym typeface="Quattrocento Sans"/>
              </a:rPr>
              <a:t>以避免停電等情況導致所選志願遺失。</a:t>
            </a:r>
          </a:p>
          <a:p>
            <a:pPr marL="371455" indent="-278590" defTabSz="742909">
              <a:lnSpc>
                <a:spcPct val="150000"/>
              </a:lnSpc>
              <a:spcBef>
                <a:spcPts val="487"/>
              </a:spcBef>
              <a:buSzPts val="1800"/>
              <a:buFont typeface="Arial" panose="020B0604020202020204" pitchFamily="34" charset="0"/>
              <a:buChar char="◉"/>
            </a:pPr>
            <a:r>
              <a:rPr lang="zh-TW" altLang="zh-TW" sz="2400" dirty="0">
                <a:solidFill>
                  <a:schemeClr val="tx1"/>
                </a:solidFill>
                <a:latin typeface="微軟正黑體" panose="020B0604030504040204" pitchFamily="34" charset="-120"/>
                <a:ea typeface="微軟正黑體" panose="020B0604030504040204" pitchFamily="34" charset="-120"/>
                <a:sym typeface="Quattrocento Sans"/>
              </a:rPr>
              <a:t>選填完畢，務必</a:t>
            </a:r>
            <a:r>
              <a:rPr lang="zh-TW" altLang="zh-TW" sz="2400" dirty="0">
                <a:solidFill>
                  <a:srgbClr val="FF0000"/>
                </a:solidFill>
                <a:latin typeface="微軟正黑體" panose="020B0604030504040204" pitchFamily="34" charset="-120"/>
                <a:ea typeface="微軟正黑體" panose="020B0604030504040204" pitchFamily="34" charset="-120"/>
                <a:sym typeface="Quattrocento Sans"/>
              </a:rPr>
              <a:t>按下「儲存志願」按鈕</a:t>
            </a:r>
            <a:r>
              <a:rPr lang="zh-TW" altLang="zh-TW" sz="2400" dirty="0">
                <a:solidFill>
                  <a:schemeClr val="tx1"/>
                </a:solidFill>
                <a:latin typeface="微軟正黑體" panose="020B0604030504040204" pitchFamily="34" charset="-120"/>
                <a:ea typeface="微軟正黑體" panose="020B0604030504040204" pitchFamily="34" charset="-120"/>
                <a:sym typeface="Quattrocento Sans"/>
              </a:rPr>
              <a:t>，並至「</a:t>
            </a:r>
            <a:r>
              <a:rPr lang="zh-TW" altLang="zh-TW" sz="2400" dirty="0">
                <a:solidFill>
                  <a:srgbClr val="7030A0"/>
                </a:solidFill>
                <a:latin typeface="微軟正黑體" panose="020B0604030504040204" pitchFamily="34" charset="-120"/>
                <a:ea typeface="微軟正黑體" panose="020B0604030504040204" pitchFamily="34" charset="-120"/>
                <a:sym typeface="Quattrocento Sans"/>
              </a:rPr>
              <a:t>查詢我</a:t>
            </a:r>
            <a:r>
              <a:rPr lang="zh-TW" altLang="zh-TW" sz="2400" dirty="0" smtClean="0">
                <a:solidFill>
                  <a:srgbClr val="7030A0"/>
                </a:solidFill>
                <a:latin typeface="微軟正黑體" panose="020B0604030504040204" pitchFamily="34" charset="-120"/>
                <a:ea typeface="微軟正黑體" panose="020B0604030504040204" pitchFamily="34" charset="-120"/>
                <a:sym typeface="Quattrocento Sans"/>
              </a:rPr>
              <a:t>的志願</a:t>
            </a:r>
            <a:r>
              <a:rPr lang="zh-TW" altLang="zh-TW" sz="2400" dirty="0">
                <a:solidFill>
                  <a:srgbClr val="7030A0"/>
                </a:solidFill>
                <a:latin typeface="微軟正黑體" panose="020B0604030504040204" pitchFamily="34" charset="-120"/>
                <a:ea typeface="微軟正黑體" panose="020B0604030504040204" pitchFamily="34" charset="-120"/>
                <a:sym typeface="Quattrocento Sans"/>
              </a:rPr>
              <a:t>資料</a:t>
            </a:r>
            <a:r>
              <a:rPr lang="zh-TW" altLang="zh-TW" sz="2400" dirty="0">
                <a:solidFill>
                  <a:schemeClr val="tx1"/>
                </a:solidFill>
                <a:latin typeface="微軟正黑體" panose="020B0604030504040204" pitchFamily="34" charset="-120"/>
                <a:ea typeface="微軟正黑體" panose="020B0604030504040204" pitchFamily="34" charset="-120"/>
                <a:sym typeface="Quattrocento Sans"/>
              </a:rPr>
              <a:t>」頁面確認您選擇的志願及排序。</a:t>
            </a:r>
          </a:p>
          <a:p>
            <a:pPr marL="371455" indent="-278590" defTabSz="742909">
              <a:lnSpc>
                <a:spcPct val="150000"/>
              </a:lnSpc>
              <a:spcBef>
                <a:spcPts val="487"/>
              </a:spcBef>
              <a:buSzPts val="1800"/>
              <a:buFont typeface="Arial" panose="020B0604020202020204" pitchFamily="34" charset="0"/>
              <a:buChar char="◉"/>
            </a:pPr>
            <a:r>
              <a:rPr lang="zh-TW" altLang="zh-TW" sz="2400" dirty="0">
                <a:solidFill>
                  <a:schemeClr val="tx1"/>
                </a:solidFill>
                <a:latin typeface="微軟正黑體" panose="020B0604030504040204" pitchFamily="34" charset="-120"/>
                <a:ea typeface="微軟正黑體" panose="020B0604030504040204" pitchFamily="34" charset="-120"/>
                <a:sym typeface="Quattrocento Sans"/>
              </a:rPr>
              <a:t>安全性考量，在選填志願期間若要離開位置，務必先</a:t>
            </a:r>
            <a:r>
              <a:rPr lang="zh-TW" altLang="zh-TW" sz="2400" u="sng" dirty="0">
                <a:solidFill>
                  <a:srgbClr val="FF0000"/>
                </a:solidFill>
                <a:latin typeface="微軟正黑體" panose="020B0604030504040204" pitchFamily="34" charset="-120"/>
                <a:ea typeface="微軟正黑體" panose="020B0604030504040204" pitchFamily="34" charset="-120"/>
                <a:sym typeface="Quattrocento Sans"/>
              </a:rPr>
              <a:t>登出</a:t>
            </a:r>
            <a:r>
              <a:rPr lang="zh-TW" altLang="zh-TW" sz="2400" dirty="0" smtClean="0">
                <a:solidFill>
                  <a:schemeClr val="tx1"/>
                </a:solidFill>
                <a:latin typeface="微軟正黑體" panose="020B0604030504040204" pitchFamily="34" charset="-120"/>
                <a:ea typeface="微軟正黑體" panose="020B0604030504040204" pitchFamily="34" charset="-120"/>
                <a:sym typeface="Quattrocento Sans"/>
              </a:rPr>
              <a:t>。</a:t>
            </a:r>
            <a:endParaRPr lang="en-US" altLang="zh-TW" sz="2400" dirty="0" smtClean="0">
              <a:solidFill>
                <a:schemeClr val="tx1"/>
              </a:solidFill>
              <a:latin typeface="微軟正黑體" panose="020B0604030504040204" pitchFamily="34" charset="-120"/>
              <a:ea typeface="微軟正黑體" panose="020B0604030504040204" pitchFamily="34" charset="-120"/>
              <a:sym typeface="Quattrocento Sans"/>
            </a:endParaRPr>
          </a:p>
          <a:p>
            <a:pPr marL="371455" indent="-278590" defTabSz="742909">
              <a:lnSpc>
                <a:spcPct val="150000"/>
              </a:lnSpc>
              <a:spcBef>
                <a:spcPts val="487"/>
              </a:spcBef>
              <a:buSzPts val="1800"/>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若</a:t>
            </a:r>
            <a:r>
              <a:rPr lang="zh-TW" altLang="en-US" sz="2400" dirty="0">
                <a:solidFill>
                  <a:schemeClr val="tx1"/>
                </a:solidFill>
                <a:latin typeface="微軟正黑體" panose="020B0604030504040204" pitchFamily="34" charset="-120"/>
                <a:ea typeface="微軟正黑體" panose="020B0604030504040204" pitchFamily="34" charset="-120"/>
              </a:rPr>
              <a:t>報名身分</a:t>
            </a:r>
            <a:r>
              <a:rPr lang="zh-TW" altLang="en-US" sz="2400" dirty="0">
                <a:latin typeface="微軟正黑體" panose="020B0604030504040204" pitchFamily="34" charset="-120"/>
                <a:ea typeface="微軟正黑體" panose="020B0604030504040204" pitchFamily="34" charset="-120"/>
              </a:rPr>
              <a:t>為</a:t>
            </a:r>
            <a:r>
              <a:rPr lang="zh-TW" altLang="en-US" sz="2400" dirty="0">
                <a:solidFill>
                  <a:srgbClr val="7030A0"/>
                </a:solidFill>
                <a:latin typeface="微軟正黑體" panose="020B0604030504040204" pitchFamily="34" charset="-120"/>
                <a:ea typeface="微軟正黑體" panose="020B0604030504040204" pitchFamily="34" charset="-120"/>
              </a:rPr>
              <a:t>港澳生且有合法居留證者</a:t>
            </a:r>
            <a:r>
              <a:rPr lang="zh-TW" altLang="en-US" sz="2400" dirty="0">
                <a:latin typeface="微軟正黑體" panose="020B0604030504040204" pitchFamily="34" charset="-120"/>
                <a:ea typeface="微軟正黑體" panose="020B0604030504040204" pitchFamily="34" charset="-120"/>
              </a:rPr>
              <a:t>，</a:t>
            </a:r>
            <a:r>
              <a:rPr lang="zh-TW" altLang="en-US" sz="2400" dirty="0">
                <a:solidFill>
                  <a:srgbClr val="FF0000"/>
                </a:solidFill>
                <a:latin typeface="微軟正黑體" panose="020B0604030504040204" pitchFamily="34" charset="-120"/>
                <a:ea typeface="微軟正黑體" panose="020B0604030504040204" pitchFamily="34" charset="-120"/>
              </a:rPr>
              <a:t>才可選進修學校</a:t>
            </a:r>
            <a:r>
              <a:rPr lang="en-US" altLang="zh-TW" sz="2400" dirty="0">
                <a:solidFill>
                  <a:srgbClr val="FF0000"/>
                </a:solidFill>
                <a:latin typeface="微軟正黑體" panose="020B0604030504040204" pitchFamily="34" charset="-120"/>
                <a:ea typeface="微軟正黑體" panose="020B0604030504040204" pitchFamily="34" charset="-120"/>
              </a:rPr>
              <a:t>(</a:t>
            </a:r>
            <a:r>
              <a:rPr lang="zh-TW" altLang="en-US" sz="2400" dirty="0">
                <a:solidFill>
                  <a:srgbClr val="FF0000"/>
                </a:solidFill>
                <a:latin typeface="微軟正黑體" panose="020B0604030504040204" pitchFamily="34" charset="-120"/>
                <a:ea typeface="微軟正黑體" panose="020B0604030504040204" pitchFamily="34" charset="-120"/>
              </a:rPr>
              <a:t>部</a:t>
            </a:r>
            <a:r>
              <a:rPr lang="en-US" altLang="zh-TW" sz="2400" dirty="0" smtClean="0">
                <a:solidFill>
                  <a:srgbClr val="FF0000"/>
                </a:solidFill>
                <a:latin typeface="微軟正黑體" panose="020B0604030504040204" pitchFamily="34" charset="-120"/>
                <a:ea typeface="微軟正黑體" panose="020B0604030504040204" pitchFamily="34" charset="-120"/>
              </a:rPr>
              <a:t>)</a:t>
            </a:r>
          </a:p>
          <a:p>
            <a:pPr marL="92865" indent="0" defTabSz="742909">
              <a:lnSpc>
                <a:spcPct val="150000"/>
              </a:lnSpc>
              <a:spcBef>
                <a:spcPts val="487"/>
              </a:spcBef>
              <a:buSzPts val="1800"/>
              <a:buNone/>
            </a:pPr>
            <a:r>
              <a:rPr lang="zh-TW" altLang="en-US" sz="2400" dirty="0">
                <a:solidFill>
                  <a:srgbClr val="FF0000"/>
                </a:solidFill>
                <a:latin typeface="微軟正黑體" panose="020B0604030504040204" pitchFamily="34" charset="-120"/>
                <a:ea typeface="微軟正黑體" panose="020B0604030504040204" pitchFamily="34" charset="-120"/>
              </a:rPr>
              <a:t> </a:t>
            </a:r>
            <a:r>
              <a:rPr lang="zh-TW" altLang="en-US" sz="2400" dirty="0" smtClean="0">
                <a:solidFill>
                  <a:srgbClr val="FF0000"/>
                </a:solidFill>
                <a:latin typeface="微軟正黑體" panose="020B0604030504040204" pitchFamily="34" charset="-120"/>
                <a:ea typeface="微軟正黑體" panose="020B0604030504040204" pitchFamily="34" charset="-120"/>
              </a:rPr>
              <a:t>  作為</a:t>
            </a:r>
            <a:r>
              <a:rPr lang="zh-TW" altLang="en-US" sz="2400" dirty="0">
                <a:solidFill>
                  <a:srgbClr val="FF0000"/>
                </a:solidFill>
                <a:latin typeface="微軟正黑體" panose="020B0604030504040204" pitchFamily="34" charset="-120"/>
                <a:ea typeface="微軟正黑體" panose="020B0604030504040204" pitchFamily="34" charset="-120"/>
              </a:rPr>
              <a:t>志願</a:t>
            </a:r>
          </a:p>
          <a:p>
            <a:pPr marL="371455" indent="-278590" defTabSz="742909">
              <a:lnSpc>
                <a:spcPct val="150000"/>
              </a:lnSpc>
              <a:spcBef>
                <a:spcPts val="487"/>
              </a:spcBef>
              <a:buSzPts val="1800"/>
              <a:buFont typeface="Arial" panose="020B0604020202020204" pitchFamily="34" charset="0"/>
              <a:buChar char="◉"/>
            </a:pPr>
            <a:endParaRPr lang="en-US" altLang="zh-TW" sz="2400" dirty="0">
              <a:solidFill>
                <a:schemeClr val="tx1"/>
              </a:solidFill>
              <a:latin typeface="微軟正黑體" panose="020B0604030504040204" pitchFamily="34" charset="-120"/>
              <a:ea typeface="微軟正黑體" panose="020B0604030504040204" pitchFamily="34" charset="-120"/>
              <a:sym typeface="Quattrocento Sans"/>
            </a:endParaRPr>
          </a:p>
        </p:txBody>
      </p:sp>
      <p:sp>
        <p:nvSpPr>
          <p:cNvPr id="3" name="投影片編號版面配置區 2"/>
          <p:cNvSpPr>
            <a:spLocks noGrp="1"/>
          </p:cNvSpPr>
          <p:nvPr>
            <p:ph type="sldNum" sz="quarter" idx="4"/>
          </p:nvPr>
        </p:nvSpPr>
        <p:spPr/>
        <p:txBody>
          <a:bodyPr/>
          <a:lstStyle/>
          <a:p>
            <a:fld id="{7FE602F6-2A3A-468B-9D96-CB2E1F33B865}" type="slidenum">
              <a:rPr lang="en-US" altLang="zh-TW" smtClean="0"/>
              <a:pPr/>
              <a:t>63</a:t>
            </a:fld>
            <a:endParaRPr lang="en-US" altLang="zh-TW" dirty="0"/>
          </a:p>
        </p:txBody>
      </p:sp>
    </p:spTree>
    <p:custDataLst>
      <p:tags r:id="rId1"/>
    </p:custDataLst>
    <p:extLst>
      <p:ext uri="{BB962C8B-B14F-4D97-AF65-F5344CB8AC3E}">
        <p14:creationId xmlns:p14="http://schemas.microsoft.com/office/powerpoint/2010/main" val="410864888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9" name="矩形 10"/>
          <p:cNvSpPr>
            <a:spLocks noChangeArrowheads="1"/>
          </p:cNvSpPr>
          <p:nvPr/>
        </p:nvSpPr>
        <p:spPr bwMode="auto">
          <a:xfrm>
            <a:off x="2351783" y="5884864"/>
            <a:ext cx="1696145" cy="317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lgn="ctr" eaLnBrk="1" hangingPunct="1">
              <a:spcBef>
                <a:spcPct val="50000"/>
              </a:spcBef>
              <a:buClr>
                <a:schemeClr val="tx1"/>
              </a:buClr>
              <a:buFontTx/>
              <a:buNone/>
            </a:pPr>
            <a:r>
              <a:rPr lang="zh-TW" altLang="en-US" sz="1462" b="1">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集體報名學生</a:t>
            </a:r>
            <a:endParaRPr lang="en-US" altLang="zh-TW" sz="1462" b="1" dirty="0">
              <a:solidFill>
                <a:srgbClr val="FFFFFF"/>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5" name="矩形 24"/>
          <p:cNvSpPr/>
          <p:nvPr/>
        </p:nvSpPr>
        <p:spPr>
          <a:xfrm>
            <a:off x="0" y="238724"/>
            <a:ext cx="818541" cy="4431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endParaRPr>
          </a:p>
        </p:txBody>
      </p:sp>
      <p:sp>
        <p:nvSpPr>
          <p:cNvPr id="32" name="矩形 2"/>
          <p:cNvSpPr>
            <a:spLocks noChangeArrowheads="1"/>
          </p:cNvSpPr>
          <p:nvPr/>
        </p:nvSpPr>
        <p:spPr bwMode="auto">
          <a:xfrm>
            <a:off x="2258651" y="2181617"/>
            <a:ext cx="3403753" cy="3416320"/>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eaLnBrk="1" hangingPunct="1">
              <a:lnSpc>
                <a:spcPct val="200000"/>
              </a:lnSpc>
              <a:spcBef>
                <a:spcPct val="0"/>
              </a:spcBef>
              <a:buFontTx/>
              <a:buNone/>
            </a:pPr>
            <a:r>
              <a:rPr lang="en-US" altLang="zh-TW" sz="1800" b="1" dirty="0">
                <a:latin typeface="微軟正黑體" panose="020B0604030504040204" pitchFamily="34" charset="-120"/>
                <a:ea typeface="微軟正黑體" panose="020B0604030504040204" pitchFamily="34" charset="-120"/>
              </a:rPr>
              <a:t>1.</a:t>
            </a:r>
            <a:r>
              <a:rPr lang="zh-TW" altLang="zh-TW" sz="1800" b="1" dirty="0">
                <a:latin typeface="微軟正黑體" panose="020B0604030504040204" pitchFamily="34" charset="-120"/>
                <a:ea typeface="微軟正黑體" panose="020B0604030504040204" pitchFamily="34" charset="-120"/>
              </a:rPr>
              <a:t>首先閱讀注意事項。</a:t>
            </a:r>
            <a:endParaRPr lang="zh-TW" altLang="zh-TW" sz="1800" dirty="0">
              <a:latin typeface="微軟正黑體" panose="020B0604030504040204" pitchFamily="34" charset="-120"/>
              <a:ea typeface="微軟正黑體" panose="020B0604030504040204" pitchFamily="34" charset="-120"/>
            </a:endParaRPr>
          </a:p>
          <a:p>
            <a:pPr eaLnBrk="1" hangingPunct="1">
              <a:lnSpc>
                <a:spcPct val="200000"/>
              </a:lnSpc>
              <a:spcBef>
                <a:spcPct val="0"/>
              </a:spcBef>
              <a:buFontTx/>
              <a:buNone/>
            </a:pPr>
            <a:r>
              <a:rPr lang="en-US" altLang="zh-TW" sz="1800" b="1" dirty="0">
                <a:latin typeface="微軟正黑體" panose="020B0604030504040204" pitchFamily="34" charset="-120"/>
                <a:ea typeface="微軟正黑體" panose="020B0604030504040204" pitchFamily="34" charset="-120"/>
              </a:rPr>
              <a:t>2.</a:t>
            </a:r>
            <a:r>
              <a:rPr lang="zh-TW" altLang="zh-TW" sz="1800" b="1" dirty="0">
                <a:latin typeface="微軟正黑體" panose="020B0604030504040204" pitchFamily="34" charset="-120"/>
                <a:ea typeface="微軟正黑體" panose="020B0604030504040204" pitchFamily="34" charset="-120"/>
              </a:rPr>
              <a:t>選擇免試欲加入科組：下拉選單選擇</a:t>
            </a:r>
            <a:r>
              <a:rPr lang="zh-TW" altLang="zh-TW" sz="1800" b="1" u="sng" dirty="0">
                <a:latin typeface="微軟正黑體" panose="020B0604030504040204" pitchFamily="34" charset="-120"/>
                <a:ea typeface="微軟正黑體" panose="020B0604030504040204" pitchFamily="34" charset="-120"/>
              </a:rPr>
              <a:t>學校</a:t>
            </a:r>
            <a:r>
              <a:rPr lang="zh-TW" altLang="zh-TW" sz="1800" b="1" dirty="0">
                <a:latin typeface="微軟正黑體" panose="020B0604030504040204" pitchFamily="34" charset="-120"/>
                <a:ea typeface="微軟正黑體" panose="020B0604030504040204" pitchFamily="34" charset="-120"/>
              </a:rPr>
              <a:t>、</a:t>
            </a:r>
            <a:r>
              <a:rPr lang="zh-TW" altLang="zh-TW" sz="1800" b="1" u="sng" dirty="0">
                <a:latin typeface="微軟正黑體" panose="020B0604030504040204" pitchFamily="34" charset="-120"/>
                <a:ea typeface="微軟正黑體" panose="020B0604030504040204" pitchFamily="34" charset="-120"/>
              </a:rPr>
              <a:t>科組</a:t>
            </a:r>
            <a:r>
              <a:rPr lang="zh-TW" altLang="zh-TW" sz="1800" b="1" dirty="0">
                <a:latin typeface="微軟正黑體" panose="020B0604030504040204" pitchFamily="34" charset="-120"/>
                <a:ea typeface="微軟正黑體" panose="020B0604030504040204" pitchFamily="34" charset="-120"/>
              </a:rPr>
              <a:t>、</a:t>
            </a:r>
            <a:r>
              <a:rPr lang="zh-TW" altLang="zh-TW" sz="1800" b="1" u="sng" dirty="0">
                <a:latin typeface="微軟正黑體" panose="020B0604030504040204" pitchFamily="34" charset="-120"/>
                <a:ea typeface="微軟正黑體" panose="020B0604030504040204" pitchFamily="34" charset="-120"/>
              </a:rPr>
              <a:t>學校序</a:t>
            </a:r>
            <a:r>
              <a:rPr lang="zh-TW" altLang="zh-TW" sz="1800" b="1" dirty="0">
                <a:latin typeface="微軟正黑體" panose="020B0604030504040204" pitchFamily="34" charset="-120"/>
                <a:ea typeface="微軟正黑體" panose="020B0604030504040204" pitchFamily="34" charset="-120"/>
              </a:rPr>
              <a:t>。</a:t>
            </a:r>
            <a:endParaRPr lang="zh-TW" altLang="zh-TW" sz="1800" dirty="0">
              <a:latin typeface="微軟正黑體" panose="020B0604030504040204" pitchFamily="34" charset="-120"/>
              <a:ea typeface="微軟正黑體" panose="020B0604030504040204" pitchFamily="34" charset="-120"/>
            </a:endParaRPr>
          </a:p>
          <a:p>
            <a:pPr eaLnBrk="1" hangingPunct="1">
              <a:lnSpc>
                <a:spcPct val="200000"/>
              </a:lnSpc>
              <a:spcBef>
                <a:spcPct val="0"/>
              </a:spcBef>
              <a:buFontTx/>
              <a:buNone/>
            </a:pPr>
            <a:r>
              <a:rPr lang="en-US" altLang="zh-TW" sz="1800" b="1" dirty="0">
                <a:latin typeface="微軟正黑體" panose="020B0604030504040204" pitchFamily="34" charset="-120"/>
                <a:ea typeface="微軟正黑體" panose="020B0604030504040204" pitchFamily="34" charset="-120"/>
              </a:rPr>
              <a:t>3.</a:t>
            </a:r>
            <a:r>
              <a:rPr lang="zh-TW" altLang="zh-TW" sz="1800" b="1" dirty="0">
                <a:latin typeface="微軟正黑體" panose="020B0604030504040204" pitchFamily="34" charset="-120"/>
                <a:ea typeface="微軟正黑體" panose="020B0604030504040204" pitchFamily="34" charset="-120"/>
              </a:rPr>
              <a:t>點選【加入】按鈕。</a:t>
            </a:r>
            <a:endParaRPr lang="zh-TW" altLang="zh-TW" sz="1800" dirty="0">
              <a:latin typeface="微軟正黑體" panose="020B0604030504040204" pitchFamily="34" charset="-120"/>
              <a:ea typeface="微軟正黑體" panose="020B0604030504040204" pitchFamily="34" charset="-120"/>
            </a:endParaRPr>
          </a:p>
          <a:p>
            <a:pPr eaLnBrk="1" hangingPunct="1">
              <a:lnSpc>
                <a:spcPct val="200000"/>
              </a:lnSpc>
              <a:spcBef>
                <a:spcPct val="0"/>
              </a:spcBef>
              <a:buFontTx/>
              <a:buNone/>
            </a:pPr>
            <a:r>
              <a:rPr lang="en-US" altLang="zh-TW" sz="1800" b="1" dirty="0">
                <a:latin typeface="微軟正黑體" panose="020B0604030504040204" pitchFamily="34" charset="-120"/>
                <a:ea typeface="微軟正黑體" panose="020B0604030504040204" pitchFamily="34" charset="-120"/>
              </a:rPr>
              <a:t>4.</a:t>
            </a:r>
            <a:r>
              <a:rPr lang="zh-TW" altLang="zh-TW" sz="1800" b="1" dirty="0">
                <a:latin typeface="微軟正黑體" panose="020B0604030504040204" pitchFamily="34" charset="-120"/>
                <a:ea typeface="微軟正黑體" panose="020B0604030504040204" pitchFamily="34" charset="-120"/>
              </a:rPr>
              <a:t>調整排序。</a:t>
            </a:r>
            <a:endParaRPr lang="zh-TW" altLang="zh-TW" sz="1800" dirty="0">
              <a:latin typeface="微軟正黑體" panose="020B0604030504040204" pitchFamily="34" charset="-120"/>
              <a:ea typeface="微軟正黑體" panose="020B0604030504040204" pitchFamily="34" charset="-120"/>
            </a:endParaRPr>
          </a:p>
          <a:p>
            <a:pPr eaLnBrk="1" hangingPunct="1">
              <a:lnSpc>
                <a:spcPct val="200000"/>
              </a:lnSpc>
              <a:spcBef>
                <a:spcPct val="0"/>
              </a:spcBef>
              <a:buFontTx/>
              <a:buNone/>
            </a:pPr>
            <a:r>
              <a:rPr lang="en-US" altLang="zh-TW" sz="1800" b="1" dirty="0">
                <a:latin typeface="微軟正黑體" panose="020B0604030504040204" pitchFamily="34" charset="-120"/>
                <a:ea typeface="微軟正黑體" panose="020B0604030504040204" pitchFamily="34" charset="-120"/>
              </a:rPr>
              <a:t>5.</a:t>
            </a:r>
            <a:r>
              <a:rPr lang="zh-TW" altLang="zh-TW" sz="1800" b="1" dirty="0">
                <a:latin typeface="微軟正黑體" panose="020B0604030504040204" pitchFamily="34" charset="-120"/>
                <a:ea typeface="微軟正黑體" panose="020B0604030504040204" pitchFamily="34" charset="-120"/>
              </a:rPr>
              <a:t>點選【儲存志願】按鈕。</a:t>
            </a:r>
            <a:endParaRPr lang="zh-TW" altLang="zh-TW" sz="1800" dirty="0">
              <a:latin typeface="微軟正黑體" panose="020B0604030504040204" pitchFamily="34" charset="-120"/>
              <a:ea typeface="微軟正黑體" panose="020B0604030504040204" pitchFamily="34" charset="-120"/>
            </a:endParaRPr>
          </a:p>
        </p:txBody>
      </p:sp>
      <p:sp>
        <p:nvSpPr>
          <p:cNvPr id="33" name="橢圓形圖說文字 8"/>
          <p:cNvSpPr>
            <a:spLocks noChangeArrowheads="1"/>
          </p:cNvSpPr>
          <p:nvPr/>
        </p:nvSpPr>
        <p:spPr bwMode="auto">
          <a:xfrm>
            <a:off x="645343" y="2809800"/>
            <a:ext cx="1326518" cy="2159954"/>
          </a:xfrm>
          <a:prstGeom prst="wedgeEllipseCallout">
            <a:avLst>
              <a:gd name="adj1" fmla="val 64137"/>
              <a:gd name="adj2" fmla="val 13172"/>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29250" rIns="0" bIns="29250"/>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eaLnBrk="1" hangingPunct="1">
              <a:spcBef>
                <a:spcPct val="0"/>
              </a:spcBef>
              <a:buFontTx/>
              <a:buNone/>
            </a:pPr>
            <a:r>
              <a:rPr lang="en-US" altLang="zh-TW" sz="1733" b="1" dirty="0">
                <a:solidFill>
                  <a:srgbClr val="080808"/>
                </a:solidFill>
                <a:latin typeface="微軟正黑體" panose="020B0604030504040204" pitchFamily="34" charset="-120"/>
                <a:ea typeface="微軟正黑體" panose="020B0604030504040204" pitchFamily="34" charset="-120"/>
              </a:rPr>
              <a:t>【</a:t>
            </a:r>
            <a:r>
              <a:rPr lang="zh-TW" altLang="en-US" sz="1733" b="1" dirty="0">
                <a:solidFill>
                  <a:srgbClr val="002060"/>
                </a:solidFill>
                <a:latin typeface="微軟正黑體" panose="020B0604030504040204" pitchFamily="34" charset="-120"/>
                <a:ea typeface="微軟正黑體" panose="020B0604030504040204" pitchFamily="34" charset="-120"/>
              </a:rPr>
              <a:t>加入</a:t>
            </a:r>
            <a:r>
              <a:rPr lang="en-US" altLang="zh-TW" sz="1733" b="1" dirty="0">
                <a:solidFill>
                  <a:srgbClr val="080808"/>
                </a:solidFill>
                <a:latin typeface="微軟正黑體" panose="020B0604030504040204" pitchFamily="34" charset="-120"/>
                <a:ea typeface="微軟正黑體" panose="020B0604030504040204" pitchFamily="34" charset="-120"/>
              </a:rPr>
              <a:t>】</a:t>
            </a:r>
            <a:r>
              <a:rPr lang="zh-TW" altLang="en-US" sz="1733" b="1" dirty="0">
                <a:solidFill>
                  <a:srgbClr val="080808"/>
                </a:solidFill>
                <a:latin typeface="微軟正黑體" panose="020B0604030504040204" pitchFamily="34" charset="-120"/>
                <a:ea typeface="微軟正黑體" panose="020B0604030504040204" pitchFamily="34" charset="-120"/>
              </a:rPr>
              <a:t>：只是</a:t>
            </a:r>
            <a:r>
              <a:rPr lang="zh-TW" altLang="en-US" sz="1733" b="1" u="sng" dirty="0">
                <a:solidFill>
                  <a:srgbClr val="FF0000"/>
                </a:solidFill>
                <a:latin typeface="微軟正黑體" panose="020B0604030504040204" pitchFamily="34" charset="-120"/>
                <a:ea typeface="微軟正黑體" panose="020B0604030504040204" pitchFamily="34" charset="-120"/>
              </a:rPr>
              <a:t>暫存</a:t>
            </a:r>
            <a:r>
              <a:rPr lang="zh-TW" altLang="en-US" sz="1733" b="1" dirty="0">
                <a:solidFill>
                  <a:srgbClr val="080808"/>
                </a:solidFill>
                <a:latin typeface="微軟正黑體" panose="020B0604030504040204" pitchFamily="34" charset="-120"/>
                <a:ea typeface="微軟正黑體" panose="020B0604030504040204" pitchFamily="34" charset="-120"/>
              </a:rPr>
              <a:t>志願，並不會儲存到系統哦！</a:t>
            </a:r>
          </a:p>
        </p:txBody>
      </p:sp>
      <p:sp>
        <p:nvSpPr>
          <p:cNvPr id="37" name="橢圓形圖說文字 36"/>
          <p:cNvSpPr>
            <a:spLocks noChangeArrowheads="1"/>
          </p:cNvSpPr>
          <p:nvPr/>
        </p:nvSpPr>
        <p:spPr bwMode="auto">
          <a:xfrm>
            <a:off x="3513162" y="5620470"/>
            <a:ext cx="1311532" cy="479436"/>
          </a:xfrm>
          <a:prstGeom prst="wedgeEllipseCallout">
            <a:avLst>
              <a:gd name="adj1" fmla="val -12177"/>
              <a:gd name="adj2" fmla="val -76436"/>
            </a:avLst>
          </a:prstGeom>
          <a:solidFill>
            <a:srgbClr val="FF9999"/>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29250" rIns="0" bIns="29250"/>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eaLnBrk="1" hangingPunct="1">
              <a:spcBef>
                <a:spcPct val="0"/>
              </a:spcBef>
              <a:buFontTx/>
              <a:buNone/>
            </a:pPr>
            <a:r>
              <a:rPr lang="zh-TW" altLang="en-US" sz="1950" b="1" dirty="0">
                <a:solidFill>
                  <a:srgbClr val="080808"/>
                </a:solidFill>
                <a:latin typeface="微軟正黑體" panose="020B0604030504040204" pitchFamily="34" charset="-120"/>
                <a:ea typeface="微軟正黑體" panose="020B0604030504040204" pitchFamily="34" charset="-120"/>
              </a:rPr>
              <a:t>很重要！</a:t>
            </a:r>
            <a:endParaRPr lang="en-US" altLang="zh-TW" sz="1950" b="1" dirty="0">
              <a:solidFill>
                <a:srgbClr val="080808"/>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4"/>
          </p:nvPr>
        </p:nvSpPr>
        <p:spPr/>
        <p:txBody>
          <a:bodyPr/>
          <a:lstStyle/>
          <a:p>
            <a:fld id="{7FE602F6-2A3A-468B-9D96-CB2E1F33B865}" type="slidenum">
              <a:rPr lang="en-US" altLang="zh-TW" smtClean="0"/>
              <a:pPr/>
              <a:t>64</a:t>
            </a:fld>
            <a:endParaRPr lang="en-US" altLang="zh-TW" dirty="0"/>
          </a:p>
        </p:txBody>
      </p:sp>
      <p:grpSp>
        <p:nvGrpSpPr>
          <p:cNvPr id="2" name="群組 1"/>
          <p:cNvGrpSpPr/>
          <p:nvPr/>
        </p:nvGrpSpPr>
        <p:grpSpPr>
          <a:xfrm>
            <a:off x="4974072" y="1596293"/>
            <a:ext cx="5749468" cy="4248768"/>
            <a:chOff x="3407727" y="1071175"/>
            <a:chExt cx="5307201" cy="3921940"/>
          </a:xfrm>
        </p:grpSpPr>
        <p:pic>
          <p:nvPicPr>
            <p:cNvPr id="11" name="Picture 2" descr="志願選填"/>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031" y="1071175"/>
              <a:ext cx="4394897" cy="3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直線圖說文字 1 36"/>
            <p:cNvSpPr>
              <a:spLocks/>
            </p:cNvSpPr>
            <p:nvPr/>
          </p:nvSpPr>
          <p:spPr bwMode="auto">
            <a:xfrm>
              <a:off x="3407727" y="3410948"/>
              <a:ext cx="900113" cy="228600"/>
            </a:xfrm>
            <a:prstGeom prst="borderCallout1">
              <a:avLst>
                <a:gd name="adj1" fmla="val -2745"/>
                <a:gd name="adj2" fmla="val 100773"/>
                <a:gd name="adj3" fmla="val -105736"/>
                <a:gd name="adj4" fmla="val 152514"/>
              </a:avLst>
            </a:prstGeom>
            <a:solidFill>
              <a:srgbClr val="FFFF99"/>
            </a:solidFill>
            <a:ln w="9525">
              <a:solidFill>
                <a:srgbClr val="000000"/>
              </a:solidFill>
              <a:miter lim="800000"/>
              <a:headEnd/>
              <a:tailEnd/>
            </a:ln>
          </p:spPr>
          <p:txBody>
            <a:bodyPr lIns="14625" tIns="8775" rIns="14625" bIns="8775"/>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lgn="ctr" eaLnBrk="1" hangingPunct="1">
                <a:lnSpc>
                  <a:spcPct val="144000"/>
                </a:lnSpc>
                <a:spcBef>
                  <a:spcPct val="0"/>
                </a:spcBef>
                <a:buFontTx/>
                <a:buNone/>
              </a:pPr>
              <a:r>
                <a:rPr lang="zh-TW" altLang="en-US" sz="975" b="1">
                  <a:latin typeface="微軟正黑體" panose="020B0604030504040204" pitchFamily="34" charset="-120"/>
                  <a:ea typeface="微軟正黑體" panose="020B0604030504040204" pitchFamily="34" charset="-120"/>
                  <a:cs typeface="新細明體" panose="02020500000000000000" pitchFamily="18" charset="-120"/>
                </a:rPr>
                <a:t>已選填志願數</a:t>
              </a:r>
              <a:endParaRPr lang="zh-TW" altLang="zh-TW" sz="1462">
                <a:latin typeface="微軟正黑體" panose="020B0604030504040204" pitchFamily="34" charset="-120"/>
                <a:ea typeface="微軟正黑體" panose="020B0604030504040204" pitchFamily="34" charset="-120"/>
                <a:cs typeface="新細明體" panose="02020500000000000000" pitchFamily="18" charset="-120"/>
              </a:endParaRPr>
            </a:p>
          </p:txBody>
        </p:sp>
        <p:sp>
          <p:nvSpPr>
            <p:cNvPr id="13" name="直線圖說文字 1 35"/>
            <p:cNvSpPr>
              <a:spLocks/>
            </p:cNvSpPr>
            <p:nvPr/>
          </p:nvSpPr>
          <p:spPr bwMode="auto">
            <a:xfrm>
              <a:off x="7274466" y="2784679"/>
              <a:ext cx="713185" cy="626269"/>
            </a:xfrm>
            <a:prstGeom prst="borderCallout1">
              <a:avLst>
                <a:gd name="adj1" fmla="val 100745"/>
                <a:gd name="adj2" fmla="val 100896"/>
                <a:gd name="adj3" fmla="val 189212"/>
                <a:gd name="adj4" fmla="val 170959"/>
              </a:avLst>
            </a:prstGeom>
            <a:solidFill>
              <a:srgbClr val="FFFF99"/>
            </a:solidFill>
            <a:ln w="9525">
              <a:solidFill>
                <a:srgbClr val="000000"/>
              </a:solidFill>
              <a:miter lim="800000"/>
              <a:headEnd/>
              <a:tailEnd/>
            </a:ln>
          </p:spPr>
          <p:txBody>
            <a:bodyPr lIns="14625" tIns="8775" rIns="14625" bIns="8775"/>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lgn="just" eaLnBrk="1" hangingPunct="1">
                <a:lnSpc>
                  <a:spcPct val="144000"/>
                </a:lnSpc>
                <a:spcBef>
                  <a:spcPct val="0"/>
                </a:spcBef>
                <a:buFontTx/>
                <a:buNone/>
              </a:pPr>
              <a:r>
                <a:rPr lang="zh-TW" altLang="en-US" sz="975" b="1" dirty="0">
                  <a:latin typeface="微軟正黑體" panose="020B0604030504040204" pitchFamily="34" charset="-120"/>
                  <a:ea typeface="微軟正黑體" panose="020B0604030504040204" pitchFamily="34" charset="-120"/>
                  <a:cs typeface="新細明體" panose="02020500000000000000" pitchFamily="18" charset="-120"/>
                </a:rPr>
                <a:t>點選「垃圾筒」按鈕，即可刪除志願。</a:t>
              </a:r>
              <a:endParaRPr lang="zh-TW" altLang="zh-TW" sz="1462" dirty="0">
                <a:latin typeface="微軟正黑體" panose="020B0604030504040204" pitchFamily="34" charset="-120"/>
                <a:ea typeface="微軟正黑體" panose="020B0604030504040204" pitchFamily="34" charset="-120"/>
                <a:cs typeface="新細明體" panose="02020500000000000000" pitchFamily="18" charset="-120"/>
              </a:endParaRPr>
            </a:p>
          </p:txBody>
        </p:sp>
        <p:sp>
          <p:nvSpPr>
            <p:cNvPr id="14" name="直線圖說文字 1 36"/>
            <p:cNvSpPr>
              <a:spLocks/>
            </p:cNvSpPr>
            <p:nvPr/>
          </p:nvSpPr>
          <p:spPr bwMode="auto">
            <a:xfrm>
              <a:off x="7631058" y="4788879"/>
              <a:ext cx="850106" cy="204236"/>
            </a:xfrm>
            <a:prstGeom prst="borderCallout1">
              <a:avLst>
                <a:gd name="adj1" fmla="val -2597"/>
                <a:gd name="adj2" fmla="val 97216"/>
                <a:gd name="adj3" fmla="val -77731"/>
                <a:gd name="adj4" fmla="val 72569"/>
              </a:avLst>
            </a:prstGeom>
            <a:solidFill>
              <a:srgbClr val="FFFF99"/>
            </a:solidFill>
            <a:ln w="9525">
              <a:solidFill>
                <a:srgbClr val="000000"/>
              </a:solidFill>
              <a:miter lim="800000"/>
              <a:headEnd/>
              <a:tailEnd/>
            </a:ln>
          </p:spPr>
          <p:txBody>
            <a:bodyPr lIns="14625" tIns="8775" rIns="14625" bIns="8775"/>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lgn="ctr" eaLnBrk="1" hangingPunct="1">
                <a:lnSpc>
                  <a:spcPct val="144000"/>
                </a:lnSpc>
                <a:spcBef>
                  <a:spcPct val="0"/>
                </a:spcBef>
                <a:buFontTx/>
                <a:buNone/>
              </a:pPr>
              <a:r>
                <a:rPr lang="zh-TW" altLang="en-US" sz="975" b="1" dirty="0">
                  <a:latin typeface="微軟正黑體" panose="020B0604030504040204" pitchFamily="34" charset="-120"/>
                  <a:ea typeface="微軟正黑體" panose="020B0604030504040204" pitchFamily="34" charset="-120"/>
                  <a:cs typeface="新細明體" panose="02020500000000000000" pitchFamily="18" charset="-120"/>
                </a:rPr>
                <a:t>該項科組資訊</a:t>
              </a:r>
              <a:endParaRPr lang="zh-TW" altLang="zh-TW" sz="1462" dirty="0">
                <a:latin typeface="微軟正黑體" panose="020B0604030504040204" pitchFamily="34" charset="-120"/>
                <a:ea typeface="微軟正黑體" panose="020B0604030504040204" pitchFamily="34" charset="-120"/>
                <a:cs typeface="新細明體" panose="02020500000000000000" pitchFamily="18" charset="-120"/>
              </a:endParaRPr>
            </a:p>
          </p:txBody>
        </p:sp>
        <p:sp>
          <p:nvSpPr>
            <p:cNvPr id="15" name="直線圖說文字 1 36"/>
            <p:cNvSpPr>
              <a:spLocks/>
            </p:cNvSpPr>
            <p:nvPr/>
          </p:nvSpPr>
          <p:spPr bwMode="auto">
            <a:xfrm>
              <a:off x="5461708" y="4390289"/>
              <a:ext cx="1307306" cy="228600"/>
            </a:xfrm>
            <a:prstGeom prst="borderCallout1">
              <a:avLst>
                <a:gd name="adj1" fmla="val 4574"/>
                <a:gd name="adj2" fmla="val 99250"/>
                <a:gd name="adj3" fmla="val -115648"/>
                <a:gd name="adj4" fmla="val 133759"/>
              </a:avLst>
            </a:prstGeom>
            <a:solidFill>
              <a:srgbClr val="FFFF99"/>
            </a:solidFill>
            <a:ln w="9525">
              <a:solidFill>
                <a:srgbClr val="000000"/>
              </a:solidFill>
              <a:miter lim="800000"/>
              <a:headEnd/>
              <a:tailEnd/>
            </a:ln>
          </p:spPr>
          <p:txBody>
            <a:bodyPr lIns="14625" tIns="8775" rIns="14625" bIns="8775"/>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lgn="ctr" eaLnBrk="1" hangingPunct="1">
                <a:lnSpc>
                  <a:spcPct val="144000"/>
                </a:lnSpc>
                <a:spcBef>
                  <a:spcPct val="0"/>
                </a:spcBef>
                <a:buFontTx/>
                <a:buNone/>
              </a:pPr>
              <a:r>
                <a:rPr lang="zh-TW" altLang="en-US" sz="975" b="1" dirty="0">
                  <a:latin typeface="微軟正黑體" panose="020B0604030504040204" pitchFamily="34" charset="-120"/>
                  <a:ea typeface="微軟正黑體" panose="020B0604030504040204" pitchFamily="34" charset="-120"/>
                  <a:cs typeface="新細明體" panose="02020500000000000000" pitchFamily="18" charset="-120"/>
                </a:rPr>
                <a:t>此志願總積分的計算說明</a:t>
              </a:r>
              <a:endParaRPr lang="zh-TW" altLang="zh-TW" sz="1462" dirty="0">
                <a:latin typeface="微軟正黑體" panose="020B0604030504040204" pitchFamily="34" charset="-120"/>
                <a:ea typeface="微軟正黑體" panose="020B0604030504040204" pitchFamily="34" charset="-120"/>
                <a:cs typeface="新細明體" panose="02020500000000000000" pitchFamily="18" charset="-120"/>
              </a:endParaRPr>
            </a:p>
          </p:txBody>
        </p:sp>
      </p:grpSp>
      <p:sp>
        <p:nvSpPr>
          <p:cNvPr id="16" name="文字方塊 2"/>
          <p:cNvSpPr txBox="1">
            <a:spLocks noChangeArrowheads="1"/>
          </p:cNvSpPr>
          <p:nvPr/>
        </p:nvSpPr>
        <p:spPr bwMode="auto">
          <a:xfrm>
            <a:off x="818540" y="806823"/>
            <a:ext cx="40463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zh-TW" altLang="en-US" sz="2000" dirty="0">
                <a:latin typeface="微軟正黑體" panose="020B0604030504040204" pitchFamily="34" charset="-120"/>
                <a:ea typeface="微軟正黑體" panose="020B0604030504040204" pitchFamily="34" charset="-120"/>
              </a:rPr>
              <a:t>志願選填相關作業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志願選填</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免試</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17" name="標題 1"/>
          <p:cNvSpPr txBox="1">
            <a:spLocks/>
          </p:cNvSpPr>
          <p:nvPr/>
        </p:nvSpPr>
        <p:spPr>
          <a:xfrm>
            <a:off x="818540" y="279153"/>
            <a:ext cx="5017744"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rgbClr val="C00000"/>
                </a:solidFill>
              </a:rPr>
              <a:t>七</a:t>
            </a:r>
            <a:r>
              <a:rPr lang="zh-TW" altLang="en-US" sz="2167" dirty="0" smtClean="0">
                <a:solidFill>
                  <a:srgbClr val="C00000"/>
                </a:solidFill>
              </a:rPr>
              <a:t>、</a:t>
            </a:r>
            <a:r>
              <a:rPr lang="zh-TW" altLang="en-US" sz="2167" dirty="0">
                <a:solidFill>
                  <a:srgbClr val="C00000"/>
                </a:solidFill>
              </a:rPr>
              <a:t>免試志願選填功能</a:t>
            </a:r>
          </a:p>
        </p:txBody>
      </p:sp>
    </p:spTree>
    <p:custDataLst>
      <p:tags r:id="rId1"/>
    </p:custDataLst>
    <p:extLst>
      <p:ext uri="{BB962C8B-B14F-4D97-AF65-F5344CB8AC3E}">
        <p14:creationId xmlns:p14="http://schemas.microsoft.com/office/powerpoint/2010/main" val="100160635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80">
                                          <p:stCondLst>
                                            <p:cond delay="0"/>
                                          </p:stCondLst>
                                        </p:cTn>
                                        <p:tgtEl>
                                          <p:spTgt spid="33"/>
                                        </p:tgtEl>
                                      </p:cBhvr>
                                    </p:animEffect>
                                    <p:anim calcmode="lin" valueType="num">
                                      <p:cBhvr>
                                        <p:cTn id="13"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 dur="26">
                                          <p:stCondLst>
                                            <p:cond delay="650"/>
                                          </p:stCondLst>
                                        </p:cTn>
                                        <p:tgtEl>
                                          <p:spTgt spid="33"/>
                                        </p:tgtEl>
                                      </p:cBhvr>
                                      <p:to x="100000" y="60000"/>
                                    </p:animScale>
                                    <p:animScale>
                                      <p:cBhvr>
                                        <p:cTn id="19" dur="166" decel="50000">
                                          <p:stCondLst>
                                            <p:cond delay="676"/>
                                          </p:stCondLst>
                                        </p:cTn>
                                        <p:tgtEl>
                                          <p:spTgt spid="33"/>
                                        </p:tgtEl>
                                      </p:cBhvr>
                                      <p:to x="100000" y="100000"/>
                                    </p:animScale>
                                    <p:animScale>
                                      <p:cBhvr>
                                        <p:cTn id="20" dur="26">
                                          <p:stCondLst>
                                            <p:cond delay="1312"/>
                                          </p:stCondLst>
                                        </p:cTn>
                                        <p:tgtEl>
                                          <p:spTgt spid="33"/>
                                        </p:tgtEl>
                                      </p:cBhvr>
                                      <p:to x="100000" y="80000"/>
                                    </p:animScale>
                                    <p:animScale>
                                      <p:cBhvr>
                                        <p:cTn id="21" dur="166" decel="50000">
                                          <p:stCondLst>
                                            <p:cond delay="1338"/>
                                          </p:stCondLst>
                                        </p:cTn>
                                        <p:tgtEl>
                                          <p:spTgt spid="33"/>
                                        </p:tgtEl>
                                      </p:cBhvr>
                                      <p:to x="100000" y="100000"/>
                                    </p:animScale>
                                    <p:animScale>
                                      <p:cBhvr>
                                        <p:cTn id="22" dur="26">
                                          <p:stCondLst>
                                            <p:cond delay="1642"/>
                                          </p:stCondLst>
                                        </p:cTn>
                                        <p:tgtEl>
                                          <p:spTgt spid="33"/>
                                        </p:tgtEl>
                                      </p:cBhvr>
                                      <p:to x="100000" y="90000"/>
                                    </p:animScale>
                                    <p:animScale>
                                      <p:cBhvr>
                                        <p:cTn id="23" dur="166" decel="50000">
                                          <p:stCondLst>
                                            <p:cond delay="1668"/>
                                          </p:stCondLst>
                                        </p:cTn>
                                        <p:tgtEl>
                                          <p:spTgt spid="33"/>
                                        </p:tgtEl>
                                      </p:cBhvr>
                                      <p:to x="100000" y="100000"/>
                                    </p:animScale>
                                    <p:animScale>
                                      <p:cBhvr>
                                        <p:cTn id="24" dur="26">
                                          <p:stCondLst>
                                            <p:cond delay="1808"/>
                                          </p:stCondLst>
                                        </p:cTn>
                                        <p:tgtEl>
                                          <p:spTgt spid="33"/>
                                        </p:tgtEl>
                                      </p:cBhvr>
                                      <p:to x="100000" y="95000"/>
                                    </p:animScale>
                                    <p:animScale>
                                      <p:cBhvr>
                                        <p:cTn id="25" dur="166" decel="50000">
                                          <p:stCondLst>
                                            <p:cond delay="1834"/>
                                          </p:stCondLst>
                                        </p:cTn>
                                        <p:tgtEl>
                                          <p:spTgt spid="3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p:cTn id="30" dur="1000" fill="hold"/>
                                        <p:tgtEl>
                                          <p:spTgt spid="37"/>
                                        </p:tgtEl>
                                        <p:attrNameLst>
                                          <p:attrName>ppt_w</p:attrName>
                                        </p:attrNameLst>
                                      </p:cBhvr>
                                      <p:tavLst>
                                        <p:tav tm="0">
                                          <p:val>
                                            <p:fltVal val="0"/>
                                          </p:val>
                                        </p:tav>
                                        <p:tav tm="100000">
                                          <p:val>
                                            <p:strVal val="#ppt_w"/>
                                          </p:val>
                                        </p:tav>
                                      </p:tavLst>
                                    </p:anim>
                                    <p:anim calcmode="lin" valueType="num">
                                      <p:cBhvr>
                                        <p:cTn id="31" dur="1000" fill="hold"/>
                                        <p:tgtEl>
                                          <p:spTgt spid="37"/>
                                        </p:tgtEl>
                                        <p:attrNameLst>
                                          <p:attrName>ppt_h</p:attrName>
                                        </p:attrNameLst>
                                      </p:cBhvr>
                                      <p:tavLst>
                                        <p:tav tm="0">
                                          <p:val>
                                            <p:fltVal val="0"/>
                                          </p:val>
                                        </p:tav>
                                        <p:tav tm="100000">
                                          <p:val>
                                            <p:strVal val="#ppt_h"/>
                                          </p:val>
                                        </p:tav>
                                      </p:tavLst>
                                    </p:anim>
                                    <p:anim calcmode="lin" valueType="num">
                                      <p:cBhvr>
                                        <p:cTn id="32" dur="1000" fill="hold"/>
                                        <p:tgtEl>
                                          <p:spTgt spid="37"/>
                                        </p:tgtEl>
                                        <p:attrNameLst>
                                          <p:attrName>style.rotation</p:attrName>
                                        </p:attrNameLst>
                                      </p:cBhvr>
                                      <p:tavLst>
                                        <p:tav tm="0">
                                          <p:val>
                                            <p:fltVal val="90"/>
                                          </p:val>
                                        </p:tav>
                                        <p:tav tm="100000">
                                          <p:val>
                                            <p:fltVal val="0"/>
                                          </p:val>
                                        </p:tav>
                                      </p:tavLst>
                                    </p:anim>
                                    <p:animEffect transition="in" filter="fade">
                                      <p:cBhvr>
                                        <p:cTn id="33" dur="1000"/>
                                        <p:tgtEl>
                                          <p:spTgt spid="37"/>
                                        </p:tgtEl>
                                      </p:cBhvr>
                                    </p:animEffect>
                                  </p:childTnLst>
                                </p:cTn>
                              </p:par>
                            </p:childTnLst>
                          </p:cTn>
                        </p:par>
                        <p:par>
                          <p:cTn id="34" fill="hold">
                            <p:stCondLst>
                              <p:cond delay="1000"/>
                            </p:stCondLst>
                            <p:childTnLst>
                              <p:par>
                                <p:cTn id="35" presetID="2" presetClass="entr" presetSubtype="8"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3" grpId="0" animBg="1"/>
      <p:bldP spid="37" grpId="0" animBg="1"/>
      <p:bldP spid="17" grpId="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3" name="矩形 1"/>
          <p:cNvSpPr>
            <a:spLocks noChangeArrowheads="1"/>
          </p:cNvSpPr>
          <p:nvPr/>
        </p:nvSpPr>
        <p:spPr bwMode="auto">
          <a:xfrm>
            <a:off x="703110" y="691238"/>
            <a:ext cx="2011128" cy="53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92865" indent="0" defTabSz="742909">
              <a:lnSpc>
                <a:spcPct val="150000"/>
              </a:lnSpc>
              <a:spcBef>
                <a:spcPts val="487"/>
              </a:spcBef>
              <a:buSzPts val="1800"/>
              <a:buNone/>
            </a:pPr>
            <a:r>
              <a:rPr lang="zh-TW" altLang="zh-TW" sz="2167" dirty="0">
                <a:solidFill>
                  <a:srgbClr val="7030A0"/>
                </a:solidFill>
                <a:latin typeface="微軟正黑體" panose="020B0604030504040204" pitchFamily="34" charset="-120"/>
                <a:ea typeface="微軟正黑體" panose="020B0604030504040204" pitchFamily="34" charset="-120"/>
              </a:rPr>
              <a:t>排序功能說明 </a:t>
            </a:r>
          </a:p>
        </p:txBody>
      </p:sp>
      <p:sp>
        <p:nvSpPr>
          <p:cNvPr id="4" name="Rectangle 7"/>
          <p:cNvSpPr>
            <a:spLocks noChangeArrowheads="1"/>
          </p:cNvSpPr>
          <p:nvPr/>
        </p:nvSpPr>
        <p:spPr bwMode="auto">
          <a:xfrm>
            <a:off x="2381254" y="509281"/>
            <a:ext cx="184731" cy="26731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en-US" sz="1137">
              <a:latin typeface="Arial" charset="0"/>
            </a:endParaRPr>
          </a:p>
        </p:txBody>
      </p:sp>
      <p:sp>
        <p:nvSpPr>
          <p:cNvPr id="6" name="Rectangle 9"/>
          <p:cNvSpPr>
            <a:spLocks noChangeArrowheads="1"/>
          </p:cNvSpPr>
          <p:nvPr/>
        </p:nvSpPr>
        <p:spPr bwMode="auto">
          <a:xfrm>
            <a:off x="2381254" y="509281"/>
            <a:ext cx="184731" cy="26731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en-US" sz="1137">
              <a:latin typeface="Arial" charset="0"/>
            </a:endParaRPr>
          </a:p>
        </p:txBody>
      </p:sp>
      <p:sp>
        <p:nvSpPr>
          <p:cNvPr id="23" name="矩形 22"/>
          <p:cNvSpPr/>
          <p:nvPr/>
        </p:nvSpPr>
        <p:spPr>
          <a:xfrm>
            <a:off x="0" y="209587"/>
            <a:ext cx="818541" cy="4431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endParaRPr>
          </a:p>
        </p:txBody>
      </p:sp>
      <p:sp>
        <p:nvSpPr>
          <p:cNvPr id="16" name="矩形 2"/>
          <p:cNvSpPr>
            <a:spLocks noChangeArrowheads="1"/>
          </p:cNvSpPr>
          <p:nvPr/>
        </p:nvSpPr>
        <p:spPr bwMode="auto">
          <a:xfrm>
            <a:off x="1783243" y="2114547"/>
            <a:ext cx="1556836" cy="41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 typeface="Wingdings" panose="05000000000000000000" pitchFamily="2" charset="2"/>
              <a:buChar char="Ø"/>
            </a:pPr>
            <a:r>
              <a:rPr lang="zh-TW" altLang="zh-TW" sz="2112" b="1" dirty="0">
                <a:solidFill>
                  <a:srgbClr val="080808"/>
                </a:solidFill>
                <a:latin typeface="微軟正黑體" panose="020B0604030504040204" pitchFamily="34" charset="-120"/>
                <a:ea typeface="微軟正黑體" panose="020B0604030504040204" pitchFamily="34" charset="-120"/>
              </a:rPr>
              <a:t>上下移動</a:t>
            </a:r>
            <a:endParaRPr lang="zh-TW" altLang="en-US" sz="2112" b="1" dirty="0">
              <a:solidFill>
                <a:srgbClr val="080808"/>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6226026" y="2094583"/>
            <a:ext cx="4277133" cy="845681"/>
          </a:xfrm>
          <a:prstGeom prst="rect">
            <a:avLst/>
          </a:prstGeom>
        </p:spPr>
        <p:txBody>
          <a:bodyPr wrap="none">
            <a:spAutoFit/>
          </a:bodyPr>
          <a:lstStyle/>
          <a:p>
            <a:pPr marL="232165" indent="-232165">
              <a:buFont typeface="Wingdings" panose="05000000000000000000" pitchFamily="2" charset="2"/>
              <a:buChar char="Ø"/>
              <a:defRPr/>
            </a:pPr>
            <a:r>
              <a:rPr lang="zh-TW" altLang="zh-TW" sz="2112" b="1" dirty="0">
                <a:solidFill>
                  <a:srgbClr val="080808"/>
                </a:solidFill>
                <a:latin typeface="微軟正黑體" panose="020B0604030504040204" pitchFamily="34" charset="-120"/>
                <a:ea typeface="微軟正黑體" panose="020B0604030504040204" pitchFamily="34" charset="-120"/>
              </a:rPr>
              <a:t>快速移動志願序</a:t>
            </a:r>
            <a:endParaRPr lang="en-US" altLang="zh-TW" sz="2112" b="1" dirty="0">
              <a:solidFill>
                <a:srgbClr val="080808"/>
              </a:solidFill>
              <a:latin typeface="微軟正黑體" panose="020B0604030504040204" pitchFamily="34" charset="-120"/>
              <a:ea typeface="微軟正黑體" panose="020B0604030504040204" pitchFamily="34" charset="-120"/>
            </a:endParaRPr>
          </a:p>
          <a:p>
            <a:pPr>
              <a:spcBef>
                <a:spcPts val="975"/>
              </a:spcBef>
              <a:defRPr/>
            </a:pPr>
            <a:r>
              <a:rPr lang="zh-TW" altLang="en-US" sz="1950" dirty="0">
                <a:solidFill>
                  <a:srgbClr val="080808"/>
                </a:solidFill>
                <a:latin typeface="微軟正黑體" panose="020B0604030504040204" pitchFamily="34" charset="-120"/>
                <a:ea typeface="微軟正黑體" panose="020B0604030504040204" pitchFamily="34" charset="-120"/>
              </a:rPr>
              <a:t>輸入</a:t>
            </a:r>
            <a:r>
              <a:rPr lang="zh-TW" altLang="en-US" sz="1950" dirty="0">
                <a:solidFill>
                  <a:srgbClr val="FF0000"/>
                </a:solidFill>
                <a:latin typeface="微軟正黑體" panose="020B0604030504040204" pitchFamily="34" charset="-120"/>
                <a:ea typeface="微軟正黑體" panose="020B0604030504040204" pitchFamily="34" charset="-120"/>
              </a:rPr>
              <a:t>目標分發編號</a:t>
            </a:r>
            <a:r>
              <a:rPr lang="zh-TW" altLang="en-US" sz="1950" dirty="0">
                <a:solidFill>
                  <a:srgbClr val="080808"/>
                </a:solidFill>
                <a:latin typeface="微軟正黑體" panose="020B0604030504040204" pitchFamily="34" charset="-120"/>
                <a:ea typeface="微軟正黑體" panose="020B0604030504040204" pitchFamily="34" charset="-120"/>
              </a:rPr>
              <a:t>，再按下</a:t>
            </a:r>
            <a:r>
              <a:rPr lang="en-US" altLang="zh-TW" sz="1950" dirty="0">
                <a:solidFill>
                  <a:srgbClr val="FF0000"/>
                </a:solidFill>
                <a:latin typeface="微軟正黑體" panose="020B0604030504040204" pitchFamily="34" charset="-120"/>
                <a:ea typeface="微軟正黑體" panose="020B0604030504040204" pitchFamily="34" charset="-120"/>
              </a:rPr>
              <a:t>Go</a:t>
            </a:r>
            <a:r>
              <a:rPr lang="zh-TW" altLang="en-US" sz="1950" dirty="0">
                <a:solidFill>
                  <a:srgbClr val="080808"/>
                </a:solidFill>
                <a:latin typeface="微軟正黑體" panose="020B0604030504040204" pitchFamily="34" charset="-120"/>
                <a:ea typeface="微軟正黑體" panose="020B0604030504040204" pitchFamily="34" charset="-120"/>
              </a:rPr>
              <a:t>按鈕。</a:t>
            </a:r>
          </a:p>
        </p:txBody>
      </p:sp>
      <p:sp>
        <p:nvSpPr>
          <p:cNvPr id="7" name="投影片編號版面配置區 6"/>
          <p:cNvSpPr>
            <a:spLocks noGrp="1"/>
          </p:cNvSpPr>
          <p:nvPr>
            <p:ph type="sldNum" sz="quarter" idx="4"/>
          </p:nvPr>
        </p:nvSpPr>
        <p:spPr/>
        <p:txBody>
          <a:bodyPr/>
          <a:lstStyle/>
          <a:p>
            <a:fld id="{7FE602F6-2A3A-468B-9D96-CB2E1F33B865}" type="slidenum">
              <a:rPr lang="en-US" altLang="zh-TW" smtClean="0"/>
              <a:pPr/>
              <a:t>65</a:t>
            </a:fld>
            <a:endParaRPr lang="en-US" altLang="zh-TW" dirty="0"/>
          </a:p>
        </p:txBody>
      </p:sp>
      <p:pic>
        <p:nvPicPr>
          <p:cNvPr id="14" name="圖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 y="3173351"/>
            <a:ext cx="4822115" cy="23887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圖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59339" y="3162057"/>
            <a:ext cx="4610506" cy="241137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9626411" y="4225485"/>
            <a:ext cx="384945" cy="392415"/>
          </a:xfrm>
          <a:prstGeom prst="rect">
            <a:avLst/>
          </a:prstGeom>
          <a:noFill/>
        </p:spPr>
        <p:txBody>
          <a:bodyPr wrap="square" rtlCol="0">
            <a:spAutoFit/>
          </a:bodyPr>
          <a:lstStyle/>
          <a:p>
            <a:r>
              <a:rPr lang="en-US" altLang="zh-TW" sz="1950" b="1" dirty="0">
                <a:solidFill>
                  <a:srgbClr val="FF0000"/>
                </a:solidFill>
              </a:rPr>
              <a:t>4</a:t>
            </a:r>
            <a:endParaRPr lang="zh-TW" altLang="en-US" sz="1950" b="1" dirty="0">
              <a:solidFill>
                <a:srgbClr val="FF0000"/>
              </a:solidFill>
            </a:endParaRPr>
          </a:p>
        </p:txBody>
      </p:sp>
      <p:sp>
        <p:nvSpPr>
          <p:cNvPr id="8" name="橢圓 7"/>
          <p:cNvSpPr/>
          <p:nvPr/>
        </p:nvSpPr>
        <p:spPr>
          <a:xfrm>
            <a:off x="9931782" y="4225483"/>
            <a:ext cx="400110" cy="400110"/>
          </a:xfrm>
          <a:prstGeom prst="ellipse">
            <a:avLst/>
          </a:prstGeom>
          <a:noFill/>
          <a:ln w="38100">
            <a:solidFill>
              <a:schemeClr val="accent4">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2119"/>
          </a:p>
        </p:txBody>
      </p:sp>
      <p:sp>
        <p:nvSpPr>
          <p:cNvPr id="18" name="標題 1"/>
          <p:cNvSpPr txBox="1">
            <a:spLocks/>
          </p:cNvSpPr>
          <p:nvPr/>
        </p:nvSpPr>
        <p:spPr>
          <a:xfrm>
            <a:off x="818540" y="250016"/>
            <a:ext cx="5017744"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rgbClr val="C00000"/>
                </a:solidFill>
              </a:rPr>
              <a:t>七</a:t>
            </a:r>
            <a:r>
              <a:rPr lang="zh-TW" altLang="en-US" sz="2167" dirty="0" smtClean="0">
                <a:solidFill>
                  <a:srgbClr val="C00000"/>
                </a:solidFill>
              </a:rPr>
              <a:t>、</a:t>
            </a:r>
            <a:r>
              <a:rPr lang="zh-TW" altLang="en-US" sz="2167" dirty="0">
                <a:solidFill>
                  <a:srgbClr val="C00000"/>
                </a:solidFill>
              </a:rPr>
              <a:t>免試志願選填功能</a:t>
            </a:r>
          </a:p>
        </p:txBody>
      </p:sp>
    </p:spTree>
    <p:custDataLst>
      <p:tags r:id="rId1"/>
    </p:custDataLst>
    <p:extLst>
      <p:ext uri="{BB962C8B-B14F-4D97-AF65-F5344CB8AC3E}">
        <p14:creationId xmlns:p14="http://schemas.microsoft.com/office/powerpoint/2010/main" val="363892152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0"/>
                            </p:stCondLst>
                            <p:childTnLst>
                              <p:par>
                                <p:cTn id="21" presetID="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 grpId="0"/>
      <p:bldP spid="8" grpId="0" animBg="1"/>
      <p:bldP spid="1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p:cNvSpPr>
            <a:spLocks noGrp="1"/>
          </p:cNvSpPr>
          <p:nvPr>
            <p:ph type="body" idx="1"/>
          </p:nvPr>
        </p:nvSpPr>
        <p:spPr>
          <a:xfrm>
            <a:off x="818540" y="979932"/>
            <a:ext cx="10515600" cy="4451351"/>
          </a:xfrm>
        </p:spPr>
        <p:txBody>
          <a:bodyPr/>
          <a:lstStyle/>
          <a:p>
            <a:r>
              <a:rPr lang="en-US" altLang="zh-TW" b="1" dirty="0">
                <a:solidFill>
                  <a:schemeClr val="tx1"/>
                </a:solidFill>
              </a:rPr>
              <a:t>6.	</a:t>
            </a:r>
            <a:r>
              <a:rPr lang="zh-TW" altLang="en-US" b="1" dirty="0">
                <a:solidFill>
                  <a:schemeClr val="tx1"/>
                </a:solidFill>
              </a:rPr>
              <a:t>系統跳出「確定要儲存志願」視窗，點選</a:t>
            </a:r>
            <a:r>
              <a:rPr lang="en-US" altLang="zh-TW" b="1" dirty="0">
                <a:solidFill>
                  <a:schemeClr val="tx1"/>
                </a:solidFill>
              </a:rPr>
              <a:t>【</a:t>
            </a:r>
            <a:r>
              <a:rPr lang="zh-TW" altLang="en-US" b="1" dirty="0">
                <a:solidFill>
                  <a:schemeClr val="tx1"/>
                </a:solidFill>
              </a:rPr>
              <a:t>確定</a:t>
            </a:r>
            <a:r>
              <a:rPr lang="en-US" altLang="zh-TW" b="1" dirty="0">
                <a:solidFill>
                  <a:schemeClr val="tx1"/>
                </a:solidFill>
              </a:rPr>
              <a:t>】</a:t>
            </a:r>
            <a:r>
              <a:rPr lang="zh-TW" altLang="en-US" b="1" dirty="0">
                <a:solidFill>
                  <a:schemeClr val="tx1"/>
                </a:solidFill>
              </a:rPr>
              <a:t>按鈕。</a:t>
            </a:r>
          </a:p>
          <a:p>
            <a:r>
              <a:rPr lang="en-US" altLang="zh-TW" b="1" dirty="0">
                <a:solidFill>
                  <a:schemeClr val="tx1"/>
                </a:solidFill>
              </a:rPr>
              <a:t>7.	</a:t>
            </a:r>
            <a:r>
              <a:rPr lang="zh-TW" altLang="en-US" b="1" dirty="0">
                <a:solidFill>
                  <a:schemeClr val="tx1"/>
                </a:solidFill>
              </a:rPr>
              <a:t>系統跳出「志願儲存成功」視窗，點選</a:t>
            </a:r>
            <a:r>
              <a:rPr lang="en-US" altLang="zh-TW" b="1" dirty="0">
                <a:solidFill>
                  <a:schemeClr val="tx1"/>
                </a:solidFill>
              </a:rPr>
              <a:t>【</a:t>
            </a:r>
            <a:r>
              <a:rPr lang="zh-TW" altLang="en-US" b="1" dirty="0">
                <a:solidFill>
                  <a:schemeClr val="tx1"/>
                </a:solidFill>
              </a:rPr>
              <a:t>確定</a:t>
            </a:r>
            <a:r>
              <a:rPr lang="en-US" altLang="zh-TW" b="1" dirty="0">
                <a:solidFill>
                  <a:schemeClr val="tx1"/>
                </a:solidFill>
              </a:rPr>
              <a:t>】</a:t>
            </a:r>
            <a:r>
              <a:rPr lang="zh-TW" altLang="en-US" b="1" dirty="0">
                <a:solidFill>
                  <a:schemeClr val="tx1"/>
                </a:solidFill>
              </a:rPr>
              <a:t>按鈕。</a:t>
            </a:r>
          </a:p>
          <a:p>
            <a:r>
              <a:rPr lang="en-US" altLang="zh-TW" b="1" dirty="0">
                <a:solidFill>
                  <a:schemeClr val="tx1"/>
                </a:solidFill>
              </a:rPr>
              <a:t>8.	</a:t>
            </a:r>
            <a:r>
              <a:rPr lang="zh-TW" altLang="en-US" b="1" dirty="0">
                <a:solidFill>
                  <a:schemeClr val="tx1"/>
                </a:solidFill>
              </a:rPr>
              <a:t>系統會自動跳轉至「查詢我的志願資料」頁面，請確認志願資料。</a:t>
            </a:r>
          </a:p>
          <a:p>
            <a:endParaRPr lang="zh-TW" altLang="en-US" dirty="0"/>
          </a:p>
        </p:txBody>
      </p:sp>
      <p:sp>
        <p:nvSpPr>
          <p:cNvPr id="3" name="投影片編號版面配置區 2"/>
          <p:cNvSpPr>
            <a:spLocks noGrp="1"/>
          </p:cNvSpPr>
          <p:nvPr>
            <p:ph type="sldNum" sz="quarter" idx="4"/>
          </p:nvPr>
        </p:nvSpPr>
        <p:spPr/>
        <p:txBody>
          <a:bodyPr/>
          <a:lstStyle/>
          <a:p>
            <a:fld id="{00000000-1234-1234-1234-123412341234}" type="slidenum">
              <a:rPr lang="en" smtClean="0"/>
              <a:pPr/>
              <a:t>66</a:t>
            </a:fld>
            <a:endParaRPr lang="en"/>
          </a:p>
        </p:txBody>
      </p:sp>
      <p:sp>
        <p:nvSpPr>
          <p:cNvPr id="4" name="矩形 3"/>
          <p:cNvSpPr/>
          <p:nvPr/>
        </p:nvSpPr>
        <p:spPr>
          <a:xfrm>
            <a:off x="0" y="209587"/>
            <a:ext cx="818541" cy="4431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endParaRPr>
          </a:p>
        </p:txBody>
      </p:sp>
      <p:sp>
        <p:nvSpPr>
          <p:cNvPr id="5" name="標題 1"/>
          <p:cNvSpPr txBox="1">
            <a:spLocks/>
          </p:cNvSpPr>
          <p:nvPr/>
        </p:nvSpPr>
        <p:spPr>
          <a:xfrm>
            <a:off x="818540" y="250016"/>
            <a:ext cx="5017744"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rgbClr val="C00000"/>
                </a:solidFill>
              </a:rPr>
              <a:t>七</a:t>
            </a:r>
            <a:r>
              <a:rPr lang="zh-TW" altLang="en-US" sz="2167" dirty="0" smtClean="0">
                <a:solidFill>
                  <a:srgbClr val="C00000"/>
                </a:solidFill>
              </a:rPr>
              <a:t>、</a:t>
            </a:r>
            <a:r>
              <a:rPr lang="zh-TW" altLang="en-US" sz="2167" dirty="0">
                <a:solidFill>
                  <a:srgbClr val="C00000"/>
                </a:solidFill>
              </a:rPr>
              <a:t>免試志願選填功能</a:t>
            </a:r>
          </a:p>
        </p:txBody>
      </p:sp>
      <p:pic>
        <p:nvPicPr>
          <p:cNvPr id="6" name="圖片 5"/>
          <p:cNvPicPr/>
          <p:nvPr/>
        </p:nvPicPr>
        <p:blipFill>
          <a:blip r:embed="rId2">
            <a:extLst>
              <a:ext uri="{28A0092B-C50C-407E-A947-70E740481C1C}">
                <a14:useLocalDpi xmlns:a14="http://schemas.microsoft.com/office/drawing/2010/main" val="0"/>
              </a:ext>
            </a:extLst>
          </a:blip>
          <a:stretch>
            <a:fillRect/>
          </a:stretch>
        </p:blipFill>
        <p:spPr>
          <a:xfrm>
            <a:off x="674980" y="2597956"/>
            <a:ext cx="3992245" cy="1409700"/>
          </a:xfrm>
          <a:prstGeom prst="rect">
            <a:avLst/>
          </a:prstGeom>
        </p:spPr>
      </p:pic>
      <p:pic>
        <p:nvPicPr>
          <p:cNvPr id="7" name="圖片 6"/>
          <p:cNvPicPr/>
          <p:nvPr/>
        </p:nvPicPr>
        <p:blipFill>
          <a:blip r:embed="rId3">
            <a:extLst>
              <a:ext uri="{28A0092B-C50C-407E-A947-70E740481C1C}">
                <a14:useLocalDpi xmlns:a14="http://schemas.microsoft.com/office/drawing/2010/main" val="0"/>
              </a:ext>
            </a:extLst>
          </a:blip>
          <a:stretch>
            <a:fillRect/>
          </a:stretch>
        </p:blipFill>
        <p:spPr>
          <a:xfrm>
            <a:off x="608305" y="4188631"/>
            <a:ext cx="3992245" cy="1372870"/>
          </a:xfrm>
          <a:prstGeom prst="rect">
            <a:avLst/>
          </a:prstGeom>
        </p:spPr>
      </p:pic>
      <p:pic>
        <p:nvPicPr>
          <p:cNvPr id="8" name="圖片 7"/>
          <p:cNvPicPr/>
          <p:nvPr/>
        </p:nvPicPr>
        <p:blipFill>
          <a:blip r:embed="rId4">
            <a:extLst>
              <a:ext uri="{28A0092B-C50C-407E-A947-70E740481C1C}">
                <a14:useLocalDpi xmlns:a14="http://schemas.microsoft.com/office/drawing/2010/main" val="0"/>
              </a:ext>
            </a:extLst>
          </a:blip>
          <a:stretch>
            <a:fillRect/>
          </a:stretch>
        </p:blipFill>
        <p:spPr>
          <a:xfrm>
            <a:off x="5432934" y="2597956"/>
            <a:ext cx="6475730" cy="3867150"/>
          </a:xfrm>
          <a:prstGeom prst="rect">
            <a:avLst/>
          </a:prstGeom>
        </p:spPr>
      </p:pic>
    </p:spTree>
    <p:extLst>
      <p:ext uri="{BB962C8B-B14F-4D97-AF65-F5344CB8AC3E}">
        <p14:creationId xmlns:p14="http://schemas.microsoft.com/office/powerpoint/2010/main" val="68511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2" name="標題 1"/>
          <p:cNvSpPr>
            <a:spLocks noGrp="1"/>
          </p:cNvSpPr>
          <p:nvPr>
            <p:ph type="title"/>
          </p:nvPr>
        </p:nvSpPr>
        <p:spPr>
          <a:xfrm>
            <a:off x="818540" y="846141"/>
            <a:ext cx="4457634" cy="343753"/>
          </a:xfrm>
        </p:spPr>
        <p:txBody>
          <a:bodyPr/>
          <a:lstStyle/>
          <a:p>
            <a:r>
              <a:rPr lang="zh-TW" altLang="en-US" sz="1950" b="0" dirty="0">
                <a:latin typeface="微軟正黑體" panose="020B0604030504040204" pitchFamily="34" charset="-120"/>
                <a:ea typeface="微軟正黑體" panose="020B0604030504040204" pitchFamily="34" charset="-120"/>
              </a:rPr>
              <a:t>志願選填相關作業</a:t>
            </a:r>
            <a:r>
              <a:rPr lang="en-US" altLang="zh-TW" sz="1950" b="0" dirty="0">
                <a:latin typeface="微軟正黑體" panose="020B0604030504040204" pitchFamily="34" charset="-120"/>
                <a:ea typeface="微軟正黑體" panose="020B0604030504040204" pitchFamily="34" charset="-120"/>
              </a:rPr>
              <a:t>/ </a:t>
            </a:r>
            <a:r>
              <a:rPr lang="zh-TW" altLang="en-US" sz="1950" b="0" dirty="0">
                <a:latin typeface="微軟正黑體" panose="020B0604030504040204" pitchFamily="34" charset="-120"/>
                <a:ea typeface="微軟正黑體" panose="020B0604030504040204" pitchFamily="34" charset="-120"/>
              </a:rPr>
              <a:t>查詢我的志願資料</a:t>
            </a:r>
          </a:p>
        </p:txBody>
      </p:sp>
      <p:sp>
        <p:nvSpPr>
          <p:cNvPr id="3" name="文字版面配置區 2"/>
          <p:cNvSpPr>
            <a:spLocks noGrp="1"/>
          </p:cNvSpPr>
          <p:nvPr>
            <p:ph type="body" idx="1"/>
          </p:nvPr>
        </p:nvSpPr>
        <p:spPr>
          <a:xfrm>
            <a:off x="2796108" y="1328322"/>
            <a:ext cx="7058306" cy="805955"/>
          </a:xfrm>
        </p:spPr>
        <p:txBody>
          <a:bodyPr>
            <a:normAutofit fontScale="92500" lnSpcReduction="10000"/>
          </a:bodyPr>
          <a:lstStyle/>
          <a:p>
            <a:pPr marL="61908" indent="0">
              <a:buClrTx/>
              <a:buSzPct val="100000"/>
              <a:buNone/>
            </a:pPr>
            <a:r>
              <a:rPr lang="zh-TW" altLang="en-US" dirty="0">
                <a:latin typeface="微軟正黑體" panose="020B0604030504040204" pitchFamily="34" charset="-120"/>
                <a:ea typeface="微軟正黑體" panose="020B0604030504040204" pitchFamily="34" charset="-120"/>
              </a:rPr>
              <a:t>儲存志願完成後，務必到</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查詢我的志願資料</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頁面，確認所選的志願及</a:t>
            </a:r>
            <a:r>
              <a:rPr lang="zh-TW" altLang="en-US" dirty="0" smtClean="0">
                <a:latin typeface="微軟正黑體" panose="020B0604030504040204" pitchFamily="34" charset="-120"/>
                <a:ea typeface="微軟正黑體" panose="020B0604030504040204" pitchFamily="34" charset="-120"/>
              </a:rPr>
              <a:t>順序</a:t>
            </a:r>
            <a:endParaRPr lang="zh-TW" altLang="en-US" dirty="0">
              <a:latin typeface="微軟正黑體" panose="020B0604030504040204" pitchFamily="34" charset="-120"/>
              <a:ea typeface="微軟正黑體" panose="020B0604030504040204" pitchFamily="34" charset="-120"/>
            </a:endParaRPr>
          </a:p>
          <a:p>
            <a:pPr>
              <a:buClrTx/>
              <a:buSzPct val="100000"/>
              <a:buFont typeface="Wingdings" panose="05000000000000000000" pitchFamily="2" charset="2"/>
              <a:buChar char="l"/>
            </a:pPr>
            <a:endParaRPr lang="zh-TW" altLang="en-US" dirty="0"/>
          </a:p>
        </p:txBody>
      </p:sp>
      <p:sp>
        <p:nvSpPr>
          <p:cNvPr id="165" name="Google Shape;165;p19"/>
          <p:cNvSpPr txBox="1">
            <a:spLocks noGrp="1"/>
          </p:cNvSpPr>
          <p:nvPr>
            <p:ph type="sldNum" idx="12"/>
          </p:nvPr>
        </p:nvSpPr>
        <p:spPr>
          <a:prstGeom prst="rect">
            <a:avLst/>
          </a:prstGeom>
        </p:spPr>
        <p:txBody>
          <a:bodyPr spcFirstLastPara="1" vert="horz" wrap="square" lIns="74283" tIns="74283" rIns="74283" bIns="74283" rtlCol="0" anchor="t" anchorCtr="0">
            <a:noAutofit/>
          </a:bodyPr>
          <a:lstStyle/>
          <a:p>
            <a:fld id="{00000000-1234-1234-1234-123412341234}" type="slidenum">
              <a:rPr lang="en"/>
              <a:pPr/>
              <a:t>67</a:t>
            </a:fld>
            <a:endParaRPr/>
          </a:p>
        </p:txBody>
      </p:sp>
      <p:sp>
        <p:nvSpPr>
          <p:cNvPr id="18" name="標題 1"/>
          <p:cNvSpPr txBox="1">
            <a:spLocks/>
          </p:cNvSpPr>
          <p:nvPr/>
        </p:nvSpPr>
        <p:spPr>
          <a:xfrm>
            <a:off x="818540" y="264466"/>
            <a:ext cx="5017744"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rgbClr val="00B050"/>
                </a:solidFill>
              </a:rPr>
              <a:t>八</a:t>
            </a:r>
            <a:r>
              <a:rPr lang="zh-TW" altLang="en-US" sz="2167" dirty="0" smtClean="0">
                <a:solidFill>
                  <a:srgbClr val="00B050"/>
                </a:solidFill>
              </a:rPr>
              <a:t>、</a:t>
            </a:r>
            <a:r>
              <a:rPr lang="zh-TW" altLang="en-US" sz="2167" dirty="0">
                <a:solidFill>
                  <a:srgbClr val="00B050"/>
                </a:solidFill>
              </a:rPr>
              <a:t>查詢我的免試志願資料</a:t>
            </a:r>
          </a:p>
        </p:txBody>
      </p:sp>
      <p:sp>
        <p:nvSpPr>
          <p:cNvPr id="19" name="矩形 18"/>
          <p:cNvSpPr/>
          <p:nvPr/>
        </p:nvSpPr>
        <p:spPr>
          <a:xfrm>
            <a:off x="0" y="224037"/>
            <a:ext cx="818541" cy="4431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latin typeface="微軟正黑體" panose="020B0604030504040204" pitchFamily="34" charset="-120"/>
              <a:ea typeface="微軟正黑體" panose="020B0604030504040204" pitchFamily="34" charset="-120"/>
            </a:endParaRPr>
          </a:p>
        </p:txBody>
      </p:sp>
      <p:pic>
        <p:nvPicPr>
          <p:cNvPr id="8" name="圖片 7"/>
          <p:cNvPicPr/>
          <p:nvPr/>
        </p:nvPicPr>
        <p:blipFill>
          <a:blip r:embed="rId3">
            <a:extLst>
              <a:ext uri="{28A0092B-C50C-407E-A947-70E740481C1C}">
                <a14:useLocalDpi xmlns:a14="http://schemas.microsoft.com/office/drawing/2010/main" val="0"/>
              </a:ext>
            </a:extLst>
          </a:blip>
          <a:stretch>
            <a:fillRect/>
          </a:stretch>
        </p:blipFill>
        <p:spPr>
          <a:xfrm>
            <a:off x="2796108" y="2272705"/>
            <a:ext cx="6758297" cy="4232870"/>
          </a:xfrm>
          <a:prstGeom prst="rect">
            <a:avLst/>
          </a:prstGeom>
        </p:spPr>
      </p:pic>
    </p:spTree>
    <p:extLst>
      <p:ext uri="{BB962C8B-B14F-4D97-AF65-F5344CB8AC3E}">
        <p14:creationId xmlns:p14="http://schemas.microsoft.com/office/powerpoint/2010/main" val="385097941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2" name="標題 1"/>
          <p:cNvSpPr>
            <a:spLocks noGrp="1"/>
          </p:cNvSpPr>
          <p:nvPr>
            <p:ph type="title"/>
          </p:nvPr>
        </p:nvSpPr>
        <p:spPr>
          <a:xfrm>
            <a:off x="818540" y="743565"/>
            <a:ext cx="4457634" cy="332112"/>
          </a:xfrm>
        </p:spPr>
        <p:txBody>
          <a:bodyPr/>
          <a:lstStyle/>
          <a:p>
            <a:r>
              <a:rPr lang="zh-TW" altLang="en-US" sz="1950" b="0" dirty="0">
                <a:latin typeface="微軟正黑體" panose="020B0604030504040204" pitchFamily="34" charset="-120"/>
                <a:ea typeface="微軟正黑體" panose="020B0604030504040204" pitchFamily="34" charset="-120"/>
              </a:rPr>
              <a:t>志願選填相關作業</a:t>
            </a:r>
            <a:r>
              <a:rPr lang="en-US" altLang="zh-TW" sz="1950" b="0" dirty="0">
                <a:latin typeface="微軟正黑體" panose="020B0604030504040204" pitchFamily="34" charset="-120"/>
                <a:ea typeface="微軟正黑體" panose="020B0604030504040204" pitchFamily="34" charset="-120"/>
              </a:rPr>
              <a:t>/ </a:t>
            </a:r>
            <a:r>
              <a:rPr lang="zh-TW" altLang="en-US" sz="1950" b="0" dirty="0">
                <a:latin typeface="微軟正黑體" panose="020B0604030504040204" pitchFamily="34" charset="-120"/>
                <a:ea typeface="微軟正黑體" panose="020B0604030504040204" pitchFamily="34" charset="-120"/>
              </a:rPr>
              <a:t>列印報名表</a:t>
            </a:r>
            <a:r>
              <a:rPr lang="en-US" altLang="zh-TW" sz="1950" b="0" dirty="0">
                <a:latin typeface="微軟正黑體" panose="020B0604030504040204" pitchFamily="34" charset="-120"/>
                <a:ea typeface="微軟正黑體" panose="020B0604030504040204" pitchFamily="34" charset="-120"/>
              </a:rPr>
              <a:t>(</a:t>
            </a:r>
            <a:r>
              <a:rPr lang="zh-TW" altLang="en-US" sz="1950" b="0" dirty="0">
                <a:latin typeface="微軟正黑體" panose="020B0604030504040204" pitchFamily="34" charset="-120"/>
                <a:ea typeface="微軟正黑體" panose="020B0604030504040204" pitchFamily="34" charset="-120"/>
              </a:rPr>
              <a:t>草稿</a:t>
            </a:r>
            <a:r>
              <a:rPr lang="en-US" altLang="zh-TW" sz="1950" b="0" dirty="0">
                <a:latin typeface="微軟正黑體" panose="020B0604030504040204" pitchFamily="34" charset="-120"/>
                <a:ea typeface="微軟正黑體" panose="020B0604030504040204" pitchFamily="34" charset="-120"/>
              </a:rPr>
              <a:t>)</a:t>
            </a:r>
            <a:endParaRPr lang="zh-TW" altLang="en-US" sz="1950" b="0" dirty="0">
              <a:latin typeface="微軟正黑體" panose="020B0604030504040204" pitchFamily="34" charset="-120"/>
              <a:ea typeface="微軟正黑體" panose="020B0604030504040204" pitchFamily="34" charset="-120"/>
            </a:endParaRPr>
          </a:p>
        </p:txBody>
      </p:sp>
      <p:sp>
        <p:nvSpPr>
          <p:cNvPr id="3" name="文字版面配置區 2"/>
          <p:cNvSpPr>
            <a:spLocks noGrp="1"/>
          </p:cNvSpPr>
          <p:nvPr>
            <p:ph type="body" idx="1"/>
          </p:nvPr>
        </p:nvSpPr>
        <p:spPr>
          <a:xfrm>
            <a:off x="2710383" y="1781850"/>
            <a:ext cx="7302750" cy="805955"/>
          </a:xfrm>
        </p:spPr>
        <p:txBody>
          <a:bodyPr>
            <a:normAutofit fontScale="92500"/>
          </a:bodyPr>
          <a:lstStyle/>
          <a:p>
            <a:pPr marL="61908" indent="0">
              <a:buClrTx/>
              <a:buSzPct val="100000"/>
              <a:buNone/>
            </a:pPr>
            <a:r>
              <a:rPr lang="zh-TW" altLang="en-US" dirty="0">
                <a:latin typeface="微軟正黑體" panose="020B0604030504040204" pitchFamily="34" charset="-120"/>
                <a:ea typeface="微軟正黑體" panose="020B0604030504040204" pitchFamily="34" charset="-120"/>
              </a:rPr>
              <a:t>學生端可以列印學生報名表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草稿</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與家長或老師做</a:t>
            </a:r>
            <a:r>
              <a:rPr lang="zh-TW" altLang="en-US" dirty="0" smtClean="0">
                <a:latin typeface="微軟正黑體" panose="020B0604030504040204" pitchFamily="34" charset="-120"/>
                <a:ea typeface="微軟正黑體" panose="020B0604030504040204" pitchFamily="34" charset="-120"/>
              </a:rPr>
              <a:t>討論</a:t>
            </a:r>
            <a:endParaRPr lang="zh-TW" altLang="en-US" dirty="0">
              <a:latin typeface="微軟正黑體" panose="020B0604030504040204" pitchFamily="34" charset="-120"/>
              <a:ea typeface="微軟正黑體" panose="020B0604030504040204" pitchFamily="34" charset="-120"/>
            </a:endParaRPr>
          </a:p>
        </p:txBody>
      </p:sp>
      <p:sp>
        <p:nvSpPr>
          <p:cNvPr id="165" name="Google Shape;165;p19"/>
          <p:cNvSpPr txBox="1">
            <a:spLocks noGrp="1"/>
          </p:cNvSpPr>
          <p:nvPr>
            <p:ph type="sldNum" idx="12"/>
          </p:nvPr>
        </p:nvSpPr>
        <p:spPr>
          <a:prstGeom prst="rect">
            <a:avLst/>
          </a:prstGeom>
        </p:spPr>
        <p:txBody>
          <a:bodyPr spcFirstLastPara="1" vert="horz" wrap="square" lIns="74283" tIns="74283" rIns="74283" bIns="74283" rtlCol="0" anchor="t" anchorCtr="0">
            <a:noAutofit/>
          </a:bodyPr>
          <a:lstStyle/>
          <a:p>
            <a:fld id="{00000000-1234-1234-1234-123412341234}" type="slidenum">
              <a:rPr lang="en"/>
              <a:pPr/>
              <a:t>68</a:t>
            </a:fld>
            <a:endParaRPr/>
          </a:p>
        </p:txBody>
      </p:sp>
      <p:sp>
        <p:nvSpPr>
          <p:cNvPr id="18" name="標題 1"/>
          <p:cNvSpPr txBox="1">
            <a:spLocks/>
          </p:cNvSpPr>
          <p:nvPr/>
        </p:nvSpPr>
        <p:spPr>
          <a:xfrm>
            <a:off x="818540" y="229716"/>
            <a:ext cx="5017744"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rgbClr val="7030A0"/>
                </a:solidFill>
              </a:rPr>
              <a:t>九</a:t>
            </a:r>
            <a:r>
              <a:rPr lang="zh-TW" altLang="en-US" sz="2167" dirty="0" smtClean="0">
                <a:solidFill>
                  <a:srgbClr val="7030A0"/>
                </a:solidFill>
              </a:rPr>
              <a:t>、</a:t>
            </a:r>
            <a:r>
              <a:rPr lang="zh-TW" altLang="en-US" sz="2167" dirty="0">
                <a:solidFill>
                  <a:srgbClr val="7030A0"/>
                </a:solidFill>
              </a:rPr>
              <a:t>列印報名表</a:t>
            </a:r>
            <a:r>
              <a:rPr lang="en-US" altLang="zh-TW" sz="2167" dirty="0">
                <a:solidFill>
                  <a:srgbClr val="7030A0"/>
                </a:solidFill>
              </a:rPr>
              <a:t>(</a:t>
            </a:r>
            <a:r>
              <a:rPr lang="zh-TW" altLang="en-US" sz="2167" dirty="0">
                <a:solidFill>
                  <a:srgbClr val="7030A0"/>
                </a:solidFill>
              </a:rPr>
              <a:t>草稿</a:t>
            </a:r>
            <a:r>
              <a:rPr lang="en-US" altLang="zh-TW" sz="2167" dirty="0">
                <a:solidFill>
                  <a:srgbClr val="7030A0"/>
                </a:solidFill>
              </a:rPr>
              <a:t>)</a:t>
            </a:r>
            <a:endParaRPr lang="zh-TW" altLang="en-US" sz="2167" dirty="0">
              <a:solidFill>
                <a:srgbClr val="7030A0"/>
              </a:solidFill>
            </a:endParaRPr>
          </a:p>
        </p:txBody>
      </p:sp>
      <p:sp>
        <p:nvSpPr>
          <p:cNvPr id="19" name="矩形 18"/>
          <p:cNvSpPr/>
          <p:nvPr/>
        </p:nvSpPr>
        <p:spPr>
          <a:xfrm>
            <a:off x="0" y="189287"/>
            <a:ext cx="818541" cy="44311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latin typeface="微軟正黑體" panose="020B0604030504040204" pitchFamily="34" charset="-120"/>
              <a:ea typeface="微軟正黑體" panose="020B0604030504040204" pitchFamily="34" charset="-120"/>
            </a:endParaRPr>
          </a:p>
        </p:txBody>
      </p:sp>
      <p:pic>
        <p:nvPicPr>
          <p:cNvPr id="8" name="圖片 7"/>
          <p:cNvPicPr/>
          <p:nvPr/>
        </p:nvPicPr>
        <p:blipFill>
          <a:blip r:embed="rId3">
            <a:extLst>
              <a:ext uri="{28A0092B-C50C-407E-A947-70E740481C1C}">
                <a14:useLocalDpi xmlns:a14="http://schemas.microsoft.com/office/drawing/2010/main" val="0"/>
              </a:ext>
            </a:extLst>
          </a:blip>
          <a:stretch>
            <a:fillRect/>
          </a:stretch>
        </p:blipFill>
        <p:spPr bwMode="auto">
          <a:xfrm>
            <a:off x="2223317" y="2831682"/>
            <a:ext cx="8276882" cy="2831180"/>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5668397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6" name="Google Shape;110;p15"/>
          <p:cNvSpPr txBox="1">
            <a:spLocks/>
          </p:cNvSpPr>
          <p:nvPr/>
        </p:nvSpPr>
        <p:spPr>
          <a:xfrm>
            <a:off x="5665886" y="2830594"/>
            <a:ext cx="3366549" cy="942446"/>
          </a:xfrm>
          <a:prstGeom prst="rect">
            <a:avLst/>
          </a:prstGeom>
        </p:spPr>
        <p:txBody>
          <a:bodyPr spcFirstLastPara="1" wrap="square" lIns="74283" tIns="74283" rIns="74283" bIns="74283" anchor="b" anchorCtr="0">
            <a:noAutofit/>
          </a:bodyPr>
          <a:lstStyle>
            <a:lvl1pPr algn="l" defTabSz="514350" rtl="0" eaLnBrk="1" latinLnBrk="0" hangingPunct="1">
              <a:lnSpc>
                <a:spcPct val="90000"/>
              </a:lnSpc>
              <a:spcBef>
                <a:spcPct val="0"/>
              </a:spcBef>
              <a:buNone/>
              <a:defRPr sz="1500" b="1" kern="1200">
                <a:solidFill>
                  <a:schemeClr val="tx1"/>
                </a:solidFill>
                <a:latin typeface="微軟正黑體" panose="020B0604030504040204" pitchFamily="34" charset="-120"/>
                <a:ea typeface="微軟正黑體" panose="020B0604030504040204" pitchFamily="34" charset="-120"/>
                <a:cs typeface="+mj-cs"/>
              </a:defRPr>
            </a:lvl1pPr>
          </a:lstStyle>
          <a:p>
            <a:pPr algn="dist">
              <a:lnSpc>
                <a:spcPct val="100000"/>
              </a:lnSpc>
              <a:spcBef>
                <a:spcPts val="0"/>
              </a:spcBef>
              <a:defRPr/>
            </a:pPr>
            <a:r>
              <a:rPr lang="zh-TW" altLang="en-US" sz="5850" dirty="0">
                <a:solidFill>
                  <a:schemeClr val="tx1">
                    <a:lumMod val="65000"/>
                    <a:lumOff val="35000"/>
                  </a:schemeClr>
                </a:solidFill>
                <a:latin typeface="Microsoft YaHei" panose="020B0503020204020204" pitchFamily="34" charset="-122"/>
                <a:ea typeface="Microsoft YaHei" panose="020B0503020204020204" pitchFamily="34" charset="-122"/>
                <a:cs typeface="Arial"/>
              </a:rPr>
              <a:t>輔導老師</a:t>
            </a:r>
          </a:p>
        </p:txBody>
      </p:sp>
      <p:sp>
        <p:nvSpPr>
          <p:cNvPr id="7" name="文字方塊 6"/>
          <p:cNvSpPr txBox="1"/>
          <p:nvPr/>
        </p:nvSpPr>
        <p:spPr>
          <a:xfrm>
            <a:off x="6185379" y="3672368"/>
            <a:ext cx="2174851" cy="992579"/>
          </a:xfrm>
          <a:prstGeom prst="rect">
            <a:avLst/>
          </a:prstGeom>
          <a:noFill/>
        </p:spPr>
        <p:txBody>
          <a:bodyPr wrap="square" rtlCol="0">
            <a:spAutoFit/>
          </a:bodyPr>
          <a:lstStyle/>
          <a:p>
            <a:pPr algn="dist">
              <a:defRPr/>
            </a:pPr>
            <a:r>
              <a:rPr lang="zh-TW" altLang="en-US" sz="5850" b="1" dirty="0">
                <a:solidFill>
                  <a:schemeClr val="tx1">
                    <a:lumMod val="65000"/>
                    <a:lumOff val="35000"/>
                  </a:schemeClr>
                </a:solidFill>
                <a:latin typeface="Microsoft YaHei" panose="020B0503020204020204" pitchFamily="34" charset="-122"/>
                <a:ea typeface="Microsoft YaHei" panose="020B0503020204020204" pitchFamily="34" charset="-122"/>
              </a:rPr>
              <a:t>導師</a:t>
            </a:r>
          </a:p>
        </p:txBody>
      </p:sp>
      <p:sp>
        <p:nvSpPr>
          <p:cNvPr id="8" name="等腰三角形 7"/>
          <p:cNvSpPr/>
          <p:nvPr/>
        </p:nvSpPr>
        <p:spPr>
          <a:xfrm>
            <a:off x="3091599" y="2371213"/>
            <a:ext cx="2574286" cy="2193811"/>
          </a:xfrm>
          <a:prstGeom prst="triangle">
            <a:avLst/>
          </a:prstGeom>
          <a:solidFill>
            <a:schemeClr val="tx1">
              <a:lumMod val="65000"/>
              <a:lumOff val="35000"/>
              <a:alpha val="14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p>
        </p:txBody>
      </p:sp>
      <p:sp>
        <p:nvSpPr>
          <p:cNvPr id="9" name="TextBox 7"/>
          <p:cNvSpPr txBox="1"/>
          <p:nvPr/>
        </p:nvSpPr>
        <p:spPr>
          <a:xfrm>
            <a:off x="3389584" y="2700410"/>
            <a:ext cx="1962397" cy="2092881"/>
          </a:xfrm>
          <a:prstGeom prst="rect">
            <a:avLst/>
          </a:prstGeom>
          <a:noFill/>
        </p:spPr>
        <p:txBody>
          <a:bodyPr wrap="none" rtlCol="0">
            <a:spAutoFit/>
          </a:bodyPr>
          <a:lstStyle/>
          <a:p>
            <a:r>
              <a:rPr lang="en-US" altLang="zh-CN" sz="13000" dirty="0">
                <a:solidFill>
                  <a:srgbClr val="92D050"/>
                </a:solidFill>
                <a:latin typeface="Impact" panose="020B0806030902050204" pitchFamily="34" charset="0"/>
              </a:rPr>
              <a:t>03</a:t>
            </a:r>
            <a:endParaRPr lang="zh-CN" altLang="en-US" sz="13000" dirty="0">
              <a:solidFill>
                <a:srgbClr val="92D050"/>
              </a:solidFill>
              <a:latin typeface="Impact" panose="020B0806030902050204" pitchFamily="34" charset="0"/>
            </a:endParaRPr>
          </a:p>
        </p:txBody>
      </p:sp>
    </p:spTree>
    <p:extLst>
      <p:ext uri="{BB962C8B-B14F-4D97-AF65-F5344CB8AC3E}">
        <p14:creationId xmlns:p14="http://schemas.microsoft.com/office/powerpoint/2010/main" val="12016534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6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100" fill="hold"/>
                                        <p:tgtEl>
                                          <p:spTgt spid="8"/>
                                        </p:tgtEl>
                                        <p:attrNameLst>
                                          <p:attrName>ppt_x</p:attrName>
                                        </p:attrNameLst>
                                      </p:cBhvr>
                                      <p:tavLst>
                                        <p:tav tm="0">
                                          <p:val>
                                            <p:strVal val="0-#ppt_w/2"/>
                                          </p:val>
                                        </p:tav>
                                        <p:tav tm="100000">
                                          <p:val>
                                            <p:strVal val="#ppt_x"/>
                                          </p:val>
                                        </p:tav>
                                      </p:tavLst>
                                    </p:anim>
                                    <p:anim calcmode="lin" valueType="num">
                                      <p:cBhvr additive="base">
                                        <p:cTn id="8" dur="1100" fill="hold"/>
                                        <p:tgtEl>
                                          <p:spTgt spid="8"/>
                                        </p:tgtEl>
                                        <p:attrNameLst>
                                          <p:attrName>ppt_y</p:attrName>
                                        </p:attrNameLst>
                                      </p:cBhvr>
                                      <p:tavLst>
                                        <p:tav tm="0">
                                          <p:val>
                                            <p:strVal val="0-#ppt_h/2"/>
                                          </p:val>
                                        </p:tav>
                                        <p:tav tm="100000">
                                          <p:val>
                                            <p:strVal val="#ppt_y"/>
                                          </p:val>
                                        </p:tav>
                                      </p:tavLst>
                                    </p:anim>
                                  </p:childTnLst>
                                </p:cTn>
                              </p:par>
                              <p:par>
                                <p:cTn id="9" presetID="8" presetClass="emph" presetSubtype="0" fill="hold" grpId="1" nodeType="withEffect">
                                  <p:stCondLst>
                                    <p:cond delay="700"/>
                                  </p:stCondLst>
                                  <p:childTnLst>
                                    <p:animRot by="21600000">
                                      <p:cBhvr>
                                        <p:cTn id="10" dur="1100" fill="hold"/>
                                        <p:tgtEl>
                                          <p:spTgt spid="8"/>
                                        </p:tgtEl>
                                        <p:attrNameLst>
                                          <p:attrName>r</p:attrName>
                                        </p:attrNameLst>
                                      </p:cBhvr>
                                    </p:animRot>
                                  </p:childTnLst>
                                </p:cTn>
                              </p:par>
                            </p:childTnLst>
                          </p:cTn>
                        </p:par>
                        <p:par>
                          <p:cTn id="11" fill="hold">
                            <p:stCondLst>
                              <p:cond delay="18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8" name="文字方塊 2"/>
          <p:cNvSpPr txBox="1">
            <a:spLocks noChangeArrowheads="1"/>
          </p:cNvSpPr>
          <p:nvPr/>
        </p:nvSpPr>
        <p:spPr bwMode="auto">
          <a:xfrm>
            <a:off x="2723368" y="1497968"/>
            <a:ext cx="4903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點選國中學校承辦人員</a:t>
            </a:r>
          </a:p>
        </p:txBody>
      </p:sp>
      <p:sp>
        <p:nvSpPr>
          <p:cNvPr id="3" name="投影片編號版面配置區 2"/>
          <p:cNvSpPr>
            <a:spLocks noGrp="1"/>
          </p:cNvSpPr>
          <p:nvPr>
            <p:ph type="sldNum" idx="12"/>
          </p:nvPr>
        </p:nvSpPr>
        <p:spPr/>
        <p:txBody>
          <a:bodyPr/>
          <a:lstStyle/>
          <a:p>
            <a:fld id="{00000000-1234-1234-1234-123412341234}" type="slidenum">
              <a:rPr lang="en" smtClean="0"/>
              <a:pPr/>
              <a:t>7</a:t>
            </a:fld>
            <a:endParaRPr lang="en"/>
          </a:p>
        </p:txBody>
      </p:sp>
      <p:sp>
        <p:nvSpPr>
          <p:cNvPr id="20" name="矩形 19"/>
          <p:cNvSpPr/>
          <p:nvPr/>
        </p:nvSpPr>
        <p:spPr>
          <a:xfrm>
            <a:off x="0" y="322667"/>
            <a:ext cx="818541" cy="4431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solidFill>
                <a:srgbClr val="00B050"/>
              </a:solidFill>
            </a:endParaRPr>
          </a:p>
        </p:txBody>
      </p:sp>
      <p:sp>
        <p:nvSpPr>
          <p:cNvPr id="21" name="TextBox 107"/>
          <p:cNvSpPr txBox="1"/>
          <p:nvPr/>
        </p:nvSpPr>
        <p:spPr>
          <a:xfrm>
            <a:off x="740530" y="321004"/>
            <a:ext cx="2808312" cy="425822"/>
          </a:xfrm>
          <a:prstGeom prst="rect">
            <a:avLst/>
          </a:prstGeom>
          <a:noFill/>
          <a:effectLst/>
        </p:spPr>
        <p:txBody>
          <a:bodyPr wrap="square" rtlCol="0">
            <a:spAutoFit/>
          </a:bodyPr>
          <a:lstStyle/>
          <a:p>
            <a:r>
              <a:rPr lang="zh-TW" altLang="en-US" sz="2167" b="1" dirty="0">
                <a:solidFill>
                  <a:srgbClr val="00B050"/>
                </a:solidFill>
                <a:latin typeface="微軟正黑體" panose="020B0604030504040204" pitchFamily="34" charset="-120"/>
                <a:ea typeface="微軟正黑體" panose="020B0604030504040204" pitchFamily="34" charset="-120"/>
              </a:rPr>
              <a:t>一、登入</a:t>
            </a:r>
          </a:p>
        </p:txBody>
      </p:sp>
      <p:pic>
        <p:nvPicPr>
          <p:cNvPr id="7" name="圖片 6"/>
          <p:cNvPicPr/>
          <p:nvPr/>
        </p:nvPicPr>
        <p:blipFill>
          <a:blip r:embed="rId3" cstate="print">
            <a:extLst>
              <a:ext uri="{28A0092B-C50C-407E-A947-70E740481C1C}">
                <a14:useLocalDpi xmlns:a14="http://schemas.microsoft.com/office/drawing/2010/main" val="0"/>
              </a:ext>
            </a:extLst>
          </a:blip>
          <a:stretch>
            <a:fillRect/>
          </a:stretch>
        </p:blipFill>
        <p:spPr bwMode="auto">
          <a:xfrm>
            <a:off x="1744799" y="2198770"/>
            <a:ext cx="8056927" cy="4134365"/>
          </a:xfrm>
          <a:prstGeom prst="rect">
            <a:avLst/>
          </a:prstGeom>
          <a:noFill/>
          <a:ln w="6350" cmpd="sng">
            <a:solidFill>
              <a:srgbClr val="000000"/>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xfrm>
            <a:off x="10603183" y="5895263"/>
            <a:ext cx="445819" cy="319800"/>
          </a:xfrm>
          <a:prstGeom prst="rect">
            <a:avLst/>
          </a:prstGeom>
        </p:spPr>
        <p:txBody>
          <a:bodyPr spcFirstLastPara="1" vert="horz" wrap="square" lIns="74283" tIns="74283" rIns="74283" bIns="74283" rtlCol="0" anchor="t" anchorCtr="0">
            <a:noAutofit/>
          </a:bodyPr>
          <a:lstStyle/>
          <a:p>
            <a:fld id="{00000000-1234-1234-1234-123412341234}" type="slidenum">
              <a:rPr lang="en"/>
              <a:pPr/>
              <a:t>70</a:t>
            </a:fld>
            <a:endParaRPr dirty="0"/>
          </a:p>
        </p:txBody>
      </p:sp>
      <p:sp>
        <p:nvSpPr>
          <p:cNvPr id="19" name="文字方塊 9"/>
          <p:cNvSpPr txBox="1">
            <a:spLocks noChangeArrowheads="1"/>
          </p:cNvSpPr>
          <p:nvPr/>
        </p:nvSpPr>
        <p:spPr bwMode="auto">
          <a:xfrm>
            <a:off x="2630124" y="1467740"/>
            <a:ext cx="551946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zh-TW" altLang="en-US" sz="2600" dirty="0">
                <a:latin typeface="微軟正黑體" panose="020B0604030504040204" pitchFamily="34" charset="-120"/>
                <a:ea typeface="微軟正黑體" panose="020B0604030504040204" pitchFamily="34" charset="-120"/>
              </a:rPr>
              <a:t>依</a:t>
            </a:r>
            <a:r>
              <a:rPr lang="zh-TW" altLang="en-US" sz="2600" dirty="0">
                <a:solidFill>
                  <a:srgbClr val="333333"/>
                </a:solidFill>
                <a:latin typeface="微軟正黑體" panose="020B0604030504040204" pitchFamily="34" charset="-120"/>
                <a:ea typeface="微軟正黑體" panose="020B0604030504040204" pitchFamily="34" charset="-120"/>
              </a:rPr>
              <a:t>使用者不同，</a:t>
            </a:r>
            <a:r>
              <a:rPr lang="zh-TW" altLang="en-US" sz="2600" dirty="0">
                <a:latin typeface="微軟正黑體" panose="020B0604030504040204" pitchFamily="34" charset="-120"/>
                <a:ea typeface="微軟正黑體" panose="020B0604030504040204" pitchFamily="34" charset="-120"/>
              </a:rPr>
              <a:t>選擇您要執行的身分</a:t>
            </a:r>
          </a:p>
        </p:txBody>
      </p:sp>
      <p:sp>
        <p:nvSpPr>
          <p:cNvPr id="17" name="標題 1"/>
          <p:cNvSpPr txBox="1">
            <a:spLocks/>
          </p:cNvSpPr>
          <p:nvPr/>
        </p:nvSpPr>
        <p:spPr>
          <a:xfrm>
            <a:off x="818540" y="291626"/>
            <a:ext cx="5017744"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rgbClr val="00B050"/>
                </a:solidFill>
              </a:rPr>
              <a:t>一、登入</a:t>
            </a:r>
          </a:p>
        </p:txBody>
      </p:sp>
      <p:sp>
        <p:nvSpPr>
          <p:cNvPr id="18" name="矩形 17"/>
          <p:cNvSpPr/>
          <p:nvPr/>
        </p:nvSpPr>
        <p:spPr>
          <a:xfrm>
            <a:off x="0" y="251197"/>
            <a:ext cx="818541" cy="4431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latin typeface="微軟正黑體" panose="020B0604030504040204" pitchFamily="34" charset="-120"/>
              <a:ea typeface="微軟正黑體" panose="020B0604030504040204" pitchFamily="34" charset="-120"/>
            </a:endParaRPr>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8084" y="2278150"/>
            <a:ext cx="6976399" cy="3464923"/>
          </a:xfrm>
          <a:prstGeom prst="rect">
            <a:avLst/>
          </a:prstGeom>
        </p:spPr>
      </p:pic>
      <p:sp>
        <p:nvSpPr>
          <p:cNvPr id="2" name="矩形 1"/>
          <p:cNvSpPr/>
          <p:nvPr/>
        </p:nvSpPr>
        <p:spPr>
          <a:xfrm>
            <a:off x="3785644" y="3144253"/>
            <a:ext cx="1379914" cy="17967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2517632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9706" y="1963484"/>
            <a:ext cx="3441438" cy="35670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文字方塊 17"/>
          <p:cNvSpPr txBox="1"/>
          <p:nvPr/>
        </p:nvSpPr>
        <p:spPr>
          <a:xfrm>
            <a:off x="6078492" y="3150626"/>
            <a:ext cx="3945958" cy="692497"/>
          </a:xfrm>
          <a:prstGeom prst="rect">
            <a:avLst/>
          </a:prstGeom>
          <a:solidFill>
            <a:schemeClr val="accent2">
              <a:lumMod val="20000"/>
              <a:lumOff val="80000"/>
            </a:schemeClr>
          </a:solidFill>
          <a:ln>
            <a:solidFill>
              <a:schemeClr val="accent4">
                <a:lumMod val="75000"/>
              </a:schemeClr>
            </a:solidFill>
          </a:ln>
        </p:spPr>
        <p:txBody>
          <a:bodyPr wrap="square">
            <a:spAutoFit/>
          </a:bodyPr>
          <a:lstStyle/>
          <a:p>
            <a:pPr eaLnBrk="1" hangingPunct="1">
              <a:defRPr/>
            </a:pPr>
            <a:r>
              <a:rPr lang="zh-TW" altLang="zh-TW" sz="1950" b="1" dirty="0">
                <a:solidFill>
                  <a:srgbClr val="333333"/>
                </a:solidFill>
                <a:latin typeface="微軟正黑體" panose="020B0604030504040204" pitchFamily="34" charset="-120"/>
                <a:ea typeface="微軟正黑體" panose="020B0604030504040204" pitchFamily="34" charset="-120"/>
              </a:rPr>
              <a:t>帳號</a:t>
            </a:r>
            <a:r>
              <a:rPr lang="zh-TW" altLang="en-US" sz="1950" b="1" dirty="0">
                <a:solidFill>
                  <a:srgbClr val="333333"/>
                </a:solidFill>
                <a:latin typeface="微軟正黑體" panose="020B0604030504040204" pitchFamily="34" charset="-120"/>
                <a:ea typeface="微軟正黑體" panose="020B0604030504040204" pitchFamily="34" charset="-120"/>
              </a:rPr>
              <a:t>、密碼：</a:t>
            </a:r>
            <a:r>
              <a:rPr lang="zh-TW" altLang="en-US" sz="1950" dirty="0">
                <a:solidFill>
                  <a:srgbClr val="333333"/>
                </a:solidFill>
                <a:latin typeface="微軟正黑體" panose="020B0604030504040204" pitchFamily="34" charset="-120"/>
                <a:ea typeface="微軟正黑體" panose="020B0604030504040204" pitchFamily="34" charset="-120"/>
              </a:rPr>
              <a:t>由</a:t>
            </a:r>
            <a:r>
              <a:rPr lang="zh-TW" altLang="en-US" sz="1950" u="sng" dirty="0">
                <a:solidFill>
                  <a:srgbClr val="333333"/>
                </a:solidFill>
                <a:latin typeface="微軟正黑體" panose="020B0604030504040204" pitchFamily="34" charset="-120"/>
                <a:ea typeface="微軟正黑體" panose="020B0604030504040204" pitchFamily="34" charset="-120"/>
              </a:rPr>
              <a:t>國中承辦人</a:t>
            </a:r>
            <a:r>
              <a:rPr lang="zh-TW" altLang="en-US" sz="1950" dirty="0">
                <a:solidFill>
                  <a:srgbClr val="333333"/>
                </a:solidFill>
                <a:latin typeface="微軟正黑體" panose="020B0604030504040204" pitchFamily="34" charset="-120"/>
                <a:ea typeface="微軟正黑體" panose="020B0604030504040204" pitchFamily="34" charset="-120"/>
              </a:rPr>
              <a:t>員建置，並請提供之。</a:t>
            </a:r>
            <a:endParaRPr lang="en-US" altLang="zh-TW" sz="1950" dirty="0">
              <a:solidFill>
                <a:srgbClr val="333333"/>
              </a:solidFill>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6078495" y="4231381"/>
            <a:ext cx="2700073" cy="392415"/>
          </a:xfrm>
          <a:prstGeom prst="rect">
            <a:avLst/>
          </a:prstGeom>
          <a:solidFill>
            <a:schemeClr val="accent2">
              <a:lumMod val="20000"/>
              <a:lumOff val="80000"/>
            </a:schemeClr>
          </a:solidFill>
          <a:ln>
            <a:solidFill>
              <a:schemeClr val="accent4">
                <a:lumMod val="75000"/>
              </a:schemeClr>
            </a:solidFill>
          </a:ln>
        </p:spPr>
        <p:txBody>
          <a:bodyPr wrap="square">
            <a:spAutoFit/>
          </a:bodyPr>
          <a:lstStyle>
            <a:defPPr marR="0" lvl="0" algn="l" rtl="0">
              <a:lnSpc>
                <a:spcPct val="100000"/>
              </a:lnSpc>
              <a:spcBef>
                <a:spcPts val="0"/>
              </a:spcBef>
              <a:spcAft>
                <a:spcPts val="0"/>
              </a:spcAft>
            </a:defPPr>
            <a:lvl1pPr eaLnBrk="1" hangingPunct="1">
              <a:defRPr sz="2000" b="1">
                <a:solidFill>
                  <a:srgbClr val="333333"/>
                </a:solidFill>
                <a:latin typeface="華康粗圓體" pitchFamily="49" charset="-120"/>
                <a:ea typeface="華康粗圓體" pitchFamily="49" charset="-120"/>
              </a:defRPr>
            </a:lvl1pPr>
          </a:lstStyle>
          <a:p>
            <a:r>
              <a:rPr lang="zh-TW" altLang="en-US" sz="1950" dirty="0">
                <a:latin typeface="微軟正黑體" panose="020B0604030504040204" pitchFamily="34" charset="-120"/>
                <a:ea typeface="微軟正黑體" panose="020B0604030504040204" pitchFamily="34" charset="-120"/>
              </a:rPr>
              <a:t>驗證碼</a:t>
            </a:r>
            <a:r>
              <a:rPr lang="zh-TW" altLang="zh-TW" sz="1950" dirty="0">
                <a:latin typeface="微軟正黑體" panose="020B0604030504040204" pitchFamily="34" charset="-120"/>
                <a:ea typeface="微軟正黑體" panose="020B0604030504040204" pitchFamily="34" charset="-120"/>
              </a:rPr>
              <a:t>：</a:t>
            </a:r>
            <a:r>
              <a:rPr lang="zh-TW" altLang="en-US" sz="1950" dirty="0">
                <a:latin typeface="微軟正黑體" panose="020B0604030504040204" pitchFamily="34" charset="-120"/>
                <a:ea typeface="微軟正黑體" panose="020B0604030504040204" pitchFamily="34" charset="-120"/>
              </a:rPr>
              <a:t>依圖示輸入</a:t>
            </a:r>
            <a:endParaRPr lang="en-US" altLang="zh-TW" sz="1950" dirty="0">
              <a:latin typeface="微軟正黑體" panose="020B0604030504040204" pitchFamily="34" charset="-120"/>
              <a:ea typeface="微軟正黑體" panose="020B0604030504040204" pitchFamily="34" charset="-120"/>
            </a:endParaRPr>
          </a:p>
        </p:txBody>
      </p:sp>
      <p:sp>
        <p:nvSpPr>
          <p:cNvPr id="26" name="矩形 25"/>
          <p:cNvSpPr/>
          <p:nvPr/>
        </p:nvSpPr>
        <p:spPr>
          <a:xfrm>
            <a:off x="0" y="260250"/>
            <a:ext cx="818541" cy="4431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latin typeface="微軟正黑體" panose="020B0604030504040204" pitchFamily="34" charset="-120"/>
              <a:ea typeface="微軟正黑體" panose="020B0604030504040204" pitchFamily="34" charset="-120"/>
            </a:endParaRPr>
          </a:p>
        </p:txBody>
      </p:sp>
      <p:sp>
        <p:nvSpPr>
          <p:cNvPr id="8" name="矩形圖說文字 7"/>
          <p:cNvSpPr/>
          <p:nvPr/>
        </p:nvSpPr>
        <p:spPr bwMode="auto">
          <a:xfrm>
            <a:off x="6078493" y="2376777"/>
            <a:ext cx="3004396" cy="592761"/>
          </a:xfrm>
          <a:prstGeom prst="wedgeRectCallout">
            <a:avLst>
              <a:gd name="adj1" fmla="val -104046"/>
              <a:gd name="adj2" fmla="val 22954"/>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a:lstStyle/>
          <a:p>
            <a:pPr eaLnBrk="1" hangingPunct="1">
              <a:lnSpc>
                <a:spcPct val="150000"/>
              </a:lnSpc>
              <a:defRPr/>
            </a:pPr>
            <a:r>
              <a:rPr lang="zh-TW" altLang="en-US" sz="2119" spc="108" dirty="0">
                <a:solidFill>
                  <a:srgbClr val="333333"/>
                </a:solidFill>
                <a:latin typeface="微軟正黑體" panose="020B0604030504040204" pitchFamily="34" charset="-120"/>
                <a:ea typeface="微軟正黑體" panose="020B0604030504040204" pitchFamily="34" charset="-120"/>
              </a:rPr>
              <a:t>下拉選單</a:t>
            </a:r>
            <a:r>
              <a:rPr lang="zh-TW" altLang="en-US" sz="2119" u="sng" spc="108" dirty="0">
                <a:solidFill>
                  <a:srgbClr val="333333"/>
                </a:solidFill>
                <a:latin typeface="微軟正黑體" panose="020B0604030504040204" pitchFamily="34" charset="-120"/>
                <a:ea typeface="微軟正黑體" panose="020B0604030504040204" pitchFamily="34" charset="-120"/>
              </a:rPr>
              <a:t>選擇學校</a:t>
            </a:r>
            <a:r>
              <a:rPr lang="zh-TW" altLang="en-US" sz="2119" spc="108" dirty="0">
                <a:solidFill>
                  <a:srgbClr val="333333"/>
                </a:solidFill>
                <a:latin typeface="微軟正黑體" panose="020B0604030504040204" pitchFamily="34" charset="-120"/>
                <a:ea typeface="微軟正黑體" panose="020B0604030504040204" pitchFamily="34" charset="-120"/>
              </a:rPr>
              <a:t>。</a:t>
            </a:r>
            <a:endParaRPr lang="en-US" altLang="zh-TW" sz="2119" spc="108" dirty="0">
              <a:solidFill>
                <a:srgbClr val="333333"/>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4"/>
          </p:nvPr>
        </p:nvSpPr>
        <p:spPr/>
        <p:txBody>
          <a:bodyPr/>
          <a:lstStyle/>
          <a:p>
            <a:fld id="{7FE602F6-2A3A-468B-9D96-CB2E1F33B865}" type="slidenum">
              <a:rPr lang="en-US" altLang="zh-TW" smtClean="0"/>
              <a:pPr/>
              <a:t>71</a:t>
            </a:fld>
            <a:endParaRPr lang="en-US" altLang="zh-TW" dirty="0"/>
          </a:p>
        </p:txBody>
      </p:sp>
      <p:sp>
        <p:nvSpPr>
          <p:cNvPr id="9" name="標題 1"/>
          <p:cNvSpPr txBox="1">
            <a:spLocks/>
          </p:cNvSpPr>
          <p:nvPr/>
        </p:nvSpPr>
        <p:spPr>
          <a:xfrm>
            <a:off x="818540" y="300679"/>
            <a:ext cx="5017744"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rgbClr val="00B050"/>
                </a:solidFill>
              </a:rPr>
              <a:t>一、登入</a:t>
            </a:r>
          </a:p>
        </p:txBody>
      </p:sp>
    </p:spTree>
    <p:custDataLst>
      <p:tags r:id="rId1"/>
    </p:custDataLst>
    <p:extLst>
      <p:ext uri="{BB962C8B-B14F-4D97-AF65-F5344CB8AC3E}">
        <p14:creationId xmlns:p14="http://schemas.microsoft.com/office/powerpoint/2010/main" val="341883341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16"/>
          <p:cNvSpPr txBox="1">
            <a:spLocks noGrp="1"/>
          </p:cNvSpPr>
          <p:nvPr>
            <p:ph type="sldNum" idx="12"/>
          </p:nvPr>
        </p:nvSpPr>
        <p:spPr>
          <a:prstGeom prst="rect">
            <a:avLst/>
          </a:prstGeom>
        </p:spPr>
        <p:txBody>
          <a:bodyPr spcFirstLastPara="1" vert="horz" wrap="square" lIns="74283" tIns="74283" rIns="74283" bIns="74283" rtlCol="0" anchor="t" anchorCtr="0">
            <a:noAutofit/>
          </a:bodyPr>
          <a:lstStyle/>
          <a:p>
            <a:fld id="{00000000-1234-1234-1234-123412341234}" type="slidenum">
              <a:rPr lang="en"/>
              <a:pPr/>
              <a:t>72</a:t>
            </a:fld>
            <a:endParaRPr/>
          </a:p>
        </p:txBody>
      </p:sp>
      <p:sp>
        <p:nvSpPr>
          <p:cNvPr id="8" name="標題 1"/>
          <p:cNvSpPr txBox="1">
            <a:spLocks/>
          </p:cNvSpPr>
          <p:nvPr/>
        </p:nvSpPr>
        <p:spPr>
          <a:xfrm>
            <a:off x="818540" y="300679"/>
            <a:ext cx="5017744"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rgbClr val="57A0CD"/>
                </a:solidFill>
              </a:rPr>
              <a:t>二、國中輔導老師及導師帳號之權限</a:t>
            </a:r>
          </a:p>
        </p:txBody>
      </p:sp>
      <p:sp>
        <p:nvSpPr>
          <p:cNvPr id="9" name="矩形 8"/>
          <p:cNvSpPr/>
          <p:nvPr/>
        </p:nvSpPr>
        <p:spPr>
          <a:xfrm>
            <a:off x="0" y="260250"/>
            <a:ext cx="818541" cy="443116"/>
          </a:xfrm>
          <a:prstGeom prst="rect">
            <a:avLst/>
          </a:prstGeom>
          <a:solidFill>
            <a:srgbClr val="57A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latin typeface="微軟正黑體" panose="020B0604030504040204" pitchFamily="34" charset="-120"/>
              <a:ea typeface="微軟正黑體" panose="020B0604030504040204" pitchFamily="34" charset="-120"/>
            </a:endParaRPr>
          </a:p>
        </p:txBody>
      </p:sp>
      <p:sp>
        <p:nvSpPr>
          <p:cNvPr id="7" name="文字版面配置區 1"/>
          <p:cNvSpPr>
            <a:spLocks noGrp="1"/>
          </p:cNvSpPr>
          <p:nvPr>
            <p:ph type="body" idx="1"/>
          </p:nvPr>
        </p:nvSpPr>
        <p:spPr>
          <a:xfrm>
            <a:off x="3507372" y="891529"/>
            <a:ext cx="5144481" cy="5704006"/>
          </a:xfrm>
        </p:spPr>
        <p:txBody>
          <a:bodyPr>
            <a:noAutofit/>
          </a:bodyPr>
          <a:lstStyle/>
          <a:p>
            <a:pPr>
              <a:lnSpc>
                <a:spcPct val="150000"/>
              </a:lnSpc>
            </a:pPr>
            <a:r>
              <a:rPr lang="zh-TW" altLang="en-US" sz="2800" dirty="0"/>
              <a:t>查詢學生</a:t>
            </a:r>
            <a:r>
              <a:rPr lang="zh-TW" altLang="en-US" sz="2800" dirty="0" smtClean="0"/>
              <a:t>基本資料</a:t>
            </a:r>
            <a:endParaRPr lang="en-US" altLang="zh-TW" sz="2800" dirty="0" smtClean="0"/>
          </a:p>
          <a:p>
            <a:pPr>
              <a:lnSpc>
                <a:spcPct val="150000"/>
              </a:lnSpc>
            </a:pPr>
            <a:r>
              <a:rPr lang="zh-TW" altLang="en-US" sz="2800" dirty="0" smtClean="0"/>
              <a:t>還原</a:t>
            </a:r>
            <a:r>
              <a:rPr lang="zh-TW" altLang="en-US" sz="2800" dirty="0"/>
              <a:t>學生預設密碼</a:t>
            </a:r>
            <a:endParaRPr lang="en-US" altLang="zh-TW" sz="2800" dirty="0"/>
          </a:p>
          <a:p>
            <a:pPr>
              <a:lnSpc>
                <a:spcPct val="150000"/>
              </a:lnSpc>
            </a:pPr>
            <a:r>
              <a:rPr lang="zh-TW" altLang="en-US" sz="2800" dirty="0">
                <a:cs typeface="PT Serif" charset="0"/>
                <a:sym typeface="PT Serif" charset="0"/>
              </a:rPr>
              <a:t>清空帳號錯誤次數</a:t>
            </a:r>
            <a:endParaRPr lang="en-US" altLang="zh-TW" sz="2800" dirty="0">
              <a:cs typeface="PT Serif" charset="0"/>
              <a:sym typeface="PT Serif" charset="0"/>
            </a:endParaRPr>
          </a:p>
          <a:p>
            <a:pPr>
              <a:lnSpc>
                <a:spcPct val="150000"/>
              </a:lnSpc>
            </a:pPr>
            <a:r>
              <a:rPr lang="zh-TW" altLang="en-US" sz="2800" dirty="0">
                <a:cs typeface="PT Serif" charset="0"/>
                <a:sym typeface="PT Serif" charset="0"/>
              </a:rPr>
              <a:t>查詢學生志願選填狀況</a:t>
            </a:r>
            <a:endParaRPr lang="en-US" altLang="zh-TW" sz="2800" dirty="0">
              <a:cs typeface="PT Serif" charset="0"/>
              <a:sym typeface="PT Serif" charset="0"/>
            </a:endParaRPr>
          </a:p>
          <a:p>
            <a:pPr>
              <a:lnSpc>
                <a:spcPct val="150000"/>
              </a:lnSpc>
            </a:pPr>
            <a:r>
              <a:rPr lang="zh-TW" altLang="en-US" sz="2800" dirty="0">
                <a:cs typeface="PT Serif" charset="0"/>
              </a:rPr>
              <a:t>學生未填志願狀況</a:t>
            </a:r>
            <a:r>
              <a:rPr lang="zh-TW" altLang="en-US" sz="2800" dirty="0" smtClean="0">
                <a:cs typeface="PT Serif" charset="0"/>
              </a:rPr>
              <a:t>說明</a:t>
            </a:r>
            <a:endParaRPr lang="en-US" altLang="zh-TW" sz="2800" dirty="0" smtClean="0">
              <a:cs typeface="PT Serif" charset="0"/>
            </a:endParaRPr>
          </a:p>
          <a:p>
            <a:pPr>
              <a:lnSpc>
                <a:spcPct val="150000"/>
              </a:lnSpc>
            </a:pPr>
            <a:r>
              <a:rPr lang="zh-TW" altLang="en-US" sz="2800" dirty="0">
                <a:cs typeface="PT Serif" charset="0"/>
              </a:rPr>
              <a:t>列印基本</a:t>
            </a:r>
            <a:r>
              <a:rPr lang="zh-TW" altLang="en-US" sz="2800" dirty="0" smtClean="0">
                <a:cs typeface="PT Serif" charset="0"/>
              </a:rPr>
              <a:t>表單</a:t>
            </a:r>
            <a:endParaRPr lang="en-US" altLang="zh-TW" sz="2800" dirty="0" smtClean="0">
              <a:cs typeface="PT Serif" charset="0"/>
            </a:endParaRPr>
          </a:p>
          <a:p>
            <a:pPr>
              <a:lnSpc>
                <a:spcPct val="150000"/>
              </a:lnSpc>
            </a:pPr>
            <a:r>
              <a:rPr lang="zh-TW" altLang="en-US" sz="2800" dirty="0">
                <a:cs typeface="PT Serif" charset="0"/>
              </a:rPr>
              <a:t>學生未填報名因素</a:t>
            </a:r>
            <a:r>
              <a:rPr lang="zh-TW" altLang="en-US" sz="2800" dirty="0" smtClean="0">
                <a:cs typeface="PT Serif" charset="0"/>
              </a:rPr>
              <a:t>說明</a:t>
            </a:r>
            <a:endParaRPr lang="zh-CN" altLang="en-US" sz="2800" dirty="0" smtClean="0">
              <a:cs typeface="PT Serif" charset="0"/>
            </a:endParaRPr>
          </a:p>
          <a:p>
            <a:pPr>
              <a:lnSpc>
                <a:spcPct val="150000"/>
              </a:lnSpc>
            </a:pPr>
            <a:endParaRPr lang="zh-CN" altLang="en-US" sz="2800" dirty="0">
              <a:cs typeface="PT Serif" charset="0"/>
            </a:endParaRPr>
          </a:p>
        </p:txBody>
      </p:sp>
    </p:spTree>
    <p:extLst>
      <p:ext uri="{BB962C8B-B14F-4D97-AF65-F5344CB8AC3E}">
        <p14:creationId xmlns:p14="http://schemas.microsoft.com/office/powerpoint/2010/main" val="77262733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1" name="矩形 20"/>
          <p:cNvSpPr/>
          <p:nvPr/>
        </p:nvSpPr>
        <p:spPr>
          <a:xfrm>
            <a:off x="992653" y="227098"/>
            <a:ext cx="11199348" cy="6429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608"/>
          </a:p>
        </p:txBody>
      </p:sp>
      <p:sp>
        <p:nvSpPr>
          <p:cNvPr id="119" name="Google Shape;119;p16"/>
          <p:cNvSpPr txBox="1">
            <a:spLocks noGrp="1"/>
          </p:cNvSpPr>
          <p:nvPr>
            <p:ph type="sldNum" idx="12"/>
          </p:nvPr>
        </p:nvSpPr>
        <p:spPr>
          <a:prstGeom prst="rect">
            <a:avLst/>
          </a:prstGeom>
        </p:spPr>
        <p:txBody>
          <a:bodyPr spcFirstLastPara="1" vert="horz" wrap="square" lIns="91425" tIns="91425" rIns="91425" bIns="91425" rtlCol="0" anchor="t" anchorCtr="0">
            <a:noAutofit/>
          </a:bodyPr>
          <a:lstStyle/>
          <a:p>
            <a:fld id="{00000000-1234-1234-1234-123412341234}" type="slidenum">
              <a:rPr lang="en"/>
              <a:pPr/>
              <a:t>73</a:t>
            </a:fld>
            <a:endParaRPr/>
          </a:p>
        </p:txBody>
      </p:sp>
      <p:sp>
        <p:nvSpPr>
          <p:cNvPr id="9" name="矩形 8"/>
          <p:cNvSpPr/>
          <p:nvPr/>
        </p:nvSpPr>
        <p:spPr>
          <a:xfrm>
            <a:off x="0" y="275564"/>
            <a:ext cx="1007435" cy="545373"/>
          </a:xfrm>
          <a:prstGeom prst="rect">
            <a:avLst/>
          </a:prstGeom>
          <a:solidFill>
            <a:srgbClr val="57A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8">
              <a:solidFill>
                <a:srgbClr val="00B050"/>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1007434" y="1411199"/>
            <a:ext cx="5757751" cy="502766"/>
          </a:xfrm>
          <a:prstGeom prst="rect">
            <a:avLst/>
          </a:prstGeom>
          <a:noFill/>
        </p:spPr>
        <p:txBody>
          <a:bodyPr wrap="square" rtlCol="0">
            <a:spAutoFit/>
          </a:bodyPr>
          <a:lstStyle/>
          <a:p>
            <a:r>
              <a:rPr lang="zh-TW" altLang="en-US" sz="2667" dirty="0">
                <a:latin typeface="微軟正黑體" panose="020B0604030504040204" pitchFamily="34" charset="-120"/>
                <a:ea typeface="微軟正黑體" panose="020B0604030504040204" pitchFamily="34" charset="-120"/>
              </a:rPr>
              <a:t>相關作業</a:t>
            </a:r>
            <a:r>
              <a:rPr lang="en-US" altLang="zh-TW" sz="2667" dirty="0">
                <a:latin typeface="微軟正黑體" panose="020B0604030504040204" pitchFamily="34" charset="-120"/>
                <a:ea typeface="微軟正黑體" panose="020B0604030504040204" pitchFamily="34" charset="-120"/>
              </a:rPr>
              <a:t>/</a:t>
            </a:r>
            <a:r>
              <a:rPr lang="zh-TW" altLang="en-US" sz="2667" dirty="0">
                <a:latin typeface="微軟正黑體" panose="020B0604030504040204" pitchFamily="34" charset="-120"/>
                <a:ea typeface="微軟正黑體" panose="020B0604030504040204" pitchFamily="34" charset="-120"/>
              </a:rPr>
              <a:t>學生資料查詢</a:t>
            </a:r>
          </a:p>
        </p:txBody>
      </p:sp>
      <p:sp>
        <p:nvSpPr>
          <p:cNvPr id="7" name="標題 1"/>
          <p:cNvSpPr txBox="1">
            <a:spLocks/>
          </p:cNvSpPr>
          <p:nvPr/>
        </p:nvSpPr>
        <p:spPr>
          <a:xfrm>
            <a:off x="898405" y="849843"/>
            <a:ext cx="5629935" cy="580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667" dirty="0">
                <a:latin typeface="微軟正黑體" panose="020B0604030504040204" pitchFamily="34" charset="-120"/>
                <a:ea typeface="微軟正黑體" panose="020B0604030504040204" pitchFamily="34" charset="-120"/>
              </a:rPr>
              <a:t>2-1</a:t>
            </a:r>
            <a:r>
              <a:rPr lang="zh-TW" altLang="en-US" sz="2667" dirty="0">
                <a:latin typeface="微軟正黑體" panose="020B0604030504040204" pitchFamily="34" charset="-120"/>
                <a:ea typeface="微軟正黑體" panose="020B0604030504040204" pitchFamily="34" charset="-120"/>
              </a:rPr>
              <a:t>查詢學生基本資料</a:t>
            </a:r>
          </a:p>
        </p:txBody>
      </p:sp>
      <p:sp>
        <p:nvSpPr>
          <p:cNvPr id="12" name="矩形 11"/>
          <p:cNvSpPr/>
          <p:nvPr/>
        </p:nvSpPr>
        <p:spPr>
          <a:xfrm>
            <a:off x="1007434" y="1991999"/>
            <a:ext cx="4419381" cy="4031104"/>
          </a:xfrm>
          <a:prstGeom prst="rect">
            <a:avLst/>
          </a:prstGeom>
        </p:spPr>
        <p:txBody>
          <a:bodyPr wrap="square">
            <a:spAutoFit/>
          </a:bodyPr>
          <a:lstStyle/>
          <a:p>
            <a:pPr marL="457189" indent="-457189">
              <a:lnSpc>
                <a:spcPct val="200000"/>
              </a:lnSpc>
              <a:spcBef>
                <a:spcPct val="0"/>
              </a:spcBef>
              <a:buFont typeface="Wingdings" panose="05000000000000000000" pitchFamily="2" charset="2"/>
              <a:buAutoNum type="circleNumWdWhitePlain"/>
              <a:defRPr/>
            </a:pPr>
            <a:r>
              <a:rPr lang="zh-TW" altLang="zh-TW" sz="2133" dirty="0">
                <a:latin typeface="微軟正黑體" panose="020B0604030504040204" pitchFamily="34" charset="-120"/>
                <a:ea typeface="微軟正黑體" panose="020B0604030504040204" pitchFamily="34" charset="-120"/>
              </a:rPr>
              <a:t>於</a:t>
            </a:r>
            <a:r>
              <a:rPr lang="zh-TW" altLang="zh-TW" sz="2133" b="1" u="sng" dirty="0">
                <a:latin typeface="微軟正黑體" panose="020B0604030504040204" pitchFamily="34" charset="-120"/>
                <a:ea typeface="微軟正黑體" panose="020B0604030504040204" pitchFamily="34" charset="-120"/>
              </a:rPr>
              <a:t>查詢區</a:t>
            </a:r>
            <a:r>
              <a:rPr lang="zh-TW" altLang="zh-TW" sz="2133" dirty="0">
                <a:latin typeface="微軟正黑體" panose="020B0604030504040204" pitchFamily="34" charset="-120"/>
                <a:ea typeface="微軟正黑體" panose="020B0604030504040204" pitchFamily="34" charset="-120"/>
              </a:rPr>
              <a:t>輸入學生之</a:t>
            </a:r>
            <a:r>
              <a:rPr lang="zh-TW" altLang="zh-TW" sz="2133" u="sng" dirty="0">
                <a:latin typeface="微軟正黑體" panose="020B0604030504040204" pitchFamily="34" charset="-120"/>
                <a:ea typeface="微軟正黑體" panose="020B0604030504040204" pitchFamily="34" charset="-120"/>
              </a:rPr>
              <a:t>學號</a:t>
            </a:r>
            <a:r>
              <a:rPr lang="zh-TW" altLang="zh-TW" sz="2133" dirty="0">
                <a:latin typeface="微軟正黑體" panose="020B0604030504040204" pitchFamily="34" charset="-120"/>
                <a:ea typeface="微軟正黑體" panose="020B0604030504040204" pitchFamily="34" charset="-120"/>
              </a:rPr>
              <a:t>或</a:t>
            </a:r>
            <a:r>
              <a:rPr lang="zh-TW" altLang="zh-TW" sz="2133" u="sng" dirty="0">
                <a:latin typeface="微軟正黑體" panose="020B0604030504040204" pitchFamily="34" charset="-120"/>
                <a:ea typeface="微軟正黑體" panose="020B0604030504040204" pitchFamily="34" charset="-120"/>
              </a:rPr>
              <a:t>姓名</a:t>
            </a:r>
            <a:r>
              <a:rPr lang="zh-TW" altLang="en-US" sz="2133" dirty="0">
                <a:latin typeface="微軟正黑體" panose="020B0604030504040204" pitchFamily="34" charset="-120"/>
                <a:ea typeface="微軟正黑體" panose="020B0604030504040204" pitchFamily="34" charset="-120"/>
              </a:rPr>
              <a:t>做單筆查詢；選擇</a:t>
            </a:r>
            <a:r>
              <a:rPr lang="zh-TW" altLang="en-US" sz="2133" u="sng" dirty="0">
                <a:latin typeface="微軟正黑體" panose="020B0604030504040204" pitchFamily="34" charset="-120"/>
                <a:ea typeface="微軟正黑體" panose="020B0604030504040204" pitchFamily="34" charset="-120"/>
              </a:rPr>
              <a:t>班級</a:t>
            </a:r>
            <a:r>
              <a:rPr lang="zh-TW" altLang="en-US" sz="2133" dirty="0">
                <a:latin typeface="微軟正黑體" panose="020B0604030504040204" pitchFamily="34" charset="-120"/>
                <a:ea typeface="微軟正黑體" panose="020B0604030504040204" pitchFamily="34" charset="-120"/>
              </a:rPr>
              <a:t>可做班級查詢。</a:t>
            </a:r>
            <a:endParaRPr lang="en-US" altLang="zh-TW" sz="2133" dirty="0">
              <a:latin typeface="微軟正黑體" panose="020B0604030504040204" pitchFamily="34" charset="-120"/>
              <a:ea typeface="微軟正黑體" panose="020B0604030504040204" pitchFamily="34" charset="-120"/>
            </a:endParaRPr>
          </a:p>
          <a:p>
            <a:pPr marL="457189" indent="-457189">
              <a:lnSpc>
                <a:spcPct val="200000"/>
              </a:lnSpc>
              <a:spcBef>
                <a:spcPct val="0"/>
              </a:spcBef>
              <a:buFont typeface="Wingdings" panose="05000000000000000000" pitchFamily="2" charset="2"/>
              <a:buAutoNum type="circleNumWdWhitePlain"/>
              <a:defRPr/>
            </a:pPr>
            <a:r>
              <a:rPr lang="zh-TW" altLang="zh-TW" sz="2133" dirty="0">
                <a:latin typeface="微軟正黑體" panose="020B0604030504040204" pitchFamily="34" charset="-120"/>
                <a:ea typeface="微軟正黑體" panose="020B0604030504040204" pitchFamily="34" charset="-120"/>
              </a:rPr>
              <a:t>點選</a:t>
            </a:r>
            <a:r>
              <a:rPr lang="zh-TW" altLang="zh-TW" sz="2133" b="1" dirty="0">
                <a:latin typeface="微軟正黑體" panose="020B0604030504040204" pitchFamily="34" charset="-120"/>
                <a:ea typeface="微軟正黑體" panose="020B0604030504040204" pitchFamily="34" charset="-120"/>
              </a:rPr>
              <a:t>【查詢】</a:t>
            </a:r>
            <a:r>
              <a:rPr lang="zh-TW" altLang="zh-TW" sz="2133" dirty="0">
                <a:latin typeface="微軟正黑體" panose="020B0604030504040204" pitchFamily="34" charset="-120"/>
                <a:ea typeface="微軟正黑體" panose="020B0604030504040204" pitchFamily="34" charset="-120"/>
              </a:rPr>
              <a:t>按鈕。</a:t>
            </a:r>
            <a:endParaRPr lang="en-US" altLang="zh-TW" sz="2133" dirty="0">
              <a:latin typeface="微軟正黑體" panose="020B0604030504040204" pitchFamily="34" charset="-120"/>
              <a:ea typeface="微軟正黑體" panose="020B0604030504040204" pitchFamily="34" charset="-120"/>
            </a:endParaRPr>
          </a:p>
          <a:p>
            <a:pPr marL="457189" indent="-457189">
              <a:lnSpc>
                <a:spcPct val="200000"/>
              </a:lnSpc>
              <a:spcBef>
                <a:spcPct val="0"/>
              </a:spcBef>
              <a:buFont typeface="Wingdings" panose="05000000000000000000" pitchFamily="2" charset="2"/>
              <a:buAutoNum type="circleNumWdWhitePlain"/>
              <a:defRPr/>
            </a:pPr>
            <a:r>
              <a:rPr lang="zh-TW" altLang="en-US" sz="2133" dirty="0">
                <a:latin typeface="微軟正黑體" panose="020B0604030504040204" pitchFamily="34" charset="-120"/>
                <a:ea typeface="微軟正黑體" panose="020B0604030504040204" pitchFamily="34" charset="-120"/>
              </a:rPr>
              <a:t>點選</a:t>
            </a:r>
            <a:r>
              <a:rPr lang="zh-TW" altLang="en-US" sz="2133" u="sng" dirty="0">
                <a:latin typeface="微軟正黑體" panose="020B0604030504040204" pitchFamily="34" charset="-120"/>
                <a:ea typeface="微軟正黑體" panose="020B0604030504040204" pitchFamily="34" charset="-120"/>
              </a:rPr>
              <a:t>明細</a:t>
            </a:r>
            <a:r>
              <a:rPr lang="zh-TW" altLang="en-US" sz="2133" dirty="0">
                <a:latin typeface="微軟正黑體" panose="020B0604030504040204" pitchFamily="34" charset="-120"/>
                <a:ea typeface="微軟正黑體" panose="020B0604030504040204" pitchFamily="34" charset="-120"/>
              </a:rPr>
              <a:t>可詳細察看學生基本資料。</a:t>
            </a:r>
            <a:endParaRPr lang="en-US" altLang="zh-TW" sz="2133" dirty="0">
              <a:latin typeface="微軟正黑體" panose="020B0604030504040204" pitchFamily="34" charset="-120"/>
              <a:ea typeface="微軟正黑體" panose="020B0604030504040204" pitchFamily="34" charset="-120"/>
            </a:endParaRPr>
          </a:p>
        </p:txBody>
      </p:sp>
      <p:sp>
        <p:nvSpPr>
          <p:cNvPr id="13" name="標題 1"/>
          <p:cNvSpPr txBox="1">
            <a:spLocks/>
          </p:cNvSpPr>
          <p:nvPr/>
        </p:nvSpPr>
        <p:spPr>
          <a:xfrm>
            <a:off x="1007435" y="325323"/>
            <a:ext cx="6175685" cy="5808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667" dirty="0">
                <a:solidFill>
                  <a:srgbClr val="57A0CD"/>
                </a:solidFill>
              </a:rPr>
              <a:t>二、國中輔導老師及導師帳號之權限</a:t>
            </a:r>
          </a:p>
        </p:txBody>
      </p:sp>
      <p:grpSp>
        <p:nvGrpSpPr>
          <p:cNvPr id="16" name="群組 15"/>
          <p:cNvGrpSpPr/>
          <p:nvPr/>
        </p:nvGrpSpPr>
        <p:grpSpPr>
          <a:xfrm>
            <a:off x="5879541" y="1913345"/>
            <a:ext cx="6018783" cy="4240543"/>
            <a:chOff x="4409655" y="1435008"/>
            <a:chExt cx="4514087" cy="3180407"/>
          </a:xfrm>
        </p:grpSpPr>
        <p:grpSp>
          <p:nvGrpSpPr>
            <p:cNvPr id="2" name="Group 2"/>
            <p:cNvGrpSpPr>
              <a:grpSpLocks/>
            </p:cNvGrpSpPr>
            <p:nvPr/>
          </p:nvGrpSpPr>
          <p:grpSpPr bwMode="auto">
            <a:xfrm>
              <a:off x="4409655" y="1435008"/>
              <a:ext cx="4514087" cy="3180407"/>
              <a:chOff x="1418" y="5977"/>
              <a:chExt cx="9061" cy="6385"/>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 y="5977"/>
                <a:ext cx="9061" cy="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4"/>
              <p:cNvSpPr>
                <a:spLocks noChangeArrowheads="1"/>
              </p:cNvSpPr>
              <p:nvPr/>
            </p:nvSpPr>
            <p:spPr bwMode="auto">
              <a:xfrm>
                <a:off x="7440" y="9200"/>
                <a:ext cx="675" cy="1844"/>
              </a:xfrm>
              <a:prstGeom prst="downArrow">
                <a:avLst>
                  <a:gd name="adj1" fmla="val 43333"/>
                  <a:gd name="adj2" fmla="val 159194"/>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square" lIns="121920" tIns="60960" rIns="121920" bIns="60960" numCol="1" anchor="t" anchorCtr="0" compatLnSpc="1">
                <a:prstTxWarp prst="textNoShape">
                  <a:avLst/>
                </a:prstTxWarp>
              </a:bodyPr>
              <a:lstStyle/>
              <a:p>
                <a:endParaRPr lang="zh-TW" altLang="en-US" sz="2608"/>
              </a:p>
            </p:txBody>
          </p:sp>
        </p:grpSp>
        <p:sp>
          <p:nvSpPr>
            <p:cNvPr id="18" name="橢圓 17"/>
            <p:cNvSpPr/>
            <p:nvPr/>
          </p:nvSpPr>
          <p:spPr>
            <a:xfrm>
              <a:off x="4571016" y="4172101"/>
              <a:ext cx="247939" cy="247939"/>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667" dirty="0">
                  <a:solidFill>
                    <a:srgbClr val="6600CC"/>
                  </a:solidFill>
                </a:rPr>
                <a:t>3</a:t>
              </a:r>
              <a:endParaRPr lang="zh-TW" altLang="en-US" sz="2667" dirty="0">
                <a:solidFill>
                  <a:srgbClr val="6600CC"/>
                </a:solidFill>
              </a:endParaRPr>
            </a:p>
          </p:txBody>
        </p:sp>
        <p:sp>
          <p:nvSpPr>
            <p:cNvPr id="15" name="矩形 14"/>
            <p:cNvSpPr/>
            <p:nvPr/>
          </p:nvSpPr>
          <p:spPr>
            <a:xfrm>
              <a:off x="4859001" y="4351743"/>
              <a:ext cx="246955" cy="2069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608"/>
            </a:p>
          </p:txBody>
        </p:sp>
      </p:grpSp>
    </p:spTree>
    <p:extLst>
      <p:ext uri="{BB962C8B-B14F-4D97-AF65-F5344CB8AC3E}">
        <p14:creationId xmlns:p14="http://schemas.microsoft.com/office/powerpoint/2010/main" val="67933369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16"/>
          <p:cNvSpPr txBox="1">
            <a:spLocks noGrp="1"/>
          </p:cNvSpPr>
          <p:nvPr>
            <p:ph type="sldNum" idx="12"/>
          </p:nvPr>
        </p:nvSpPr>
        <p:spPr>
          <a:prstGeom prst="rect">
            <a:avLst/>
          </a:prstGeom>
        </p:spPr>
        <p:txBody>
          <a:bodyPr spcFirstLastPara="1" vert="horz" wrap="square" lIns="74283" tIns="74283" rIns="74283" bIns="74283" rtlCol="0" anchor="t" anchorCtr="0">
            <a:noAutofit/>
          </a:bodyPr>
          <a:lstStyle/>
          <a:p>
            <a:fld id="{00000000-1234-1234-1234-123412341234}" type="slidenum">
              <a:rPr lang="en"/>
              <a:pPr/>
              <a:t>74</a:t>
            </a:fld>
            <a:endParaRPr/>
          </a:p>
        </p:txBody>
      </p:sp>
      <p:sp>
        <p:nvSpPr>
          <p:cNvPr id="9" name="矩形 8"/>
          <p:cNvSpPr/>
          <p:nvPr/>
        </p:nvSpPr>
        <p:spPr>
          <a:xfrm>
            <a:off x="0" y="196876"/>
            <a:ext cx="818541" cy="443116"/>
          </a:xfrm>
          <a:prstGeom prst="rect">
            <a:avLst/>
          </a:prstGeom>
          <a:solidFill>
            <a:srgbClr val="57A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818539" y="1156200"/>
            <a:ext cx="4678172" cy="425822"/>
          </a:xfrm>
          <a:prstGeom prst="rect">
            <a:avLst/>
          </a:prstGeom>
          <a:noFill/>
        </p:spPr>
        <p:txBody>
          <a:bodyPr wrap="square" rtlCol="0">
            <a:spAutoFit/>
          </a:bodyPr>
          <a:lstStyle/>
          <a:p>
            <a:r>
              <a:rPr lang="zh-TW" altLang="en-US" sz="2167" dirty="0">
                <a:latin typeface="微軟正黑體" panose="020B0604030504040204" pitchFamily="34" charset="-120"/>
                <a:ea typeface="微軟正黑體" panose="020B0604030504040204" pitchFamily="34" charset="-120"/>
              </a:rPr>
              <a:t>相關作業</a:t>
            </a:r>
            <a:r>
              <a:rPr lang="en-US" altLang="zh-TW" sz="2167" dirty="0">
                <a:latin typeface="微軟正黑體" panose="020B0604030504040204" pitchFamily="34" charset="-120"/>
                <a:ea typeface="微軟正黑體" panose="020B0604030504040204" pitchFamily="34" charset="-120"/>
              </a:rPr>
              <a:t>/</a:t>
            </a:r>
            <a:r>
              <a:rPr lang="zh-TW" altLang="en-US" sz="2167" dirty="0">
                <a:latin typeface="微軟正黑體" panose="020B0604030504040204" pitchFamily="34" charset="-120"/>
                <a:ea typeface="微軟正黑體" panose="020B0604030504040204" pitchFamily="34" charset="-120"/>
              </a:rPr>
              <a:t>學生資料查詢</a:t>
            </a:r>
          </a:p>
        </p:txBody>
      </p:sp>
      <p:sp>
        <p:nvSpPr>
          <p:cNvPr id="7" name="標題 1"/>
          <p:cNvSpPr txBox="1">
            <a:spLocks/>
          </p:cNvSpPr>
          <p:nvPr/>
        </p:nvSpPr>
        <p:spPr>
          <a:xfrm>
            <a:off x="818539" y="706506"/>
            <a:ext cx="4574322" cy="471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167" dirty="0">
                <a:latin typeface="微軟正黑體" panose="020B0604030504040204" pitchFamily="34" charset="-120"/>
                <a:ea typeface="微軟正黑體" panose="020B0604030504040204" pitchFamily="34" charset="-120"/>
              </a:rPr>
              <a:t>2-1</a:t>
            </a:r>
            <a:r>
              <a:rPr lang="zh-TW" altLang="en-US" sz="2167" dirty="0">
                <a:latin typeface="微軟正黑體" panose="020B0604030504040204" pitchFamily="34" charset="-120"/>
                <a:ea typeface="微軟正黑體" panose="020B0604030504040204" pitchFamily="34" charset="-120"/>
              </a:rPr>
              <a:t> 還原學生預設密碼</a:t>
            </a:r>
          </a:p>
        </p:txBody>
      </p:sp>
      <p:sp>
        <p:nvSpPr>
          <p:cNvPr id="12" name="矩形 11"/>
          <p:cNvSpPr/>
          <p:nvPr/>
        </p:nvSpPr>
        <p:spPr>
          <a:xfrm>
            <a:off x="1239331" y="1756611"/>
            <a:ext cx="4176161" cy="3785652"/>
          </a:xfrm>
          <a:prstGeom prst="rect">
            <a:avLst/>
          </a:prstGeom>
        </p:spPr>
        <p:txBody>
          <a:bodyPr wrap="square">
            <a:spAutoFit/>
          </a:bodyPr>
          <a:lstStyle/>
          <a:p>
            <a:pPr>
              <a:lnSpc>
                <a:spcPct val="200000"/>
              </a:lnSpc>
              <a:spcBef>
                <a:spcPct val="0"/>
              </a:spcBef>
              <a:defRPr/>
            </a:pPr>
            <a:r>
              <a:rPr lang="en-US" altLang="zh-TW" sz="2000" dirty="0">
                <a:latin typeface="微軟正黑體" panose="020B0604030504040204" pitchFamily="34" charset="-120"/>
                <a:ea typeface="微軟正黑體" panose="020B0604030504040204" pitchFamily="34" charset="-120"/>
                <a:sym typeface="Wingdings 2" panose="05020102010507070707" pitchFamily="18" charset="2"/>
              </a:rPr>
              <a:t></a:t>
            </a:r>
            <a:r>
              <a:rPr lang="zh-TW" altLang="zh-TW" sz="2000" b="1" dirty="0">
                <a:solidFill>
                  <a:schemeClr val="accent6">
                    <a:lumMod val="75000"/>
                  </a:schemeClr>
                </a:solidFill>
                <a:latin typeface="微軟正黑體" panose="020B0604030504040204" pitchFamily="34" charset="-120"/>
                <a:ea typeface="微軟正黑體" panose="020B0604030504040204" pitchFamily="34" charset="-120"/>
              </a:rPr>
              <a:t>查詢忘記密碼學生</a:t>
            </a:r>
            <a:r>
              <a:rPr lang="zh-TW" altLang="zh-TW" sz="2000" b="1" dirty="0">
                <a:latin typeface="微軟正黑體" panose="020B0604030504040204" pitchFamily="34" charset="-120"/>
                <a:ea typeface="微軟正黑體" panose="020B0604030504040204" pitchFamily="34" charset="-120"/>
              </a:rPr>
              <a:t>：</a:t>
            </a:r>
            <a:r>
              <a:rPr lang="zh-TW" altLang="zh-TW" sz="2000" dirty="0">
                <a:latin typeface="微軟正黑體" panose="020B0604030504040204" pitchFamily="34" charset="-120"/>
                <a:ea typeface="微軟正黑體" panose="020B0604030504040204" pitchFamily="34" charset="-120"/>
              </a:rPr>
              <a:t>於</a:t>
            </a:r>
            <a:r>
              <a:rPr lang="zh-TW" altLang="zh-TW" sz="2000" b="1" u="sng" dirty="0">
                <a:latin typeface="微軟正黑體" panose="020B0604030504040204" pitchFamily="34" charset="-120"/>
                <a:ea typeface="微軟正黑體" panose="020B0604030504040204" pitchFamily="34" charset="-120"/>
              </a:rPr>
              <a:t>查詢區</a:t>
            </a:r>
            <a:r>
              <a:rPr lang="zh-TW" altLang="zh-TW" sz="2000" dirty="0">
                <a:latin typeface="微軟正黑體" panose="020B0604030504040204" pitchFamily="34" charset="-120"/>
                <a:ea typeface="微軟正黑體" panose="020B0604030504040204" pitchFamily="34" charset="-120"/>
              </a:rPr>
              <a:t>輸入學生之</a:t>
            </a:r>
            <a:r>
              <a:rPr lang="zh-TW" altLang="zh-TW" sz="2000" u="sng" dirty="0">
                <a:latin typeface="微軟正黑體" panose="020B0604030504040204" pitchFamily="34" charset="-120"/>
                <a:ea typeface="微軟正黑體" panose="020B0604030504040204" pitchFamily="34" charset="-120"/>
              </a:rPr>
              <a:t>學號</a:t>
            </a:r>
            <a:r>
              <a:rPr lang="zh-TW" altLang="zh-TW" sz="2000" dirty="0">
                <a:latin typeface="微軟正黑體" panose="020B0604030504040204" pitchFamily="34" charset="-120"/>
                <a:ea typeface="微軟正黑體" panose="020B0604030504040204" pitchFamily="34" charset="-120"/>
              </a:rPr>
              <a:t>或</a:t>
            </a:r>
            <a:r>
              <a:rPr lang="zh-TW" altLang="zh-TW" sz="2000" u="sng" dirty="0">
                <a:latin typeface="微軟正黑體" panose="020B0604030504040204" pitchFamily="34" charset="-120"/>
                <a:ea typeface="微軟正黑體" panose="020B0604030504040204" pitchFamily="34" charset="-120"/>
              </a:rPr>
              <a:t>姓名</a:t>
            </a:r>
            <a:r>
              <a:rPr lang="zh-TW" altLang="zh-TW" sz="2000" dirty="0">
                <a:latin typeface="微軟正黑體" panose="020B0604030504040204" pitchFamily="34" charset="-120"/>
                <a:ea typeface="微軟正黑體" panose="020B0604030504040204" pitchFamily="34" charset="-120"/>
              </a:rPr>
              <a:t>，點選</a:t>
            </a:r>
            <a:r>
              <a:rPr lang="zh-TW" altLang="zh-TW" sz="2000" b="1" dirty="0">
                <a:latin typeface="微軟正黑體" panose="020B0604030504040204" pitchFamily="34" charset="-120"/>
                <a:ea typeface="微軟正黑體" panose="020B0604030504040204" pitchFamily="34" charset="-120"/>
              </a:rPr>
              <a:t>【查詢】</a:t>
            </a:r>
            <a:r>
              <a:rPr lang="zh-TW" altLang="zh-TW" sz="2000" dirty="0">
                <a:latin typeface="微軟正黑體" panose="020B0604030504040204" pitchFamily="34" charset="-120"/>
                <a:ea typeface="微軟正黑體" panose="020B0604030504040204" pitchFamily="34" charset="-120"/>
              </a:rPr>
              <a:t>按鈕。</a:t>
            </a:r>
          </a:p>
          <a:p>
            <a:pPr>
              <a:lnSpc>
                <a:spcPct val="200000"/>
              </a:lnSpc>
              <a:spcBef>
                <a:spcPct val="0"/>
              </a:spcBef>
              <a:defRPr/>
            </a:pPr>
            <a:r>
              <a:rPr lang="en-US" altLang="zh-TW" sz="2000" dirty="0">
                <a:latin typeface="微軟正黑體" panose="020B0604030504040204" pitchFamily="34" charset="-120"/>
                <a:ea typeface="微軟正黑體" panose="020B0604030504040204" pitchFamily="34" charset="-120"/>
                <a:sym typeface="Wingdings 2" panose="05020102010507070707" pitchFamily="18" charset="2"/>
              </a:rPr>
              <a:t>【</a:t>
            </a:r>
            <a:r>
              <a:rPr lang="zh-TW" altLang="zh-TW" sz="2000" b="1" dirty="0">
                <a:solidFill>
                  <a:schemeClr val="tx1"/>
                </a:solidFill>
                <a:latin typeface="微軟正黑體" panose="020B0604030504040204" pitchFamily="34" charset="-120"/>
                <a:ea typeface="微軟正黑體" panose="020B0604030504040204" pitchFamily="34" charset="-120"/>
              </a:rPr>
              <a:t>勾選</a:t>
            </a:r>
            <a:r>
              <a:rPr lang="en-US" altLang="zh-TW" sz="2000" b="1" dirty="0">
                <a:solidFill>
                  <a:schemeClr val="tx1"/>
                </a:solidFill>
                <a:latin typeface="微軟正黑體" panose="020B0604030504040204" pitchFamily="34" charset="-120"/>
                <a:ea typeface="微軟正黑體" panose="020B0604030504040204" pitchFamily="34" charset="-120"/>
              </a:rPr>
              <a:t>】</a:t>
            </a:r>
            <a:r>
              <a:rPr lang="zh-TW" altLang="zh-TW" sz="2000" dirty="0">
                <a:solidFill>
                  <a:schemeClr val="tx1"/>
                </a:solidFill>
                <a:latin typeface="微軟正黑體" panose="020B0604030504040204" pitchFamily="34" charset="-120"/>
                <a:ea typeface="微軟正黑體" panose="020B0604030504040204" pitchFamily="34" charset="-120"/>
              </a:rPr>
              <a:t>忘記密碼學生。</a:t>
            </a:r>
          </a:p>
          <a:p>
            <a:pPr>
              <a:lnSpc>
                <a:spcPct val="200000"/>
              </a:lnSpc>
              <a:spcBef>
                <a:spcPct val="0"/>
              </a:spcBef>
              <a:defRPr/>
            </a:pPr>
            <a:r>
              <a:rPr lang="en-US" altLang="zh-TW" sz="2000" dirty="0">
                <a:solidFill>
                  <a:schemeClr val="tx1"/>
                </a:solidFill>
                <a:latin typeface="微軟正黑體" panose="020B0604030504040204" pitchFamily="34" charset="-120"/>
                <a:ea typeface="微軟正黑體" panose="020B0604030504040204" pitchFamily="34" charset="-120"/>
                <a:sym typeface="Wingdings 2" panose="05020102010507070707" pitchFamily="18" charset="2"/>
              </a:rPr>
              <a:t></a:t>
            </a:r>
            <a:r>
              <a:rPr lang="zh-TW" altLang="zh-TW" sz="2000" dirty="0">
                <a:solidFill>
                  <a:schemeClr val="tx1"/>
                </a:solidFill>
                <a:latin typeface="微軟正黑體" panose="020B0604030504040204" pitchFamily="34" charset="-120"/>
                <a:ea typeface="微軟正黑體" panose="020B0604030504040204" pitchFamily="34" charset="-120"/>
              </a:rPr>
              <a:t>按下</a:t>
            </a:r>
            <a:r>
              <a:rPr lang="zh-TW" altLang="zh-TW" sz="2000" b="1" dirty="0">
                <a:solidFill>
                  <a:schemeClr val="tx1"/>
                </a:solidFill>
                <a:latin typeface="微軟正黑體" panose="020B0604030504040204" pitchFamily="34" charset="-120"/>
                <a:ea typeface="微軟正黑體" panose="020B0604030504040204" pitchFamily="34" charset="-120"/>
              </a:rPr>
              <a:t>【還原預設密碼】</a:t>
            </a:r>
            <a:r>
              <a:rPr lang="zh-TW" altLang="zh-TW" sz="2000" dirty="0">
                <a:solidFill>
                  <a:schemeClr val="tx1"/>
                </a:solidFill>
                <a:latin typeface="微軟正黑體" panose="020B0604030504040204" pitchFamily="34" charset="-120"/>
                <a:ea typeface="微軟正黑體" panose="020B0604030504040204" pitchFamily="34" charset="-120"/>
              </a:rPr>
              <a:t>按鈕。</a:t>
            </a:r>
          </a:p>
          <a:p>
            <a:pPr>
              <a:lnSpc>
                <a:spcPct val="200000"/>
              </a:lnSpc>
              <a:spcBef>
                <a:spcPct val="0"/>
              </a:spcBef>
              <a:defRPr/>
            </a:pPr>
            <a:r>
              <a:rPr lang="en-US" altLang="zh-TW" sz="2000" dirty="0">
                <a:solidFill>
                  <a:schemeClr val="tx1"/>
                </a:solidFill>
                <a:latin typeface="微軟正黑體" panose="020B0604030504040204" pitchFamily="34" charset="-120"/>
                <a:ea typeface="微軟正黑體" panose="020B0604030504040204" pitchFamily="34" charset="-120"/>
                <a:sym typeface="Wingdings 2" panose="05020102010507070707" pitchFamily="18" charset="2"/>
              </a:rPr>
              <a:t></a:t>
            </a:r>
            <a:r>
              <a:rPr lang="zh-TW" altLang="zh-TW" sz="2000" b="1" u="sng" dirty="0">
                <a:solidFill>
                  <a:schemeClr val="tx1"/>
                </a:solidFill>
                <a:latin typeface="微軟正黑體" panose="020B0604030504040204" pitchFamily="34" charset="-120"/>
                <a:ea typeface="微軟正黑體" panose="020B0604030504040204" pitchFamily="34" charset="-120"/>
              </a:rPr>
              <a:t>確認</a:t>
            </a:r>
            <a:r>
              <a:rPr lang="zh-TW" altLang="zh-TW" sz="2000" dirty="0">
                <a:solidFill>
                  <a:schemeClr val="tx1"/>
                </a:solidFill>
                <a:latin typeface="微軟正黑體" panose="020B0604030504040204" pitchFamily="34" charset="-120"/>
                <a:ea typeface="微軟正黑體" panose="020B0604030504040204" pitchFamily="34" charset="-120"/>
              </a:rPr>
              <a:t>學生密碼還原成功。</a:t>
            </a:r>
          </a:p>
        </p:txBody>
      </p:sp>
      <p:sp>
        <p:nvSpPr>
          <p:cNvPr id="13" name="標題 1"/>
          <p:cNvSpPr txBox="1">
            <a:spLocks/>
          </p:cNvSpPr>
          <p:nvPr/>
        </p:nvSpPr>
        <p:spPr>
          <a:xfrm>
            <a:off x="818540" y="237305"/>
            <a:ext cx="5017744"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rgbClr val="57A0CD"/>
                </a:solidFill>
              </a:rPr>
              <a:t>二、國中輔導老師及導師帳號之權限</a:t>
            </a:r>
          </a:p>
        </p:txBody>
      </p:sp>
      <p:grpSp>
        <p:nvGrpSpPr>
          <p:cNvPr id="14" name="群組 13"/>
          <p:cNvGrpSpPr/>
          <p:nvPr/>
        </p:nvGrpSpPr>
        <p:grpSpPr>
          <a:xfrm>
            <a:off x="5836284" y="1369111"/>
            <a:ext cx="5198216" cy="4610095"/>
            <a:chOff x="4156569" y="1271697"/>
            <a:chExt cx="4315516" cy="3774690"/>
          </a:xfrm>
        </p:grpSpPr>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56570" y="1271697"/>
              <a:ext cx="4315515" cy="25840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圖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56569" y="3855748"/>
              <a:ext cx="4315516" cy="11906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2542395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16"/>
          <p:cNvSpPr txBox="1">
            <a:spLocks noGrp="1"/>
          </p:cNvSpPr>
          <p:nvPr>
            <p:ph type="sldNum" idx="12"/>
          </p:nvPr>
        </p:nvSpPr>
        <p:spPr>
          <a:prstGeom prst="rect">
            <a:avLst/>
          </a:prstGeom>
        </p:spPr>
        <p:txBody>
          <a:bodyPr spcFirstLastPara="1" vert="horz" wrap="square" lIns="74283" tIns="74283" rIns="74283" bIns="74283" rtlCol="0" anchor="t" anchorCtr="0">
            <a:noAutofit/>
          </a:bodyPr>
          <a:lstStyle/>
          <a:p>
            <a:fld id="{00000000-1234-1234-1234-123412341234}" type="slidenum">
              <a:rPr lang="en"/>
              <a:pPr/>
              <a:t>75</a:t>
            </a:fld>
            <a:endParaRPr/>
          </a:p>
        </p:txBody>
      </p:sp>
      <p:sp>
        <p:nvSpPr>
          <p:cNvPr id="9" name="矩形 8"/>
          <p:cNvSpPr/>
          <p:nvPr/>
        </p:nvSpPr>
        <p:spPr>
          <a:xfrm>
            <a:off x="0" y="284360"/>
            <a:ext cx="818541" cy="443116"/>
          </a:xfrm>
          <a:prstGeom prst="rect">
            <a:avLst/>
          </a:prstGeom>
          <a:solidFill>
            <a:srgbClr val="57A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818540" y="1336750"/>
            <a:ext cx="4678172" cy="425822"/>
          </a:xfrm>
          <a:prstGeom prst="rect">
            <a:avLst/>
          </a:prstGeom>
          <a:noFill/>
        </p:spPr>
        <p:txBody>
          <a:bodyPr wrap="square" rtlCol="0">
            <a:spAutoFit/>
          </a:bodyPr>
          <a:lstStyle/>
          <a:p>
            <a:r>
              <a:rPr lang="zh-TW" altLang="en-US" sz="2167" dirty="0">
                <a:latin typeface="微軟正黑體" panose="020B0604030504040204" pitchFamily="34" charset="-120"/>
                <a:ea typeface="微軟正黑體" panose="020B0604030504040204" pitchFamily="34" charset="-120"/>
              </a:rPr>
              <a:t>相關作業</a:t>
            </a:r>
            <a:r>
              <a:rPr lang="en-US" altLang="zh-TW" sz="2167" dirty="0">
                <a:latin typeface="微軟正黑體" panose="020B0604030504040204" pitchFamily="34" charset="-120"/>
                <a:ea typeface="微軟正黑體" panose="020B0604030504040204" pitchFamily="34" charset="-120"/>
              </a:rPr>
              <a:t>/</a:t>
            </a:r>
            <a:r>
              <a:rPr lang="zh-TW" altLang="en-US" sz="2167" dirty="0">
                <a:latin typeface="微軟正黑體" panose="020B0604030504040204" pitchFamily="34" charset="-120"/>
                <a:ea typeface="微軟正黑體" panose="020B0604030504040204" pitchFamily="34" charset="-120"/>
              </a:rPr>
              <a:t>帳號錯誤次數查詢</a:t>
            </a:r>
          </a:p>
        </p:txBody>
      </p:sp>
      <p:sp>
        <p:nvSpPr>
          <p:cNvPr id="10" name="標題 1"/>
          <p:cNvSpPr txBox="1">
            <a:spLocks/>
          </p:cNvSpPr>
          <p:nvPr/>
        </p:nvSpPr>
        <p:spPr>
          <a:xfrm>
            <a:off x="818540" y="324789"/>
            <a:ext cx="5017744"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rgbClr val="57A0CD"/>
                </a:solidFill>
              </a:rPr>
              <a:t>二、國中輔導老師及導師帳號之權限</a:t>
            </a:r>
          </a:p>
        </p:txBody>
      </p:sp>
      <p:sp>
        <p:nvSpPr>
          <p:cNvPr id="14" name="矩形 13"/>
          <p:cNvSpPr/>
          <p:nvPr/>
        </p:nvSpPr>
        <p:spPr>
          <a:xfrm>
            <a:off x="95009" y="2887005"/>
            <a:ext cx="5496712" cy="1938992"/>
          </a:xfrm>
          <a:prstGeom prst="rect">
            <a:avLst/>
          </a:prstGeom>
        </p:spPr>
        <p:txBody>
          <a:bodyPr wrap="square">
            <a:spAutoFit/>
          </a:bodyPr>
          <a:lstStyle/>
          <a:p>
            <a:r>
              <a:rPr lang="en-US" altLang="zh-TW" sz="2000" dirty="0">
                <a:latin typeface="微軟正黑體" panose="020B0604030504040204" pitchFamily="34" charset="-120"/>
                <a:ea typeface="微軟正黑體" panose="020B0604030504040204" pitchFamily="34" charset="-120"/>
                <a:sym typeface="Wingdings 2" panose="05020102010507070707" pitchFamily="18" charset="2"/>
              </a:rPr>
              <a:t></a:t>
            </a:r>
            <a:r>
              <a:rPr lang="zh-TW" altLang="zh-TW" sz="2000" b="1" dirty="0">
                <a:latin typeface="微軟正黑體" panose="020B0604030504040204" pitchFamily="34" charset="-120"/>
                <a:ea typeface="微軟正黑體" panose="020B0604030504040204" pitchFamily="34" charset="-120"/>
              </a:rPr>
              <a:t>於</a:t>
            </a:r>
            <a:r>
              <a:rPr lang="zh-TW" altLang="zh-TW" sz="2000" b="1" u="sng" dirty="0">
                <a:latin typeface="微軟正黑體" panose="020B0604030504040204" pitchFamily="34" charset="-120"/>
                <a:ea typeface="微軟正黑體" panose="020B0604030504040204" pitchFamily="34" charset="-120"/>
              </a:rPr>
              <a:t>查詢區</a:t>
            </a:r>
            <a:r>
              <a:rPr lang="zh-TW" altLang="zh-TW" sz="2000" b="1" dirty="0">
                <a:latin typeface="微軟正黑體" panose="020B0604030504040204" pitchFamily="34" charset="-120"/>
                <a:ea typeface="微軟正黑體" panose="020B0604030504040204" pitchFamily="34" charset="-120"/>
              </a:rPr>
              <a:t>查詢錯誤次數已達上限學生：</a:t>
            </a:r>
            <a:endParaRPr lang="zh-TW" altLang="zh-TW" sz="2000" dirty="0">
              <a:latin typeface="微軟正黑體" panose="020B0604030504040204" pitchFamily="34" charset="-120"/>
              <a:ea typeface="微軟正黑體" panose="020B0604030504040204" pitchFamily="34" charset="-120"/>
            </a:endParaRPr>
          </a:p>
          <a:p>
            <a:r>
              <a:rPr lang="en-US" altLang="zh-TW" sz="2000" dirty="0">
                <a:latin typeface="微軟正黑體" panose="020B0604030504040204" pitchFamily="34" charset="-120"/>
                <a:ea typeface="微軟正黑體" panose="020B0604030504040204" pitchFamily="34" charset="-120"/>
                <a:sym typeface="Wingdings 2" panose="05020102010507070707" pitchFamily="18" charset="2"/>
              </a:rPr>
              <a:t></a:t>
            </a:r>
            <a:r>
              <a:rPr lang="zh-TW" altLang="zh-TW" sz="2000" dirty="0">
                <a:latin typeface="微軟正黑體" panose="020B0604030504040204" pitchFamily="34" charset="-120"/>
                <a:ea typeface="微軟正黑體" panose="020B0604030504040204" pitchFamily="34" charset="-120"/>
              </a:rPr>
              <a:t>於</a:t>
            </a:r>
            <a:r>
              <a:rPr lang="zh-TW" altLang="zh-TW" sz="2000" b="1" u="sng" dirty="0">
                <a:latin typeface="微軟正黑體" panose="020B0604030504040204" pitchFamily="34" charset="-120"/>
                <a:ea typeface="微軟正黑體" panose="020B0604030504040204" pitchFamily="34" charset="-120"/>
              </a:rPr>
              <a:t>查詢區</a:t>
            </a:r>
            <a:r>
              <a:rPr lang="zh-TW" altLang="zh-TW" sz="2000" dirty="0">
                <a:latin typeface="微軟正黑體" panose="020B0604030504040204" pitchFamily="34" charset="-120"/>
                <a:ea typeface="微軟正黑體" panose="020B0604030504040204" pitchFamily="34" charset="-120"/>
              </a:rPr>
              <a:t>選擇權限為學生端，輸入學生之</a:t>
            </a:r>
            <a:r>
              <a:rPr lang="zh-TW" altLang="zh-TW" sz="2000" u="sng" dirty="0" smtClean="0">
                <a:latin typeface="微軟正黑體" panose="020B0604030504040204" pitchFamily="34" charset="-120"/>
                <a:ea typeface="微軟正黑體" panose="020B0604030504040204" pitchFamily="34" charset="-120"/>
              </a:rPr>
              <a:t>帳號</a:t>
            </a:r>
            <a:r>
              <a:rPr lang="zh-TW" altLang="en-US" sz="2000" u="sng" dirty="0" smtClean="0">
                <a:latin typeface="微軟正黑體" panose="020B0604030504040204" pitchFamily="34" charset="-120"/>
                <a:ea typeface="微軟正黑體" panose="020B0604030504040204" pitchFamily="34" charset="-120"/>
              </a:rPr>
              <a:t>  </a:t>
            </a:r>
            <a:endParaRPr lang="en-US" altLang="zh-TW" sz="2000" u="sng" dirty="0" smtClean="0">
              <a:latin typeface="微軟正黑體" panose="020B0604030504040204" pitchFamily="34" charset="-120"/>
              <a:ea typeface="微軟正黑體" panose="020B0604030504040204" pitchFamily="34" charset="-120"/>
            </a:endParaRPr>
          </a:p>
          <a:p>
            <a:r>
              <a:rPr lang="zh-TW" altLang="en-US" sz="2000" dirty="0">
                <a:latin typeface="微軟正黑體" panose="020B0604030504040204" pitchFamily="34" charset="-120"/>
                <a:ea typeface="微軟正黑體" panose="020B0604030504040204" pitchFamily="34" charset="-120"/>
              </a:rPr>
              <a:t> </a:t>
            </a:r>
            <a:r>
              <a:rPr lang="zh-TW" altLang="en-US" sz="2000" dirty="0" smtClean="0">
                <a:latin typeface="微軟正黑體" panose="020B0604030504040204" pitchFamily="34" charset="-120"/>
                <a:ea typeface="微軟正黑體" panose="020B0604030504040204" pitchFamily="34" charset="-120"/>
              </a:rPr>
              <a:t>  </a:t>
            </a:r>
            <a:r>
              <a:rPr lang="zh-TW" altLang="zh-TW" sz="2000" u="sng" dirty="0" smtClean="0">
                <a:latin typeface="微軟正黑體" panose="020B0604030504040204" pitchFamily="34" charset="-120"/>
                <a:ea typeface="微軟正黑體" panose="020B0604030504040204" pitchFamily="34" charset="-120"/>
              </a:rPr>
              <a:t>學</a:t>
            </a:r>
            <a:r>
              <a:rPr lang="zh-TW" altLang="zh-TW" sz="2000" u="sng" dirty="0">
                <a:latin typeface="微軟正黑體" panose="020B0604030504040204" pitchFamily="34" charset="-120"/>
                <a:ea typeface="微軟正黑體" panose="020B0604030504040204" pitchFamily="34" charset="-120"/>
              </a:rPr>
              <a:t>號</a:t>
            </a:r>
            <a:r>
              <a:rPr lang="zh-TW" altLang="zh-TW" sz="2000" dirty="0">
                <a:latin typeface="微軟正黑體" panose="020B0604030504040204" pitchFamily="34" charset="-120"/>
                <a:ea typeface="微軟正黑體" panose="020B0604030504040204" pitchFamily="34" charset="-120"/>
              </a:rPr>
              <a:t>或</a:t>
            </a:r>
            <a:r>
              <a:rPr lang="zh-TW" altLang="zh-TW" sz="2000" u="sng" dirty="0">
                <a:latin typeface="微軟正黑體" panose="020B0604030504040204" pitchFamily="34" charset="-120"/>
                <a:ea typeface="微軟正黑體" panose="020B0604030504040204" pitchFamily="34" charset="-120"/>
              </a:rPr>
              <a:t>姓名</a:t>
            </a:r>
            <a:endParaRPr lang="zh-TW" altLang="zh-TW" sz="2000" dirty="0">
              <a:latin typeface="微軟正黑體" panose="020B0604030504040204" pitchFamily="34" charset="-120"/>
              <a:ea typeface="微軟正黑體" panose="020B0604030504040204" pitchFamily="34" charset="-120"/>
            </a:endParaRPr>
          </a:p>
          <a:p>
            <a:r>
              <a:rPr lang="en-US" altLang="zh-TW" sz="2000" dirty="0">
                <a:latin typeface="微軟正黑體" panose="020B0604030504040204" pitchFamily="34" charset="-120"/>
                <a:ea typeface="微軟正黑體" panose="020B0604030504040204" pitchFamily="34" charset="-120"/>
                <a:sym typeface="Wingdings 2" panose="05020102010507070707" pitchFamily="18" charset="2"/>
              </a:rPr>
              <a:t></a:t>
            </a:r>
            <a:r>
              <a:rPr lang="zh-TW" altLang="zh-TW" sz="2000" dirty="0">
                <a:latin typeface="微軟正黑體" panose="020B0604030504040204" pitchFamily="34" charset="-120"/>
                <a:ea typeface="微軟正黑體" panose="020B0604030504040204" pitchFamily="34" charset="-120"/>
              </a:rPr>
              <a:t>點選</a:t>
            </a:r>
            <a:r>
              <a:rPr lang="zh-TW" altLang="zh-TW" sz="2000" b="1" dirty="0">
                <a:latin typeface="微軟正黑體" panose="020B0604030504040204" pitchFamily="34" charset="-120"/>
                <a:ea typeface="微軟正黑體" panose="020B0604030504040204" pitchFamily="34" charset="-120"/>
              </a:rPr>
              <a:t>【查詢】</a:t>
            </a:r>
            <a:endParaRPr lang="zh-TW" altLang="zh-TW" sz="2000" dirty="0">
              <a:latin typeface="微軟正黑體" panose="020B0604030504040204" pitchFamily="34" charset="-120"/>
              <a:ea typeface="微軟正黑體" panose="020B0604030504040204" pitchFamily="34" charset="-120"/>
            </a:endParaRPr>
          </a:p>
          <a:p>
            <a:r>
              <a:rPr lang="en-US" altLang="zh-TW" sz="2000" dirty="0">
                <a:latin typeface="微軟正黑體" panose="020B0604030504040204" pitchFamily="34" charset="-120"/>
                <a:ea typeface="微軟正黑體" panose="020B0604030504040204" pitchFamily="34" charset="-120"/>
                <a:sym typeface="Wingdings 2" panose="05020102010507070707" pitchFamily="18" charset="2"/>
              </a:rPr>
              <a:t></a:t>
            </a:r>
            <a:r>
              <a:rPr lang="zh-TW" altLang="zh-TW" sz="2000" b="1" u="sng" dirty="0">
                <a:latin typeface="微軟正黑體" panose="020B0604030504040204" pitchFamily="34" charset="-120"/>
                <a:ea typeface="微軟正黑體" panose="020B0604030504040204" pitchFamily="34" charset="-120"/>
              </a:rPr>
              <a:t>勾選</a:t>
            </a:r>
            <a:r>
              <a:rPr lang="zh-TW" altLang="zh-TW" sz="2000" b="1" dirty="0">
                <a:latin typeface="微軟正黑體" panose="020B0604030504040204" pitchFamily="34" charset="-120"/>
                <a:ea typeface="微軟正黑體" panose="020B0604030504040204" pitchFamily="34" charset="-120"/>
              </a:rPr>
              <a:t>錯誤次數已達上限學生</a:t>
            </a:r>
            <a:r>
              <a:rPr lang="zh-TW" altLang="zh-TW" sz="2000" dirty="0">
                <a:latin typeface="微軟正黑體" panose="020B0604030504040204" pitchFamily="34" charset="-120"/>
                <a:ea typeface="微軟正黑體" panose="020B0604030504040204" pitchFamily="34" charset="-120"/>
              </a:rPr>
              <a:t>。</a:t>
            </a:r>
          </a:p>
          <a:p>
            <a:r>
              <a:rPr lang="en-US" altLang="zh-TW" sz="2000" dirty="0">
                <a:latin typeface="微軟正黑體" panose="020B0604030504040204" pitchFamily="34" charset="-120"/>
                <a:ea typeface="微軟正黑體" panose="020B0604030504040204" pitchFamily="34" charset="-120"/>
                <a:sym typeface="Wingdings 2" panose="05020102010507070707" pitchFamily="18" charset="2"/>
              </a:rPr>
              <a:t></a:t>
            </a:r>
            <a:r>
              <a:rPr lang="zh-TW" altLang="zh-TW" sz="2000" b="1" dirty="0">
                <a:latin typeface="微軟正黑體" panose="020B0604030504040204" pitchFamily="34" charset="-120"/>
                <a:ea typeface="微軟正黑體" panose="020B0604030504040204" pitchFamily="34" charset="-120"/>
              </a:rPr>
              <a:t>按下【</a:t>
            </a:r>
            <a:r>
              <a:rPr lang="zh-TW" altLang="zh-TW" sz="2000" b="1" dirty="0">
                <a:solidFill>
                  <a:srgbClr val="FF0000"/>
                </a:solidFill>
                <a:latin typeface="微軟正黑體" panose="020B0604030504040204" pitchFamily="34" charset="-120"/>
                <a:ea typeface="微軟正黑體" panose="020B0604030504040204" pitchFamily="34" charset="-120"/>
              </a:rPr>
              <a:t>清空錯誤次數</a:t>
            </a:r>
            <a:r>
              <a:rPr lang="zh-TW" altLang="zh-TW" sz="2000" b="1" dirty="0">
                <a:latin typeface="微軟正黑體" panose="020B0604030504040204" pitchFamily="34" charset="-120"/>
                <a:ea typeface="微軟正黑體" panose="020B0604030504040204" pitchFamily="34" charset="-120"/>
              </a:rPr>
              <a:t>】按鈕</a:t>
            </a:r>
            <a:endParaRPr lang="en-US" altLang="zh-TW" sz="2400" dirty="0">
              <a:latin typeface="微軟正黑體" panose="020B0604030504040204" pitchFamily="34" charset="-120"/>
              <a:ea typeface="微軟正黑體" panose="020B0604030504040204" pitchFamily="34" charset="-120"/>
            </a:endParaRPr>
          </a:p>
        </p:txBody>
      </p:sp>
      <p:sp>
        <p:nvSpPr>
          <p:cNvPr id="13" name="標題 1"/>
          <p:cNvSpPr txBox="1">
            <a:spLocks/>
          </p:cNvSpPr>
          <p:nvPr/>
        </p:nvSpPr>
        <p:spPr>
          <a:xfrm>
            <a:off x="818540" y="864850"/>
            <a:ext cx="4574322" cy="471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167" dirty="0">
                <a:latin typeface="微軟正黑體" panose="020B0604030504040204" pitchFamily="34" charset="-120"/>
                <a:ea typeface="微軟正黑體" panose="020B0604030504040204" pitchFamily="34" charset="-120"/>
              </a:rPr>
              <a:t>2-2</a:t>
            </a:r>
            <a:r>
              <a:rPr lang="zh-TW" altLang="en-US" sz="2167" dirty="0">
                <a:latin typeface="微軟正黑體" panose="020B0604030504040204" pitchFamily="34" charset="-120"/>
                <a:ea typeface="微軟正黑體" panose="020B0604030504040204" pitchFamily="34" charset="-120"/>
              </a:rPr>
              <a:t> 清空帳號錯誤次數</a:t>
            </a:r>
          </a:p>
        </p:txBody>
      </p:sp>
      <p:pic>
        <p:nvPicPr>
          <p:cNvPr id="15" name="圖片 14"/>
          <p:cNvPicPr/>
          <p:nvPr/>
        </p:nvPicPr>
        <p:blipFill>
          <a:blip r:embed="rId3">
            <a:extLst>
              <a:ext uri="{28A0092B-C50C-407E-A947-70E740481C1C}">
                <a14:useLocalDpi xmlns:a14="http://schemas.microsoft.com/office/drawing/2010/main" val="0"/>
              </a:ext>
            </a:extLst>
          </a:blip>
          <a:stretch>
            <a:fillRect/>
          </a:stretch>
        </p:blipFill>
        <p:spPr bwMode="auto">
          <a:xfrm>
            <a:off x="5686730" y="1762572"/>
            <a:ext cx="6363541" cy="4108839"/>
          </a:xfrm>
          <a:prstGeom prst="rect">
            <a:avLst/>
          </a:prstGeom>
          <a:noFill/>
          <a:ln w="9525">
            <a:solidFill>
              <a:srgbClr val="000000"/>
            </a:solidFill>
            <a:miter lim="800000"/>
            <a:headEnd/>
            <a:tailEnd/>
          </a:ln>
        </p:spPr>
      </p:pic>
      <p:sp>
        <p:nvSpPr>
          <p:cNvPr id="12" name="圓角矩形圖說文字 11"/>
          <p:cNvSpPr/>
          <p:nvPr/>
        </p:nvSpPr>
        <p:spPr>
          <a:xfrm>
            <a:off x="9897979" y="3589879"/>
            <a:ext cx="2224591" cy="1236118"/>
          </a:xfrm>
          <a:prstGeom prst="wedgeRoundRectCallout">
            <a:avLst>
              <a:gd name="adj1" fmla="val -10025"/>
              <a:gd name="adj2" fmla="val 74242"/>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119" dirty="0">
                <a:solidFill>
                  <a:schemeClr val="tx1"/>
                </a:solidFill>
                <a:latin typeface="微軟正黑體" panose="020B0604030504040204" pitchFamily="34" charset="-120"/>
                <a:ea typeface="微軟正黑體" panose="020B0604030504040204" pitchFamily="34" charset="-120"/>
              </a:rPr>
              <a:t>點</a:t>
            </a:r>
            <a:r>
              <a:rPr lang="en-US" altLang="zh-TW" sz="2119" dirty="0">
                <a:solidFill>
                  <a:schemeClr val="tx1"/>
                </a:solidFill>
                <a:latin typeface="微軟正黑體" panose="020B0604030504040204" pitchFamily="34" charset="-120"/>
                <a:ea typeface="微軟正黑體" panose="020B0604030504040204" pitchFamily="34" charset="-120"/>
              </a:rPr>
              <a:t>【</a:t>
            </a:r>
            <a:r>
              <a:rPr lang="zh-TW" altLang="en-US" sz="2119" dirty="0">
                <a:solidFill>
                  <a:schemeClr val="tx1"/>
                </a:solidFill>
                <a:latin typeface="微軟正黑體" panose="020B0604030504040204" pitchFamily="34" charset="-120"/>
                <a:ea typeface="微軟正黑體" panose="020B0604030504040204" pitchFamily="34" charset="-120"/>
              </a:rPr>
              <a:t>錯誤次數</a:t>
            </a:r>
            <a:r>
              <a:rPr lang="en-US" altLang="zh-TW" sz="2119" dirty="0">
                <a:solidFill>
                  <a:schemeClr val="tx1"/>
                </a:solidFill>
                <a:latin typeface="微軟正黑體" panose="020B0604030504040204" pitchFamily="34" charset="-120"/>
                <a:ea typeface="微軟正黑體" panose="020B0604030504040204" pitchFamily="34" charset="-120"/>
              </a:rPr>
              <a:t>】</a:t>
            </a:r>
            <a:r>
              <a:rPr lang="zh-TW" altLang="en-US" sz="2119" dirty="0">
                <a:solidFill>
                  <a:schemeClr val="tx1"/>
                </a:solidFill>
                <a:latin typeface="微軟正黑體" panose="020B0604030504040204" pitchFamily="34" charset="-120"/>
                <a:ea typeface="微軟正黑體" panose="020B0604030504040204" pitchFamily="34" charset="-120"/>
              </a:rPr>
              <a:t>可依照數量排序</a:t>
            </a:r>
          </a:p>
        </p:txBody>
      </p:sp>
    </p:spTree>
    <p:extLst>
      <p:ext uri="{BB962C8B-B14F-4D97-AF65-F5344CB8AC3E}">
        <p14:creationId xmlns:p14="http://schemas.microsoft.com/office/powerpoint/2010/main" val="172142380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16"/>
          <p:cNvSpPr txBox="1">
            <a:spLocks noGrp="1"/>
          </p:cNvSpPr>
          <p:nvPr>
            <p:ph type="sldNum" idx="12"/>
          </p:nvPr>
        </p:nvSpPr>
        <p:spPr>
          <a:prstGeom prst="rect">
            <a:avLst/>
          </a:prstGeom>
        </p:spPr>
        <p:txBody>
          <a:bodyPr spcFirstLastPara="1" vert="horz" wrap="square" lIns="74283" tIns="74283" rIns="74283" bIns="74283" rtlCol="0" anchor="t" anchorCtr="0">
            <a:noAutofit/>
          </a:bodyPr>
          <a:lstStyle/>
          <a:p>
            <a:fld id="{00000000-1234-1234-1234-123412341234}" type="slidenum">
              <a:rPr lang="en"/>
              <a:pPr/>
              <a:t>76</a:t>
            </a:fld>
            <a:endParaRPr/>
          </a:p>
        </p:txBody>
      </p:sp>
      <p:sp>
        <p:nvSpPr>
          <p:cNvPr id="9" name="矩形 8"/>
          <p:cNvSpPr/>
          <p:nvPr/>
        </p:nvSpPr>
        <p:spPr>
          <a:xfrm>
            <a:off x="0" y="242144"/>
            <a:ext cx="818541" cy="443116"/>
          </a:xfrm>
          <a:prstGeom prst="rect">
            <a:avLst/>
          </a:prstGeom>
          <a:solidFill>
            <a:srgbClr val="57A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818540" y="1270521"/>
            <a:ext cx="7309460" cy="461665"/>
          </a:xfrm>
          <a:prstGeom prst="rect">
            <a:avLst/>
          </a:prstGeom>
          <a:noFill/>
        </p:spPr>
        <p:txBody>
          <a:bodyPr wrap="square" rtlCol="0">
            <a:spAutoFit/>
          </a:bodyPr>
          <a:lstStyle/>
          <a:p>
            <a:r>
              <a:rPr lang="zh-TW" altLang="en-US" sz="2167" dirty="0">
                <a:latin typeface="微軟正黑體" panose="020B0604030504040204" pitchFamily="34" charset="-120"/>
                <a:ea typeface="微軟正黑體" panose="020B0604030504040204" pitchFamily="34" charset="-120"/>
              </a:rPr>
              <a:t>相關作業</a:t>
            </a:r>
            <a:r>
              <a:rPr lang="en-US" altLang="zh-TW" sz="2167" dirty="0" smtClean="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「免試」</a:t>
            </a:r>
            <a:r>
              <a:rPr lang="en-US" altLang="zh-TW" sz="2400" dirty="0">
                <a:latin typeface="微軟正黑體" panose="020B0604030504040204" pitchFamily="34" charset="-120"/>
                <a:ea typeface="微軟正黑體" panose="020B0604030504040204" pitchFamily="34" charset="-120"/>
              </a:rPr>
              <a:t>_</a:t>
            </a:r>
            <a:r>
              <a:rPr lang="zh-TW" altLang="en-US" sz="2400" dirty="0">
                <a:latin typeface="微軟正黑體" panose="020B0604030504040204" pitchFamily="34" charset="-120"/>
                <a:ea typeface="微軟正黑體" panose="020B0604030504040204" pitchFamily="34" charset="-120"/>
              </a:rPr>
              <a:t>學生「志願查詢」與「權限設定」</a:t>
            </a:r>
          </a:p>
        </p:txBody>
      </p:sp>
      <p:sp>
        <p:nvSpPr>
          <p:cNvPr id="7" name="標題 1"/>
          <p:cNvSpPr txBox="1">
            <a:spLocks/>
          </p:cNvSpPr>
          <p:nvPr/>
        </p:nvSpPr>
        <p:spPr>
          <a:xfrm>
            <a:off x="818540" y="847668"/>
            <a:ext cx="4574322" cy="471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167" dirty="0">
                <a:latin typeface="微軟正黑體" panose="020B0604030504040204" pitchFamily="34" charset="-120"/>
                <a:ea typeface="微軟正黑體" panose="020B0604030504040204" pitchFamily="34" charset="-120"/>
              </a:rPr>
              <a:t>2-3 </a:t>
            </a:r>
            <a:r>
              <a:rPr lang="zh-TW" altLang="en-US" sz="2167" dirty="0">
                <a:latin typeface="微軟正黑體" panose="020B0604030504040204" pitchFamily="34" charset="-120"/>
                <a:ea typeface="微軟正黑體" panose="020B0604030504040204" pitchFamily="34" charset="-120"/>
              </a:rPr>
              <a:t>查詢學生志願選填狀況</a:t>
            </a:r>
          </a:p>
        </p:txBody>
      </p:sp>
      <p:sp>
        <p:nvSpPr>
          <p:cNvPr id="10" name="標題 1"/>
          <p:cNvSpPr txBox="1">
            <a:spLocks/>
          </p:cNvSpPr>
          <p:nvPr/>
        </p:nvSpPr>
        <p:spPr>
          <a:xfrm>
            <a:off x="818540" y="282573"/>
            <a:ext cx="5017744"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rgbClr val="57A0CD"/>
                </a:solidFill>
              </a:rPr>
              <a:t>二、國中輔導老師及導師帳號之權限</a:t>
            </a:r>
          </a:p>
        </p:txBody>
      </p:sp>
      <p:sp>
        <p:nvSpPr>
          <p:cNvPr id="12" name="矩形 11"/>
          <p:cNvSpPr/>
          <p:nvPr/>
        </p:nvSpPr>
        <p:spPr>
          <a:xfrm>
            <a:off x="577516" y="2212388"/>
            <a:ext cx="4168655" cy="4278094"/>
          </a:xfrm>
          <a:prstGeom prst="rect">
            <a:avLst/>
          </a:prstGeom>
        </p:spPr>
        <p:txBody>
          <a:bodyPr wrap="square">
            <a:spAutoFit/>
          </a:bodyPr>
          <a:lstStyle/>
          <a:p>
            <a:pPr>
              <a:lnSpc>
                <a:spcPct val="200000"/>
              </a:lnSpc>
              <a:spcBef>
                <a:spcPct val="0"/>
              </a:spcBef>
              <a:buNone/>
            </a:pPr>
            <a:r>
              <a:rPr lang="en-US" altLang="zh-TW" sz="2000" dirty="0">
                <a:latin typeface="微軟正黑體" panose="020B0604030504040204" pitchFamily="34" charset="-120"/>
                <a:ea typeface="微軟正黑體" panose="020B0604030504040204" pitchFamily="34" charset="-120"/>
                <a:sym typeface="Wingdings 2" panose="05020102010507070707" pitchFamily="18" charset="2"/>
              </a:rPr>
              <a:t></a:t>
            </a:r>
            <a:r>
              <a:rPr lang="zh-TW" altLang="en-US" sz="2000" dirty="0">
                <a:latin typeface="微軟正黑體" panose="020B0604030504040204" pitchFamily="34" charset="-120"/>
                <a:ea typeface="微軟正黑體" panose="020B0604030504040204" pitchFamily="34" charset="-120"/>
              </a:rPr>
              <a:t>於</a:t>
            </a:r>
            <a:r>
              <a:rPr lang="zh-TW" altLang="en-US" sz="2000" b="1" u="sng" dirty="0">
                <a:latin typeface="微軟正黑體" panose="020B0604030504040204" pitchFamily="34" charset="-120"/>
                <a:ea typeface="微軟正黑體" panose="020B0604030504040204" pitchFamily="34" charset="-120"/>
              </a:rPr>
              <a:t>查詢區</a:t>
            </a:r>
            <a:r>
              <a:rPr lang="zh-TW" altLang="en-US" sz="2000" dirty="0">
                <a:latin typeface="微軟正黑體" panose="020B0604030504040204" pitchFamily="34" charset="-120"/>
                <a:ea typeface="微軟正黑體" panose="020B0604030504040204" pitchFamily="34" charset="-120"/>
              </a:rPr>
              <a:t>篩選要查詢</a:t>
            </a:r>
            <a:r>
              <a:rPr lang="zh-TW" altLang="en-US" sz="2000" dirty="0" smtClean="0">
                <a:latin typeface="微軟正黑體" panose="020B0604030504040204" pitchFamily="34" charset="-120"/>
                <a:ea typeface="微軟正黑體" panose="020B0604030504040204" pitchFamily="34" charset="-120"/>
              </a:rPr>
              <a:t>條件</a:t>
            </a:r>
            <a:endParaRPr lang="en-US" altLang="zh-TW" sz="2000" dirty="0">
              <a:latin typeface="微軟正黑體" panose="020B0604030504040204" pitchFamily="34" charset="-120"/>
              <a:ea typeface="微軟正黑體" panose="020B0604030504040204" pitchFamily="34" charset="-120"/>
            </a:endParaRPr>
          </a:p>
          <a:p>
            <a:pPr>
              <a:lnSpc>
                <a:spcPct val="200000"/>
              </a:lnSpc>
              <a:spcBef>
                <a:spcPct val="0"/>
              </a:spcBef>
              <a:buNone/>
            </a:pPr>
            <a:r>
              <a:rPr lang="zh-TW" altLang="en-US" sz="2000" dirty="0" smtClean="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志願已選</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未選 或 志願已印</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未印）</a:t>
            </a:r>
            <a:endParaRPr lang="zh-TW" altLang="zh-TW" sz="2000" dirty="0">
              <a:latin typeface="微軟正黑體" panose="020B0604030504040204" pitchFamily="34" charset="-120"/>
              <a:ea typeface="微軟正黑體" panose="020B0604030504040204" pitchFamily="34" charset="-120"/>
            </a:endParaRPr>
          </a:p>
          <a:p>
            <a:pPr>
              <a:lnSpc>
                <a:spcPct val="200000"/>
              </a:lnSpc>
              <a:spcBef>
                <a:spcPct val="0"/>
              </a:spcBef>
              <a:buNone/>
            </a:pPr>
            <a:r>
              <a:rPr lang="en-US" altLang="zh-TW" sz="2000" dirty="0">
                <a:latin typeface="微軟正黑體" panose="020B0604030504040204" pitchFamily="34" charset="-120"/>
                <a:ea typeface="微軟正黑體" panose="020B0604030504040204" pitchFamily="34" charset="-120"/>
                <a:sym typeface="Wingdings 2" panose="05020102010507070707" pitchFamily="18" charset="2"/>
              </a:rPr>
              <a:t></a:t>
            </a:r>
            <a:r>
              <a:rPr lang="zh-TW" altLang="en-US" sz="2000" dirty="0">
                <a:latin typeface="微軟正黑體" panose="020B0604030504040204" pitchFamily="34" charset="-120"/>
                <a:ea typeface="微軟正黑體" panose="020B0604030504040204" pitchFamily="34" charset="-120"/>
              </a:rPr>
              <a:t>點選</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查詢</a:t>
            </a:r>
            <a:r>
              <a:rPr lang="en-US" altLang="zh-TW" sz="2000" b="1" dirty="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按鈕</a:t>
            </a:r>
            <a:endParaRPr lang="en-US" altLang="zh-TW" sz="2000" dirty="0" smtClean="0">
              <a:latin typeface="微軟正黑體" panose="020B0604030504040204" pitchFamily="34" charset="-120"/>
              <a:ea typeface="微軟正黑體" panose="020B0604030504040204" pitchFamily="34" charset="-120"/>
            </a:endParaRPr>
          </a:p>
          <a:p>
            <a:pPr>
              <a:lnSpc>
                <a:spcPct val="200000"/>
              </a:lnSpc>
              <a:spcBef>
                <a:spcPct val="0"/>
              </a:spcBef>
              <a:buNone/>
            </a:pPr>
            <a:r>
              <a:rPr lang="en-US" altLang="zh-TW" sz="2000" dirty="0" smtClean="0">
                <a:latin typeface="微軟正黑體" panose="020B0604030504040204" pitchFamily="34" charset="-120"/>
                <a:ea typeface="微軟正黑體" panose="020B0604030504040204" pitchFamily="34" charset="-120"/>
                <a:sym typeface="Wingdings 2" panose="05020102010507070707" pitchFamily="18" charset="2"/>
              </a:rPr>
              <a:t></a:t>
            </a:r>
            <a:r>
              <a:rPr lang="zh-TW" altLang="en-US" sz="2000" dirty="0" smtClean="0">
                <a:latin typeface="微軟正黑體" panose="020B0604030504040204" pitchFamily="34" charset="-120"/>
                <a:ea typeface="微軟正黑體" panose="020B0604030504040204" pitchFamily="34" charset="-120"/>
                <a:sym typeface="Wingdings 2" panose="05020102010507070707" pitchFamily="18" charset="2"/>
              </a:rPr>
              <a:t>學生志願狀態</a:t>
            </a:r>
            <a:endParaRPr lang="en-US" altLang="zh-TW" sz="2000" dirty="0" smtClean="0">
              <a:latin typeface="微軟正黑體" panose="020B0604030504040204" pitchFamily="34" charset="-120"/>
              <a:ea typeface="微軟正黑體" panose="020B0604030504040204" pitchFamily="34" charset="-120"/>
              <a:sym typeface="Wingdings 2" panose="05020102010507070707" pitchFamily="18" charset="2"/>
            </a:endParaRPr>
          </a:p>
          <a:p>
            <a:pPr>
              <a:lnSpc>
                <a:spcPct val="200000"/>
              </a:lnSpc>
              <a:spcBef>
                <a:spcPct val="0"/>
              </a:spcBef>
            </a:pPr>
            <a:r>
              <a:rPr lang="en-US" altLang="zh-TW" sz="2000" dirty="0" smtClean="0">
                <a:latin typeface="微軟正黑體" panose="020B0604030504040204" pitchFamily="34" charset="-120"/>
                <a:ea typeface="微軟正黑體" panose="020B0604030504040204" pitchFamily="34" charset="-120"/>
                <a:sym typeface="Wingdings 2" panose="05020102010507070707" pitchFamily="18" charset="2"/>
              </a:rPr>
              <a:t></a:t>
            </a:r>
            <a:r>
              <a:rPr lang="zh-TW" altLang="en-US" sz="2000" dirty="0">
                <a:latin typeface="微軟正黑體" panose="020B0604030504040204" pitchFamily="34" charset="-120"/>
                <a:ea typeface="微軟正黑體" panose="020B0604030504040204" pitchFamily="34" charset="-120"/>
              </a:rPr>
              <a:t>點選</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志願明細</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即可瀏覽</a:t>
            </a:r>
            <a:r>
              <a:rPr lang="zh-TW" altLang="en-US" sz="2000" dirty="0">
                <a:latin typeface="微軟正黑體" panose="020B0604030504040204" pitchFamily="34" charset="-120"/>
                <a:ea typeface="微軟正黑體" panose="020B0604030504040204" pitchFamily="34" charset="-120"/>
              </a:rPr>
              <a:t>該名學生之志願明細資料。</a:t>
            </a:r>
            <a:endParaRPr lang="zh-TW" altLang="zh-TW" sz="2000" dirty="0">
              <a:latin typeface="微軟正黑體" panose="020B0604030504040204" pitchFamily="34" charset="-120"/>
              <a:ea typeface="微軟正黑體" panose="020B0604030504040204" pitchFamily="34" charset="-120"/>
            </a:endParaRPr>
          </a:p>
          <a:p>
            <a:pPr>
              <a:lnSpc>
                <a:spcPct val="200000"/>
              </a:lnSpc>
              <a:spcBef>
                <a:spcPct val="0"/>
              </a:spcBef>
              <a:buNone/>
            </a:pPr>
            <a:endParaRPr lang="zh-TW" altLang="zh-TW" sz="1600" dirty="0">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741" y="2040439"/>
            <a:ext cx="6855650" cy="3846286"/>
          </a:xfrm>
          <a:prstGeom prst="rect">
            <a:avLst/>
          </a:prstGeom>
        </p:spPr>
      </p:pic>
    </p:spTree>
    <p:extLst>
      <p:ext uri="{BB962C8B-B14F-4D97-AF65-F5344CB8AC3E}">
        <p14:creationId xmlns:p14="http://schemas.microsoft.com/office/powerpoint/2010/main" val="39442947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16"/>
          <p:cNvSpPr txBox="1">
            <a:spLocks noGrp="1"/>
          </p:cNvSpPr>
          <p:nvPr>
            <p:ph type="sldNum" idx="12"/>
          </p:nvPr>
        </p:nvSpPr>
        <p:spPr>
          <a:prstGeom prst="rect">
            <a:avLst/>
          </a:prstGeom>
        </p:spPr>
        <p:txBody>
          <a:bodyPr spcFirstLastPara="1" vert="horz" wrap="square" lIns="74283" tIns="74283" rIns="74283" bIns="74283" rtlCol="0" anchor="t" anchorCtr="0">
            <a:noAutofit/>
          </a:bodyPr>
          <a:lstStyle/>
          <a:p>
            <a:fld id="{00000000-1234-1234-1234-123412341234}" type="slidenum">
              <a:rPr lang="en"/>
              <a:pPr/>
              <a:t>77</a:t>
            </a:fld>
            <a:endParaRPr/>
          </a:p>
        </p:txBody>
      </p:sp>
      <p:sp>
        <p:nvSpPr>
          <p:cNvPr id="10" name="矩形 9"/>
          <p:cNvSpPr/>
          <p:nvPr/>
        </p:nvSpPr>
        <p:spPr>
          <a:xfrm>
            <a:off x="0" y="194904"/>
            <a:ext cx="818541" cy="443116"/>
          </a:xfrm>
          <a:prstGeom prst="rect">
            <a:avLst/>
          </a:prstGeom>
          <a:solidFill>
            <a:srgbClr val="57A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818540" y="1217340"/>
            <a:ext cx="7817460" cy="461665"/>
          </a:xfrm>
          <a:prstGeom prst="rect">
            <a:avLst/>
          </a:prstGeom>
          <a:noFill/>
        </p:spPr>
        <p:txBody>
          <a:bodyPr wrap="square" rtlCol="0">
            <a:spAutoFit/>
          </a:bodyPr>
          <a:lstStyle/>
          <a:p>
            <a:r>
              <a:rPr lang="zh-TW" altLang="en-US" sz="2167" dirty="0">
                <a:latin typeface="微軟正黑體" panose="020B0604030504040204" pitchFamily="34" charset="-120"/>
                <a:ea typeface="微軟正黑體" panose="020B0604030504040204" pitchFamily="34" charset="-120"/>
              </a:rPr>
              <a:t>相關作業</a:t>
            </a:r>
            <a:r>
              <a:rPr lang="en-US" altLang="zh-TW" sz="2167" dirty="0" smtClean="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「免試」</a:t>
            </a:r>
            <a:r>
              <a:rPr lang="en-US" altLang="zh-TW" sz="2400" dirty="0">
                <a:latin typeface="微軟正黑體" panose="020B0604030504040204" pitchFamily="34" charset="-120"/>
                <a:ea typeface="微軟正黑體" panose="020B0604030504040204" pitchFamily="34" charset="-120"/>
              </a:rPr>
              <a:t>_</a:t>
            </a:r>
            <a:r>
              <a:rPr lang="zh-TW" altLang="en-US" sz="2400" dirty="0">
                <a:latin typeface="微軟正黑體" panose="020B0604030504040204" pitchFamily="34" charset="-120"/>
                <a:ea typeface="微軟正黑體" panose="020B0604030504040204" pitchFamily="34" charset="-120"/>
              </a:rPr>
              <a:t>學生「志願查詢」與「權限設定」</a:t>
            </a:r>
          </a:p>
        </p:txBody>
      </p:sp>
      <p:sp>
        <p:nvSpPr>
          <p:cNvPr id="12" name="標題 1"/>
          <p:cNvSpPr txBox="1">
            <a:spLocks/>
          </p:cNvSpPr>
          <p:nvPr/>
        </p:nvSpPr>
        <p:spPr>
          <a:xfrm>
            <a:off x="818540" y="755611"/>
            <a:ext cx="4574322" cy="471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167" dirty="0">
                <a:latin typeface="微軟正黑體" panose="020B0604030504040204" pitchFamily="34" charset="-120"/>
                <a:ea typeface="微軟正黑體" panose="020B0604030504040204" pitchFamily="34" charset="-120"/>
              </a:rPr>
              <a:t>2-4 </a:t>
            </a:r>
            <a:r>
              <a:rPr lang="zh-TW" altLang="en-US" sz="2167" dirty="0">
                <a:latin typeface="微軟正黑體" panose="020B0604030504040204" pitchFamily="34" charset="-120"/>
                <a:ea typeface="微軟正黑體" panose="020B0604030504040204" pitchFamily="34" charset="-120"/>
              </a:rPr>
              <a:t>學生未填志願狀況說明</a:t>
            </a:r>
          </a:p>
        </p:txBody>
      </p:sp>
      <p:sp>
        <p:nvSpPr>
          <p:cNvPr id="13" name="標題 1"/>
          <p:cNvSpPr txBox="1">
            <a:spLocks/>
          </p:cNvSpPr>
          <p:nvPr/>
        </p:nvSpPr>
        <p:spPr>
          <a:xfrm>
            <a:off x="818540" y="235333"/>
            <a:ext cx="5017744"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rgbClr val="57A0CD"/>
                </a:solidFill>
              </a:rPr>
              <a:t>二、國中輔導老師及導師帳號之權限</a:t>
            </a:r>
          </a:p>
        </p:txBody>
      </p:sp>
      <p:sp>
        <p:nvSpPr>
          <p:cNvPr id="16" name="文字版面配置區 4"/>
          <p:cNvSpPr>
            <a:spLocks noGrp="1"/>
          </p:cNvSpPr>
          <p:nvPr>
            <p:ph type="body" idx="1"/>
          </p:nvPr>
        </p:nvSpPr>
        <p:spPr>
          <a:xfrm>
            <a:off x="818540" y="1612052"/>
            <a:ext cx="9450227" cy="2590980"/>
          </a:xfrm>
        </p:spPr>
        <p:txBody>
          <a:bodyPr>
            <a:noAutofit/>
          </a:bodyPr>
          <a:lstStyle/>
          <a:p>
            <a:pPr marL="342892" indent="-257168">
              <a:lnSpc>
                <a:spcPct val="150000"/>
              </a:lnSpc>
              <a:spcBef>
                <a:spcPts val="450"/>
              </a:spcBef>
            </a:pPr>
            <a:r>
              <a:rPr lang="zh-TW" altLang="en-US" sz="1400" u="sng" dirty="0">
                <a:cs typeface="PT Serif" charset="0"/>
              </a:rPr>
              <a:t>單筆設定</a:t>
            </a:r>
            <a:r>
              <a:rPr lang="en-US" altLang="zh-TW" sz="1400" dirty="0">
                <a:cs typeface="PT Serif" charset="0"/>
              </a:rPr>
              <a:t>:</a:t>
            </a:r>
            <a:r>
              <a:rPr lang="zh-TW" altLang="en-US" sz="1400" dirty="0">
                <a:cs typeface="PT Serif" charset="0"/>
              </a:rPr>
              <a:t>將一位學生的</a:t>
            </a:r>
            <a:r>
              <a:rPr lang="zh-TW" altLang="en-US" sz="1400" dirty="0">
                <a:solidFill>
                  <a:srgbClr val="FF0000"/>
                </a:solidFill>
                <a:cs typeface="PT Serif" charset="0"/>
              </a:rPr>
              <a:t>未填志願因素</a:t>
            </a:r>
            <a:r>
              <a:rPr lang="en-US" altLang="zh-TW" sz="1400" dirty="0">
                <a:cs typeface="PT Serif" charset="0"/>
              </a:rPr>
              <a:t>(</a:t>
            </a:r>
            <a:r>
              <a:rPr lang="zh-TW" altLang="en-US" sz="1400" dirty="0">
                <a:cs typeface="PT Serif" charset="0"/>
              </a:rPr>
              <a:t>紅框</a:t>
            </a:r>
            <a:r>
              <a:rPr lang="en-US" altLang="zh-TW" sz="1400" dirty="0">
                <a:cs typeface="PT Serif" charset="0"/>
              </a:rPr>
              <a:t>)</a:t>
            </a:r>
            <a:r>
              <a:rPr lang="zh-TW" altLang="en-US" sz="1400" dirty="0">
                <a:cs typeface="PT Serif" charset="0"/>
              </a:rPr>
              <a:t>選填完畢，點選</a:t>
            </a:r>
            <a:r>
              <a:rPr lang="en-US" altLang="zh-TW" sz="1400" dirty="0">
                <a:cs typeface="PT Serif" charset="0"/>
              </a:rPr>
              <a:t>【</a:t>
            </a:r>
            <a:r>
              <a:rPr lang="zh-TW" altLang="en-US" sz="1400" b="1" dirty="0">
                <a:solidFill>
                  <a:srgbClr val="F88614"/>
                </a:solidFill>
                <a:cs typeface="PT Serif" charset="0"/>
              </a:rPr>
              <a:t>送出</a:t>
            </a:r>
            <a:r>
              <a:rPr lang="en-US" altLang="zh-TW" sz="1400" dirty="0">
                <a:cs typeface="PT Serif" charset="0"/>
              </a:rPr>
              <a:t>】</a:t>
            </a:r>
            <a:r>
              <a:rPr lang="zh-TW" altLang="en-US" sz="1400" dirty="0">
                <a:cs typeface="PT Serif" charset="0"/>
              </a:rPr>
              <a:t>按鈕</a:t>
            </a:r>
            <a:r>
              <a:rPr lang="en-US" altLang="zh-TW" sz="1400" dirty="0">
                <a:cs typeface="PT Serif" charset="0"/>
              </a:rPr>
              <a:t>(</a:t>
            </a:r>
            <a:r>
              <a:rPr lang="zh-TW" altLang="en-US" sz="1400" dirty="0">
                <a:cs typeface="PT Serif" charset="0"/>
              </a:rPr>
              <a:t>橘框</a:t>
            </a:r>
            <a:r>
              <a:rPr lang="en-US" altLang="zh-TW" sz="1400" dirty="0">
                <a:cs typeface="PT Serif" charset="0"/>
              </a:rPr>
              <a:t>)</a:t>
            </a:r>
            <a:r>
              <a:rPr lang="zh-TW" altLang="en-US" sz="1400" dirty="0">
                <a:cs typeface="PT Serif" charset="0"/>
              </a:rPr>
              <a:t>，即儲存單一學生的未填志願因素。</a:t>
            </a:r>
          </a:p>
          <a:p>
            <a:pPr marL="342892" indent="-257168">
              <a:lnSpc>
                <a:spcPct val="150000"/>
              </a:lnSpc>
              <a:spcBef>
                <a:spcPts val="450"/>
              </a:spcBef>
            </a:pPr>
            <a:r>
              <a:rPr lang="zh-TW" altLang="en-US" sz="1400" u="sng" dirty="0">
                <a:cs typeface="PT Serif" charset="0"/>
              </a:rPr>
              <a:t>批次設定</a:t>
            </a:r>
            <a:r>
              <a:rPr lang="en-US" altLang="zh-TW" sz="1400" dirty="0">
                <a:cs typeface="PT Serif" charset="0"/>
              </a:rPr>
              <a:t>:</a:t>
            </a:r>
            <a:r>
              <a:rPr lang="zh-TW" altLang="en-US" sz="1400" dirty="0">
                <a:cs typeface="PT Serif" charset="0"/>
              </a:rPr>
              <a:t>將多位學生的未填志願因素選填完畢，點選</a:t>
            </a:r>
            <a:r>
              <a:rPr lang="en-US" altLang="zh-TW" sz="1400" dirty="0">
                <a:cs typeface="PT Serif" charset="0"/>
              </a:rPr>
              <a:t>【</a:t>
            </a:r>
            <a:r>
              <a:rPr lang="zh-TW" altLang="en-US" sz="1400" b="1" dirty="0">
                <a:solidFill>
                  <a:srgbClr val="0000FF"/>
                </a:solidFill>
                <a:cs typeface="PT Serif" charset="0"/>
              </a:rPr>
              <a:t>一鍵儲存未選填志願因素</a:t>
            </a:r>
            <a:r>
              <a:rPr lang="en-US" altLang="zh-TW" sz="1400" dirty="0">
                <a:cs typeface="PT Serif" charset="0"/>
              </a:rPr>
              <a:t>】</a:t>
            </a:r>
            <a:r>
              <a:rPr lang="zh-TW" altLang="en-US" sz="1400" dirty="0">
                <a:cs typeface="PT Serif" charset="0"/>
              </a:rPr>
              <a:t>按鈕</a:t>
            </a:r>
            <a:r>
              <a:rPr lang="en-US" altLang="zh-TW" sz="1400" dirty="0">
                <a:cs typeface="PT Serif" charset="0"/>
              </a:rPr>
              <a:t>(</a:t>
            </a:r>
            <a:r>
              <a:rPr lang="zh-TW" altLang="en-US" sz="1400" dirty="0">
                <a:cs typeface="PT Serif" charset="0"/>
              </a:rPr>
              <a:t>藍框</a:t>
            </a:r>
            <a:r>
              <a:rPr lang="en-US" altLang="zh-TW" sz="1400" dirty="0">
                <a:cs typeface="PT Serif" charset="0"/>
              </a:rPr>
              <a:t>)</a:t>
            </a:r>
            <a:r>
              <a:rPr lang="zh-TW" altLang="en-US" sz="1400" dirty="0">
                <a:cs typeface="PT Serif" charset="0"/>
              </a:rPr>
              <a:t>，便可一次儲存多位學生的未填志願因素。</a:t>
            </a:r>
          </a:p>
        </p:txBody>
      </p:sp>
      <p:pic>
        <p:nvPicPr>
          <p:cNvPr id="17" name="圖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220" y="5566611"/>
            <a:ext cx="6707158" cy="1028924"/>
          </a:xfrm>
          <a:prstGeom prst="rect">
            <a:avLst/>
          </a:prstGeom>
          <a:ln>
            <a:solidFill>
              <a:schemeClr val="tx1"/>
            </a:solidFill>
          </a:ln>
        </p:spPr>
      </p:pic>
      <p:sp>
        <p:nvSpPr>
          <p:cNvPr id="14" name="橢圓形圖說文字 13"/>
          <p:cNvSpPr/>
          <p:nvPr/>
        </p:nvSpPr>
        <p:spPr>
          <a:xfrm>
            <a:off x="8283532" y="5524543"/>
            <a:ext cx="1782081" cy="1014517"/>
          </a:xfrm>
          <a:prstGeom prst="wedgeEllipseCallout">
            <a:avLst>
              <a:gd name="adj1" fmla="val -73069"/>
              <a:gd name="adj2" fmla="val 43145"/>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選擇</a:t>
            </a:r>
            <a:r>
              <a:rPr lang="en-US" altLang="zh-TW" sz="1400" dirty="0">
                <a:solidFill>
                  <a:schemeClr val="tx1"/>
                </a:solidFill>
                <a:latin typeface="微軟正黑體" panose="020B0604030504040204" pitchFamily="34" charset="-120"/>
                <a:ea typeface="微軟正黑體" panose="020B0604030504040204" pitchFamily="34" charset="-120"/>
              </a:rPr>
              <a:t>【</a:t>
            </a:r>
            <a:r>
              <a:rPr lang="zh-TW" altLang="en-US" sz="1400" dirty="0">
                <a:solidFill>
                  <a:schemeClr val="tx1"/>
                </a:solidFill>
                <a:latin typeface="微軟正黑體" panose="020B0604030504040204" pitchFamily="34" charset="-120"/>
                <a:ea typeface="微軟正黑體" panose="020B0604030504040204" pitchFamily="34" charset="-120"/>
              </a:rPr>
              <a:t>其他</a:t>
            </a:r>
            <a:r>
              <a:rPr lang="en-US" altLang="zh-TW" sz="1400" dirty="0">
                <a:solidFill>
                  <a:schemeClr val="tx1"/>
                </a:solidFill>
                <a:latin typeface="微軟正黑體" panose="020B0604030504040204" pitchFamily="34" charset="-120"/>
                <a:ea typeface="微軟正黑體" panose="020B0604030504040204" pitchFamily="34" charset="-120"/>
              </a:rPr>
              <a:t>】</a:t>
            </a:r>
            <a:r>
              <a:rPr lang="zh-TW" altLang="en-US" sz="1400" dirty="0" smtClean="0">
                <a:solidFill>
                  <a:schemeClr val="tx1"/>
                </a:solidFill>
                <a:latin typeface="微軟正黑體" panose="020B0604030504040204" pitchFamily="34" charset="-120"/>
                <a:ea typeface="微軟正黑體" panose="020B0604030504040204" pitchFamily="34" charset="-120"/>
              </a:rPr>
              <a:t>，還需要</a:t>
            </a:r>
            <a:r>
              <a:rPr lang="zh-TW" altLang="en-US" sz="1400" dirty="0">
                <a:solidFill>
                  <a:schemeClr val="tx1"/>
                </a:solidFill>
                <a:latin typeface="微軟正黑體" panose="020B0604030504040204" pitchFamily="34" charset="-120"/>
                <a:ea typeface="微軟正黑體" panose="020B0604030504040204" pitchFamily="34" charset="-120"/>
              </a:rPr>
              <a:t>手動</a:t>
            </a:r>
            <a:r>
              <a:rPr lang="zh-TW" altLang="en-US" sz="1400" dirty="0" smtClean="0">
                <a:solidFill>
                  <a:schemeClr val="tx1"/>
                </a:solidFill>
                <a:latin typeface="微軟正黑體" panose="020B0604030504040204" pitchFamily="34" charset="-120"/>
                <a:ea typeface="微軟正黑體" panose="020B0604030504040204" pitchFamily="34" charset="-120"/>
              </a:rPr>
              <a:t>填寫原因</a:t>
            </a:r>
            <a:endParaRPr lang="zh-TW" altLang="en-US" dirty="0">
              <a:solidFill>
                <a:schemeClr val="tx1"/>
              </a:solidFill>
              <a:latin typeface="微軟正黑體" panose="020B0604030504040204" pitchFamily="34" charset="-120"/>
              <a:ea typeface="微軟正黑體" panose="020B0604030504040204" pitchFamily="34" charset="-120"/>
            </a:endParaRPr>
          </a:p>
        </p:txBody>
      </p:sp>
      <p:pic>
        <p:nvPicPr>
          <p:cNvPr id="15" name="圖片 1"/>
          <p:cNvPicPr>
            <a:picLocks noChangeAspect="1" noChangeArrowheads="1"/>
          </p:cNvPicPr>
          <p:nvPr/>
        </p:nvPicPr>
        <p:blipFill rotWithShape="1">
          <a:blip r:embed="rId4">
            <a:extLst>
              <a:ext uri="{28A0092B-C50C-407E-A947-70E740481C1C}">
                <a14:useLocalDpi xmlns:a14="http://schemas.microsoft.com/office/drawing/2010/main" val="0"/>
              </a:ext>
            </a:extLst>
          </a:blip>
          <a:srcRect t="57160"/>
          <a:stretch/>
        </p:blipFill>
        <p:spPr bwMode="auto">
          <a:xfrm>
            <a:off x="1271643" y="2741563"/>
            <a:ext cx="6910312" cy="276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42321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6" name="矩形 15"/>
          <p:cNvSpPr/>
          <p:nvPr/>
        </p:nvSpPr>
        <p:spPr>
          <a:xfrm>
            <a:off x="1032317" y="293677"/>
            <a:ext cx="10821017" cy="656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608"/>
          </a:p>
        </p:txBody>
      </p:sp>
      <p:sp>
        <p:nvSpPr>
          <p:cNvPr id="119" name="Google Shape;119;p16"/>
          <p:cNvSpPr txBox="1">
            <a:spLocks noGrp="1"/>
          </p:cNvSpPr>
          <p:nvPr>
            <p:ph type="sldNum" idx="12"/>
          </p:nvPr>
        </p:nvSpPr>
        <p:spPr>
          <a:prstGeom prst="rect">
            <a:avLst/>
          </a:prstGeom>
        </p:spPr>
        <p:txBody>
          <a:bodyPr spcFirstLastPara="1" vert="horz" wrap="square" lIns="91425" tIns="91425" rIns="91425" bIns="91425" rtlCol="0" anchor="t" anchorCtr="0">
            <a:noAutofit/>
          </a:bodyPr>
          <a:lstStyle/>
          <a:p>
            <a:fld id="{00000000-1234-1234-1234-123412341234}" type="slidenum">
              <a:rPr lang="en"/>
              <a:pPr/>
              <a:t>78</a:t>
            </a:fld>
            <a:endParaRPr/>
          </a:p>
        </p:txBody>
      </p:sp>
      <p:sp>
        <p:nvSpPr>
          <p:cNvPr id="10" name="矩形 9"/>
          <p:cNvSpPr/>
          <p:nvPr/>
        </p:nvSpPr>
        <p:spPr>
          <a:xfrm>
            <a:off x="0" y="275564"/>
            <a:ext cx="1007435" cy="545373"/>
          </a:xfrm>
          <a:prstGeom prst="rect">
            <a:avLst/>
          </a:prstGeom>
          <a:solidFill>
            <a:srgbClr val="57A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8">
              <a:solidFill>
                <a:srgbClr val="00B050"/>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1007434" y="1411199"/>
            <a:ext cx="8674972" cy="502766"/>
          </a:xfrm>
          <a:prstGeom prst="rect">
            <a:avLst/>
          </a:prstGeom>
          <a:noFill/>
        </p:spPr>
        <p:txBody>
          <a:bodyPr wrap="square" rtlCol="0">
            <a:spAutoFit/>
          </a:bodyPr>
          <a:lstStyle/>
          <a:p>
            <a:r>
              <a:rPr lang="zh-TW" altLang="en-US" sz="2667" dirty="0">
                <a:latin typeface="微軟正黑體" panose="020B0604030504040204" pitchFamily="34" charset="-120"/>
                <a:ea typeface="微軟正黑體" panose="020B0604030504040204" pitchFamily="34" charset="-120"/>
              </a:rPr>
              <a:t>相關作業</a:t>
            </a:r>
            <a:r>
              <a:rPr lang="en-US" altLang="zh-TW" sz="2667" dirty="0">
                <a:latin typeface="微軟正黑體" panose="020B0604030504040204" pitchFamily="34" charset="-120"/>
                <a:ea typeface="微軟正黑體" panose="020B0604030504040204" pitchFamily="34" charset="-120"/>
              </a:rPr>
              <a:t>/</a:t>
            </a:r>
            <a:r>
              <a:rPr lang="zh-TW" altLang="en-US" sz="2667" dirty="0">
                <a:latin typeface="微軟正黑體" panose="020B0604030504040204" pitchFamily="34" charset="-120"/>
                <a:ea typeface="微軟正黑體" panose="020B0604030504040204" pitchFamily="34" charset="-120"/>
              </a:rPr>
              <a:t>「免試」</a:t>
            </a:r>
            <a:r>
              <a:rPr lang="en-US" altLang="zh-TW" sz="2667" dirty="0">
                <a:latin typeface="微軟正黑體" panose="020B0604030504040204" pitchFamily="34" charset="-120"/>
                <a:ea typeface="微軟正黑體" panose="020B0604030504040204" pitchFamily="34" charset="-120"/>
              </a:rPr>
              <a:t>_</a:t>
            </a:r>
            <a:r>
              <a:rPr lang="zh-TW" altLang="en-US" sz="2667" dirty="0">
                <a:latin typeface="微軟正黑體" panose="020B0604030504040204" pitchFamily="34" charset="-120"/>
                <a:ea typeface="微軟正黑體" panose="020B0604030504040204" pitchFamily="34" charset="-120"/>
              </a:rPr>
              <a:t>學生「報名設定」與「報表列印」</a:t>
            </a:r>
          </a:p>
        </p:txBody>
      </p:sp>
      <p:sp>
        <p:nvSpPr>
          <p:cNvPr id="12" name="標題 1"/>
          <p:cNvSpPr txBox="1">
            <a:spLocks/>
          </p:cNvSpPr>
          <p:nvPr/>
        </p:nvSpPr>
        <p:spPr>
          <a:xfrm>
            <a:off x="898405" y="849843"/>
            <a:ext cx="5629935" cy="580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667" dirty="0">
                <a:latin typeface="微軟正黑體" panose="020B0604030504040204" pitchFamily="34" charset="-120"/>
                <a:ea typeface="微軟正黑體" panose="020B0604030504040204" pitchFamily="34" charset="-120"/>
              </a:rPr>
              <a:t>2-6 </a:t>
            </a:r>
            <a:r>
              <a:rPr lang="zh-TW" altLang="en-US" sz="2667" dirty="0">
                <a:latin typeface="微軟正黑體" panose="020B0604030504040204" pitchFamily="34" charset="-120"/>
                <a:ea typeface="微軟正黑體" panose="020B0604030504040204" pitchFamily="34" charset="-120"/>
              </a:rPr>
              <a:t>列印基本表單</a:t>
            </a:r>
          </a:p>
        </p:txBody>
      </p:sp>
      <p:sp>
        <p:nvSpPr>
          <p:cNvPr id="13" name="標題 1"/>
          <p:cNvSpPr txBox="1">
            <a:spLocks/>
          </p:cNvSpPr>
          <p:nvPr/>
        </p:nvSpPr>
        <p:spPr>
          <a:xfrm>
            <a:off x="1007435" y="325323"/>
            <a:ext cx="6175685" cy="5808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667" dirty="0">
                <a:solidFill>
                  <a:srgbClr val="57A0CD"/>
                </a:solidFill>
              </a:rPr>
              <a:t>二、國中輔導老師及導師帳號之權限</a:t>
            </a:r>
          </a:p>
        </p:txBody>
      </p:sp>
      <p:sp>
        <p:nvSpPr>
          <p:cNvPr id="14" name="矩形 13"/>
          <p:cNvSpPr/>
          <p:nvPr/>
        </p:nvSpPr>
        <p:spPr>
          <a:xfrm>
            <a:off x="963867" y="2060803"/>
            <a:ext cx="3895136" cy="2718180"/>
          </a:xfrm>
          <a:prstGeom prst="rect">
            <a:avLst/>
          </a:prstGeom>
        </p:spPr>
        <p:txBody>
          <a:bodyPr wrap="square">
            <a:spAutoFit/>
          </a:bodyPr>
          <a:lstStyle/>
          <a:p>
            <a:pPr marL="457189" indent="-457189">
              <a:lnSpc>
                <a:spcPct val="200000"/>
              </a:lnSpc>
              <a:spcBef>
                <a:spcPct val="0"/>
              </a:spcBef>
              <a:buFont typeface="Wingdings" panose="05000000000000000000" pitchFamily="2" charset="2"/>
              <a:buAutoNum type="circleNumWdWhitePlain"/>
            </a:pPr>
            <a:r>
              <a:rPr lang="zh-TW" altLang="en-US" sz="2133" dirty="0">
                <a:latin typeface="微軟正黑體" panose="020B0604030504040204" pitchFamily="34" charset="-120"/>
                <a:ea typeface="微軟正黑體" panose="020B0604030504040204" pitchFamily="34" charset="-120"/>
                <a:sym typeface="Wingdings 2" panose="05020102010507070707" pitchFamily="18" charset="2"/>
              </a:rPr>
              <a:t>於列印區下拉選單選擇要列印的報表。 </a:t>
            </a:r>
          </a:p>
          <a:p>
            <a:pPr marL="457189" indent="-457189">
              <a:lnSpc>
                <a:spcPct val="200000"/>
              </a:lnSpc>
              <a:spcBef>
                <a:spcPct val="0"/>
              </a:spcBef>
              <a:buFont typeface="Wingdings" panose="05000000000000000000" pitchFamily="2" charset="2"/>
              <a:buAutoNum type="circleNumWdWhitePlain"/>
            </a:pPr>
            <a:r>
              <a:rPr lang="zh-TW" altLang="en-US" sz="2133" dirty="0">
                <a:latin typeface="微軟正黑體" panose="020B0604030504040204" pitchFamily="34" charset="-120"/>
                <a:ea typeface="微軟正黑體" panose="020B0604030504040204" pitchFamily="34" charset="-120"/>
                <a:sym typeface="Wingdings 2" panose="05020102010507070707" pitchFamily="18" charset="2"/>
              </a:rPr>
              <a:t>勾選要列印的學生。</a:t>
            </a:r>
          </a:p>
          <a:p>
            <a:pPr marL="457189" indent="-457189">
              <a:lnSpc>
                <a:spcPct val="200000"/>
              </a:lnSpc>
              <a:spcBef>
                <a:spcPct val="0"/>
              </a:spcBef>
              <a:buFont typeface="Wingdings" panose="05000000000000000000" pitchFamily="2" charset="2"/>
              <a:buAutoNum type="circleNumWdWhitePlain"/>
            </a:pPr>
            <a:r>
              <a:rPr lang="zh-TW" altLang="en-US" sz="2133" dirty="0">
                <a:latin typeface="微軟正黑體" panose="020B0604030504040204" pitchFamily="34" charset="-120"/>
                <a:ea typeface="微軟正黑體" panose="020B0604030504040204" pitchFamily="34" charset="-120"/>
                <a:sym typeface="Wingdings 2" panose="05020102010507070707" pitchFamily="18" charset="2"/>
              </a:rPr>
              <a:t>點選</a:t>
            </a:r>
            <a:r>
              <a:rPr lang="en-US" altLang="zh-TW" sz="2133" dirty="0">
                <a:latin typeface="微軟正黑體" panose="020B0604030504040204" pitchFamily="34" charset="-120"/>
                <a:ea typeface="微軟正黑體" panose="020B0604030504040204" pitchFamily="34" charset="-120"/>
                <a:sym typeface="Wingdings 2" panose="05020102010507070707" pitchFamily="18" charset="2"/>
              </a:rPr>
              <a:t>【</a:t>
            </a:r>
            <a:r>
              <a:rPr lang="zh-TW" altLang="en-US" sz="2133" dirty="0">
                <a:latin typeface="微軟正黑體" panose="020B0604030504040204" pitchFamily="34" charset="-120"/>
                <a:ea typeface="微軟正黑體" panose="020B0604030504040204" pitchFamily="34" charset="-120"/>
                <a:sym typeface="Wingdings 2" panose="05020102010507070707" pitchFamily="18" charset="2"/>
              </a:rPr>
              <a:t>列印</a:t>
            </a:r>
            <a:r>
              <a:rPr lang="en-US" altLang="zh-TW" sz="2133" dirty="0">
                <a:latin typeface="微軟正黑體" panose="020B0604030504040204" pitchFamily="34" charset="-120"/>
                <a:ea typeface="微軟正黑體" panose="020B0604030504040204" pitchFamily="34" charset="-120"/>
                <a:sym typeface="Wingdings 2" panose="05020102010507070707" pitchFamily="18" charset="2"/>
              </a:rPr>
              <a:t>】</a:t>
            </a:r>
            <a:r>
              <a:rPr lang="zh-TW" altLang="en-US" sz="2133" dirty="0">
                <a:latin typeface="微軟正黑體" panose="020B0604030504040204" pitchFamily="34" charset="-120"/>
                <a:ea typeface="微軟正黑體" panose="020B0604030504040204" pitchFamily="34" charset="-120"/>
                <a:sym typeface="Wingdings 2" panose="05020102010507070707" pitchFamily="18" charset="2"/>
              </a:rPr>
              <a:t>按鈕。</a:t>
            </a:r>
          </a:p>
        </p:txBody>
      </p:sp>
      <p:pic>
        <p:nvPicPr>
          <p:cNvPr id="6" name="圖片 5"/>
          <p:cNvPicPr>
            <a:picLocks noChangeAspect="1"/>
          </p:cNvPicPr>
          <p:nvPr/>
        </p:nvPicPr>
        <p:blipFill>
          <a:blip r:embed="rId3"/>
          <a:stretch>
            <a:fillRect/>
          </a:stretch>
        </p:blipFill>
        <p:spPr>
          <a:xfrm>
            <a:off x="4847415" y="2311133"/>
            <a:ext cx="7200000" cy="3679737"/>
          </a:xfrm>
          <a:prstGeom prst="rect">
            <a:avLst/>
          </a:prstGeom>
        </p:spPr>
      </p:pic>
    </p:spTree>
    <p:extLst>
      <p:ext uri="{BB962C8B-B14F-4D97-AF65-F5344CB8AC3E}">
        <p14:creationId xmlns:p14="http://schemas.microsoft.com/office/powerpoint/2010/main" val="126773869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5" name="文字版面配置區 4"/>
          <p:cNvSpPr>
            <a:spLocks noGrp="1"/>
          </p:cNvSpPr>
          <p:nvPr>
            <p:ph type="body" idx="1"/>
          </p:nvPr>
        </p:nvSpPr>
        <p:spPr>
          <a:xfrm>
            <a:off x="867448" y="2605853"/>
            <a:ext cx="10515600" cy="1040379"/>
          </a:xfrm>
        </p:spPr>
        <p:txBody>
          <a:bodyPr>
            <a:noAutofit/>
          </a:bodyPr>
          <a:lstStyle/>
          <a:p>
            <a:pPr marL="457178" indent="-342882">
              <a:lnSpc>
                <a:spcPct val="150000"/>
              </a:lnSpc>
              <a:spcBef>
                <a:spcPts val="600"/>
              </a:spcBef>
              <a:buSzPts val="1800"/>
              <a:buFont typeface="Arial" panose="020B0604020202020204" pitchFamily="34" charset="0"/>
              <a:buChar char="◉"/>
            </a:pPr>
            <a:r>
              <a:rPr lang="zh-TW" altLang="en-US" sz="2133" dirty="0">
                <a:solidFill>
                  <a:schemeClr val="tx1"/>
                </a:solidFill>
                <a:cs typeface="PT Serif" charset="0"/>
              </a:rPr>
              <a:t>未報名因素選擇</a:t>
            </a:r>
            <a:r>
              <a:rPr lang="en-US" altLang="zh-TW" sz="2133" dirty="0">
                <a:solidFill>
                  <a:schemeClr val="tx1"/>
                </a:solidFill>
                <a:cs typeface="PT Serif" charset="0"/>
              </a:rPr>
              <a:t>【</a:t>
            </a:r>
            <a:r>
              <a:rPr lang="zh-TW" altLang="en-US" sz="2133" dirty="0">
                <a:solidFill>
                  <a:schemeClr val="tx1"/>
                </a:solidFill>
                <a:cs typeface="PT Serif" charset="0"/>
              </a:rPr>
              <a:t>其他</a:t>
            </a:r>
            <a:r>
              <a:rPr lang="en-US" altLang="zh-TW" sz="2133" dirty="0">
                <a:solidFill>
                  <a:schemeClr val="tx1"/>
                </a:solidFill>
                <a:cs typeface="PT Serif" charset="0"/>
              </a:rPr>
              <a:t>】</a:t>
            </a:r>
            <a:r>
              <a:rPr lang="zh-TW" altLang="en-US" sz="2133" dirty="0">
                <a:solidFill>
                  <a:schemeClr val="tx1"/>
                </a:solidFill>
                <a:cs typeface="PT Serif" charset="0"/>
              </a:rPr>
              <a:t>，需要手動填寫原因再點選</a:t>
            </a:r>
            <a:r>
              <a:rPr lang="en-US" altLang="zh-TW" sz="2133" dirty="0">
                <a:solidFill>
                  <a:schemeClr val="tx1"/>
                </a:solidFill>
                <a:cs typeface="PT Serif" charset="0"/>
              </a:rPr>
              <a:t>【</a:t>
            </a:r>
            <a:r>
              <a:rPr lang="zh-TW" altLang="en-US" sz="2133" dirty="0">
                <a:solidFill>
                  <a:schemeClr val="tx1"/>
                </a:solidFill>
                <a:cs typeface="PT Serif" charset="0"/>
              </a:rPr>
              <a:t>送出</a:t>
            </a:r>
            <a:r>
              <a:rPr lang="en-US" altLang="zh-TW" sz="2133" dirty="0">
                <a:solidFill>
                  <a:schemeClr val="tx1"/>
                </a:solidFill>
                <a:cs typeface="PT Serif" charset="0"/>
              </a:rPr>
              <a:t>】</a:t>
            </a:r>
            <a:r>
              <a:rPr lang="zh-TW" altLang="en-US" sz="2133" dirty="0">
                <a:solidFill>
                  <a:schemeClr val="tx1"/>
                </a:solidFill>
                <a:cs typeface="PT Serif" charset="0"/>
              </a:rPr>
              <a:t>或是</a:t>
            </a:r>
            <a:r>
              <a:rPr lang="en-US" altLang="zh-TW" sz="2133" dirty="0">
                <a:solidFill>
                  <a:schemeClr val="tx1"/>
                </a:solidFill>
                <a:cs typeface="PT Serif" charset="0"/>
              </a:rPr>
              <a:t>【</a:t>
            </a:r>
            <a:r>
              <a:rPr lang="zh-TW" altLang="en-US" sz="2133" dirty="0">
                <a:solidFill>
                  <a:schemeClr val="tx1"/>
                </a:solidFill>
                <a:cs typeface="PT Serif" charset="0"/>
              </a:rPr>
              <a:t>一鍵儲存未報名因素</a:t>
            </a:r>
            <a:r>
              <a:rPr lang="en-US" altLang="zh-TW" sz="2133" dirty="0">
                <a:solidFill>
                  <a:schemeClr val="tx1"/>
                </a:solidFill>
                <a:cs typeface="PT Serif" charset="0"/>
              </a:rPr>
              <a:t>】</a:t>
            </a:r>
            <a:r>
              <a:rPr lang="zh-TW" altLang="en-US" sz="2133" dirty="0">
                <a:solidFill>
                  <a:schemeClr val="tx1"/>
                </a:solidFill>
                <a:cs typeface="PT Serif" charset="0"/>
              </a:rPr>
              <a:t>按鈕。</a:t>
            </a:r>
          </a:p>
        </p:txBody>
      </p:sp>
      <p:sp>
        <p:nvSpPr>
          <p:cNvPr id="119" name="Google Shape;119;p16"/>
          <p:cNvSpPr txBox="1">
            <a:spLocks noGrp="1"/>
          </p:cNvSpPr>
          <p:nvPr>
            <p:ph type="sldNum" sz="quarter" idx="4"/>
          </p:nvPr>
        </p:nvSpPr>
        <p:spPr>
          <a:prstGeom prst="rect">
            <a:avLst/>
          </a:prstGeom>
        </p:spPr>
        <p:txBody>
          <a:bodyPr spcFirstLastPara="1" vert="horz" wrap="square" lIns="91425" tIns="91425" rIns="91425" bIns="91425" rtlCol="0" anchor="t" anchorCtr="0">
            <a:noAutofit/>
          </a:bodyPr>
          <a:lstStyle/>
          <a:p>
            <a:fld id="{00000000-1234-1234-1234-123412341234}" type="slidenum">
              <a:rPr lang="en"/>
              <a:pPr/>
              <a:t>79</a:t>
            </a:fld>
            <a:endParaRPr/>
          </a:p>
        </p:txBody>
      </p:sp>
      <p:sp>
        <p:nvSpPr>
          <p:cNvPr id="27" name="TextBox 107"/>
          <p:cNvSpPr txBox="1"/>
          <p:nvPr/>
        </p:nvSpPr>
        <p:spPr>
          <a:xfrm>
            <a:off x="911423" y="322085"/>
            <a:ext cx="5782224" cy="461729"/>
          </a:xfrm>
          <a:prstGeom prst="rect">
            <a:avLst/>
          </a:prstGeom>
          <a:noFill/>
          <a:effectLst/>
        </p:spPr>
        <p:txBody>
          <a:bodyPr wrap="square" rtlCol="0">
            <a:spAutoFit/>
          </a:bodyPr>
          <a:lstStyle/>
          <a:p>
            <a:pPr>
              <a:lnSpc>
                <a:spcPct val="90000"/>
              </a:lnSpc>
              <a:spcBef>
                <a:spcPct val="0"/>
              </a:spcBef>
            </a:pPr>
            <a:r>
              <a:rPr lang="zh-TW" altLang="en-US" sz="2667" b="1" dirty="0">
                <a:solidFill>
                  <a:srgbClr val="57A0CD"/>
                </a:solidFill>
                <a:latin typeface="微軟正黑體" panose="020B0604030504040204" pitchFamily="34" charset="-120"/>
                <a:ea typeface="微軟正黑體" panose="020B0604030504040204" pitchFamily="34" charset="-120"/>
              </a:rPr>
              <a:t>二、國中輔導老師及導師帳號之權限</a:t>
            </a:r>
          </a:p>
        </p:txBody>
      </p:sp>
      <p:sp>
        <p:nvSpPr>
          <p:cNvPr id="9" name="Google Shape;124;p17"/>
          <p:cNvSpPr txBox="1">
            <a:spLocks/>
          </p:cNvSpPr>
          <p:nvPr/>
        </p:nvSpPr>
        <p:spPr>
          <a:xfrm>
            <a:off x="5104196" y="2070435"/>
            <a:ext cx="2042104" cy="43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r>
              <a:rPr lang="zh-TW" altLang="en-US" sz="3200" dirty="0">
                <a:highlight>
                  <a:srgbClr val="FFCD00"/>
                </a:highlight>
              </a:rPr>
              <a:t>**提醒**</a:t>
            </a:r>
          </a:p>
        </p:txBody>
      </p:sp>
      <p:pic>
        <p:nvPicPr>
          <p:cNvPr id="4" name="圖片 3"/>
          <p:cNvPicPr>
            <a:picLocks noChangeAspect="1"/>
          </p:cNvPicPr>
          <p:nvPr/>
        </p:nvPicPr>
        <p:blipFill>
          <a:blip r:embed="rId3"/>
          <a:stretch>
            <a:fillRect/>
          </a:stretch>
        </p:blipFill>
        <p:spPr>
          <a:xfrm>
            <a:off x="2256494" y="4004132"/>
            <a:ext cx="7737508" cy="1788387"/>
          </a:xfrm>
          <a:prstGeom prst="rect">
            <a:avLst/>
          </a:prstGeom>
        </p:spPr>
      </p:pic>
      <p:sp>
        <p:nvSpPr>
          <p:cNvPr id="11" name="矩形 10"/>
          <p:cNvSpPr/>
          <p:nvPr/>
        </p:nvSpPr>
        <p:spPr>
          <a:xfrm>
            <a:off x="0" y="275564"/>
            <a:ext cx="1007435" cy="545373"/>
          </a:xfrm>
          <a:prstGeom prst="rect">
            <a:avLst/>
          </a:prstGeom>
          <a:solidFill>
            <a:srgbClr val="57A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8">
              <a:solidFill>
                <a:srgbClr val="00B05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007434" y="1411199"/>
            <a:ext cx="8674972" cy="502766"/>
          </a:xfrm>
          <a:prstGeom prst="rect">
            <a:avLst/>
          </a:prstGeom>
          <a:noFill/>
        </p:spPr>
        <p:txBody>
          <a:bodyPr wrap="square" rtlCol="0">
            <a:spAutoFit/>
          </a:bodyPr>
          <a:lstStyle/>
          <a:p>
            <a:r>
              <a:rPr lang="zh-TW" altLang="en-US" sz="2667" dirty="0">
                <a:latin typeface="微軟正黑體" panose="020B0604030504040204" pitchFamily="34" charset="-120"/>
                <a:ea typeface="微軟正黑體" panose="020B0604030504040204" pitchFamily="34" charset="-120"/>
              </a:rPr>
              <a:t>相關作業</a:t>
            </a:r>
            <a:r>
              <a:rPr lang="en-US" altLang="zh-TW" sz="2667" dirty="0">
                <a:latin typeface="微軟正黑體" panose="020B0604030504040204" pitchFamily="34" charset="-120"/>
                <a:ea typeface="微軟正黑體" panose="020B0604030504040204" pitchFamily="34" charset="-120"/>
              </a:rPr>
              <a:t>/</a:t>
            </a:r>
            <a:r>
              <a:rPr lang="zh-TW" altLang="en-US" sz="2667" dirty="0">
                <a:latin typeface="微軟正黑體" panose="020B0604030504040204" pitchFamily="34" charset="-120"/>
                <a:ea typeface="微軟正黑體" panose="020B0604030504040204" pitchFamily="34" charset="-120"/>
              </a:rPr>
              <a:t>「免試」</a:t>
            </a:r>
            <a:r>
              <a:rPr lang="en-US" altLang="zh-TW" sz="2667" dirty="0">
                <a:latin typeface="微軟正黑體" panose="020B0604030504040204" pitchFamily="34" charset="-120"/>
                <a:ea typeface="微軟正黑體" panose="020B0604030504040204" pitchFamily="34" charset="-120"/>
              </a:rPr>
              <a:t>_</a:t>
            </a:r>
            <a:r>
              <a:rPr lang="zh-TW" altLang="en-US" sz="2667" dirty="0">
                <a:latin typeface="微軟正黑體" panose="020B0604030504040204" pitchFamily="34" charset="-120"/>
                <a:ea typeface="微軟正黑體" panose="020B0604030504040204" pitchFamily="34" charset="-120"/>
              </a:rPr>
              <a:t>學生「報名設定」與「報表列印」</a:t>
            </a:r>
          </a:p>
        </p:txBody>
      </p:sp>
      <p:sp>
        <p:nvSpPr>
          <p:cNvPr id="12" name="標題 1"/>
          <p:cNvSpPr txBox="1">
            <a:spLocks/>
          </p:cNvSpPr>
          <p:nvPr/>
        </p:nvSpPr>
        <p:spPr>
          <a:xfrm>
            <a:off x="898405" y="849843"/>
            <a:ext cx="5629935" cy="580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2667" dirty="0">
                <a:latin typeface="微軟正黑體" panose="020B0604030504040204" pitchFamily="34" charset="-120"/>
                <a:ea typeface="微軟正黑體" panose="020B0604030504040204" pitchFamily="34" charset="-120"/>
              </a:rPr>
              <a:t>2-7</a:t>
            </a:r>
            <a:r>
              <a:rPr lang="zh-TW" altLang="en-US" sz="2667" dirty="0">
                <a:latin typeface="微軟正黑體" panose="020B0604030504040204" pitchFamily="34" charset="-120"/>
                <a:ea typeface="微軟正黑體" panose="020B0604030504040204" pitchFamily="34" charset="-120"/>
              </a:rPr>
              <a:t> 學生未報名因素狀況說明</a:t>
            </a:r>
          </a:p>
          <a:p>
            <a:endParaRPr lang="zh-TW" altLang="en-US" sz="2667"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7162088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00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33499" y="1947681"/>
            <a:ext cx="7218802" cy="3902288"/>
          </a:xfrm>
          <a:prstGeom prst="rect">
            <a:avLst/>
          </a:prstGeom>
        </p:spPr>
      </p:pic>
      <p:sp>
        <p:nvSpPr>
          <p:cNvPr id="18" name="文字方塊 2"/>
          <p:cNvSpPr txBox="1">
            <a:spLocks noChangeArrowheads="1"/>
          </p:cNvSpPr>
          <p:nvPr/>
        </p:nvSpPr>
        <p:spPr bwMode="auto">
          <a:xfrm>
            <a:off x="2723367" y="936658"/>
            <a:ext cx="65453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spcBef>
                <a:spcPct val="0"/>
              </a:spcBef>
              <a:buFontTx/>
              <a:buNone/>
            </a:pP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依系統畫面指示，輸入登入資訊</a:t>
            </a:r>
          </a:p>
        </p:txBody>
      </p:sp>
      <p:sp>
        <p:nvSpPr>
          <p:cNvPr id="24" name="文字方塊 23"/>
          <p:cNvSpPr txBox="1"/>
          <p:nvPr/>
        </p:nvSpPr>
        <p:spPr>
          <a:xfrm>
            <a:off x="7347428" y="2977827"/>
            <a:ext cx="3130248" cy="338554"/>
          </a:xfrm>
          <a:prstGeom prst="rect">
            <a:avLst/>
          </a:prstGeom>
          <a:solidFill>
            <a:schemeClr val="accent3">
              <a:lumMod val="20000"/>
              <a:lumOff val="80000"/>
            </a:schemeClr>
          </a:solidFill>
          <a:ln>
            <a:solidFill>
              <a:schemeClr val="accent4">
                <a:lumMod val="75000"/>
              </a:schemeClr>
            </a:solidFill>
          </a:ln>
        </p:spPr>
        <p:txBody>
          <a:bodyPr wrap="square">
            <a:spAutoFit/>
          </a:bodyPr>
          <a:lstStyle/>
          <a:p>
            <a:pPr eaLnBrk="1" hangingPunct="1">
              <a:defRPr/>
            </a:pPr>
            <a:r>
              <a:rPr lang="zh-TW" altLang="zh-TW" sz="1600" b="1" dirty="0">
                <a:solidFill>
                  <a:srgbClr val="333333"/>
                </a:solidFill>
                <a:latin typeface="微軟正黑體" panose="020B0604030504040204" pitchFamily="34" charset="-120"/>
                <a:ea typeface="微軟正黑體" panose="020B0604030504040204" pitchFamily="34" charset="-120"/>
              </a:rPr>
              <a:t>帳號：</a:t>
            </a:r>
            <a:r>
              <a:rPr lang="zh-TW" altLang="zh-TW" sz="1600" b="1" u="sng" dirty="0">
                <a:solidFill>
                  <a:srgbClr val="333333"/>
                </a:solidFill>
                <a:latin typeface="微軟正黑體" panose="020B0604030504040204" pitchFamily="34" charset="-120"/>
                <a:ea typeface="微軟正黑體" panose="020B0604030504040204" pitchFamily="34" charset="-120"/>
              </a:rPr>
              <a:t>校代碼</a:t>
            </a:r>
            <a:r>
              <a:rPr lang="en-US" altLang="zh-TW" sz="1600" b="1" u="sng" dirty="0">
                <a:solidFill>
                  <a:srgbClr val="333333"/>
                </a:solidFill>
                <a:latin typeface="微軟正黑體" panose="020B0604030504040204" pitchFamily="34" charset="-120"/>
                <a:ea typeface="微軟正黑體" panose="020B0604030504040204" pitchFamily="34" charset="-120"/>
              </a:rPr>
              <a:t>6</a:t>
            </a:r>
            <a:r>
              <a:rPr lang="zh-TW" altLang="zh-TW" sz="1600" b="1" u="sng" dirty="0">
                <a:solidFill>
                  <a:srgbClr val="333333"/>
                </a:solidFill>
                <a:latin typeface="微軟正黑體" panose="020B0604030504040204" pitchFamily="34" charset="-120"/>
                <a:ea typeface="微軟正黑體" panose="020B0604030504040204" pitchFamily="34" charset="-120"/>
              </a:rPr>
              <a:t>碼</a:t>
            </a:r>
            <a:r>
              <a:rPr lang="zh-TW" altLang="zh-TW" sz="1600" b="1" dirty="0">
                <a:solidFill>
                  <a:srgbClr val="333333"/>
                </a:solidFill>
                <a:latin typeface="微軟正黑體" panose="020B0604030504040204" pitchFamily="34" charset="-120"/>
                <a:ea typeface="微軟正黑體" panose="020B0604030504040204" pitchFamily="34" charset="-120"/>
              </a:rPr>
              <a:t>加上</a:t>
            </a:r>
            <a:r>
              <a:rPr lang="zh-TW" altLang="zh-TW" sz="1600" b="1" u="sng" dirty="0">
                <a:solidFill>
                  <a:srgbClr val="333333"/>
                </a:solidFill>
                <a:latin typeface="微軟正黑體" panose="020B0604030504040204" pitchFamily="34" charset="-120"/>
                <a:ea typeface="微軟正黑體" panose="020B0604030504040204" pitchFamily="34" charset="-120"/>
              </a:rPr>
              <a:t>小寫英文</a:t>
            </a:r>
            <a:r>
              <a:rPr lang="en-US" altLang="zh-TW" sz="1600" b="1" u="sng" dirty="0">
                <a:solidFill>
                  <a:srgbClr val="333333"/>
                </a:solidFill>
                <a:latin typeface="微軟正黑體" panose="020B0604030504040204" pitchFamily="34" charset="-120"/>
                <a:ea typeface="微軟正黑體" panose="020B0604030504040204" pitchFamily="34" charset="-120"/>
              </a:rPr>
              <a:t>a</a:t>
            </a:r>
            <a:endParaRPr lang="en-US" altLang="zh-TW" sz="1600" b="1" dirty="0">
              <a:solidFill>
                <a:srgbClr val="333333"/>
              </a:solidFill>
              <a:latin typeface="微軟正黑體" panose="020B0604030504040204" pitchFamily="34" charset="-120"/>
              <a:ea typeface="微軟正黑體" panose="020B0604030504040204" pitchFamily="34" charset="-120"/>
            </a:endParaRPr>
          </a:p>
        </p:txBody>
      </p:sp>
      <p:sp>
        <p:nvSpPr>
          <p:cNvPr id="25" name="文字方塊 24"/>
          <p:cNvSpPr txBox="1"/>
          <p:nvPr/>
        </p:nvSpPr>
        <p:spPr>
          <a:xfrm>
            <a:off x="7347428" y="3737111"/>
            <a:ext cx="3120606" cy="338554"/>
          </a:xfrm>
          <a:prstGeom prst="rect">
            <a:avLst/>
          </a:prstGeom>
          <a:solidFill>
            <a:schemeClr val="accent3">
              <a:lumMod val="20000"/>
              <a:lumOff val="80000"/>
            </a:schemeClr>
          </a:solidFill>
          <a:ln>
            <a:solidFill>
              <a:schemeClr val="accent4">
                <a:lumMod val="75000"/>
              </a:schemeClr>
            </a:solidFill>
          </a:ln>
        </p:spPr>
        <p:txBody>
          <a:bodyPr wrap="square">
            <a:spAutoFit/>
          </a:bodyPr>
          <a:lstStyle>
            <a:defPPr marR="0" lvl="0" algn="l" rtl="0">
              <a:lnSpc>
                <a:spcPct val="100000"/>
              </a:lnSpc>
              <a:spcBef>
                <a:spcPts val="0"/>
              </a:spcBef>
              <a:spcAft>
                <a:spcPts val="0"/>
              </a:spcAft>
            </a:defPPr>
            <a:lvl1pPr eaLnBrk="1" hangingPunct="1">
              <a:defRPr sz="1200" b="1">
                <a:solidFill>
                  <a:srgbClr val="333333"/>
                </a:solidFill>
                <a:latin typeface="華康粗圓體" pitchFamily="49" charset="-120"/>
                <a:ea typeface="華康粗圓體" pitchFamily="49" charset="-120"/>
              </a:defRPr>
            </a:lvl1pPr>
          </a:lstStyle>
          <a:p>
            <a:r>
              <a:rPr lang="zh-TW" altLang="en-US" sz="1600" dirty="0">
                <a:latin typeface="微軟正黑體" panose="020B0604030504040204" pitchFamily="34" charset="-120"/>
                <a:ea typeface="微軟正黑體" panose="020B0604030504040204" pitchFamily="34" charset="-120"/>
              </a:rPr>
              <a:t>密碼</a:t>
            </a:r>
            <a:r>
              <a:rPr lang="zh-TW" altLang="zh-TW" sz="1600" dirty="0" smtClean="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由主辦提供</a:t>
            </a:r>
            <a:r>
              <a:rPr lang="en-US" altLang="zh-TW" sz="1600" dirty="0">
                <a:latin typeface="微軟正黑體" panose="020B0604030504040204" pitchFamily="34" charset="-120"/>
                <a:ea typeface="微軟正黑體" panose="020B0604030504040204" pitchFamily="34" charset="-120"/>
              </a:rPr>
              <a:t>4</a:t>
            </a:r>
            <a:r>
              <a:rPr lang="zh-TW" altLang="en-US" sz="1600" dirty="0">
                <a:latin typeface="微軟正黑體" panose="020B0604030504040204" pitchFamily="34" charset="-120"/>
                <a:ea typeface="微軟正黑體" panose="020B0604030504040204" pitchFamily="34" charset="-120"/>
              </a:rPr>
              <a:t>位數字密碼</a:t>
            </a:r>
            <a:endParaRPr lang="en-US" altLang="zh-TW" sz="1600" dirty="0">
              <a:latin typeface="微軟正黑體" panose="020B0604030504040204" pitchFamily="34" charset="-120"/>
              <a:ea typeface="微軟正黑體" panose="020B0604030504040204" pitchFamily="34" charset="-120"/>
            </a:endParaRPr>
          </a:p>
        </p:txBody>
      </p:sp>
      <p:sp>
        <p:nvSpPr>
          <p:cNvPr id="26" name="文字方塊 25"/>
          <p:cNvSpPr txBox="1"/>
          <p:nvPr/>
        </p:nvSpPr>
        <p:spPr>
          <a:xfrm>
            <a:off x="7347428" y="4513355"/>
            <a:ext cx="2092880" cy="338554"/>
          </a:xfrm>
          <a:prstGeom prst="rect">
            <a:avLst/>
          </a:prstGeom>
          <a:solidFill>
            <a:schemeClr val="accent3">
              <a:lumMod val="20000"/>
              <a:lumOff val="80000"/>
            </a:schemeClr>
          </a:solidFill>
          <a:ln>
            <a:solidFill>
              <a:schemeClr val="accent4">
                <a:lumMod val="75000"/>
              </a:schemeClr>
            </a:solidFill>
          </a:ln>
        </p:spPr>
        <p:txBody>
          <a:bodyPr wrap="square">
            <a:spAutoFit/>
          </a:bodyPr>
          <a:lstStyle>
            <a:defPPr marR="0" lvl="0" algn="l" rtl="0">
              <a:lnSpc>
                <a:spcPct val="100000"/>
              </a:lnSpc>
              <a:spcBef>
                <a:spcPts val="0"/>
              </a:spcBef>
              <a:spcAft>
                <a:spcPts val="0"/>
              </a:spcAft>
              <a:defRPr/>
            </a:defPPr>
            <a:lvl1pPr eaLnBrk="1" hangingPunct="1">
              <a:defRPr sz="1200" b="1">
                <a:solidFill>
                  <a:srgbClr val="333333"/>
                </a:solidFill>
                <a:latin typeface="華康粗圓體" pitchFamily="49" charset="-120"/>
                <a:ea typeface="華康粗圓體" pitchFamily="49" charset="-120"/>
              </a:defRPr>
            </a:lvl1pPr>
          </a:lstStyle>
          <a:p>
            <a:r>
              <a:rPr lang="zh-TW" altLang="en-US" sz="1600" dirty="0">
                <a:latin typeface="微軟正黑體" panose="020B0604030504040204" pitchFamily="34" charset="-120"/>
                <a:ea typeface="微軟正黑體" panose="020B0604030504040204" pitchFamily="34" charset="-120"/>
              </a:rPr>
              <a:t>驗證碼</a:t>
            </a:r>
            <a:r>
              <a:rPr lang="zh-TW"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依圖示輸入</a:t>
            </a:r>
            <a:endParaRPr lang="en-US" altLang="zh-TW" sz="1600" dirty="0">
              <a:latin typeface="微軟正黑體" panose="020B0604030504040204" pitchFamily="34" charset="-120"/>
              <a:ea typeface="微軟正黑體" panose="020B0604030504040204" pitchFamily="34" charset="-120"/>
            </a:endParaRPr>
          </a:p>
        </p:txBody>
      </p:sp>
      <p:sp>
        <p:nvSpPr>
          <p:cNvPr id="27" name="橢圓形圖說文字 26"/>
          <p:cNvSpPr>
            <a:spLocks noChangeArrowheads="1"/>
          </p:cNvSpPr>
          <p:nvPr/>
        </p:nvSpPr>
        <p:spPr bwMode="auto">
          <a:xfrm>
            <a:off x="8537093" y="1797394"/>
            <a:ext cx="2396975" cy="935265"/>
          </a:xfrm>
          <a:prstGeom prst="wedgeEllipseCallout">
            <a:avLst>
              <a:gd name="adj1" fmla="val -44299"/>
              <a:gd name="adj2" fmla="val 47764"/>
            </a:avLst>
          </a:prstGeom>
          <a:solidFill>
            <a:srgbClr val="FF99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eaLnBrk="1" hangingPunct="1">
              <a:spcBef>
                <a:spcPct val="0"/>
              </a:spcBef>
              <a:buFontTx/>
              <a:buNone/>
            </a:pPr>
            <a:r>
              <a:rPr lang="zh-TW" altLang="en-US" sz="1867" b="1" dirty="0">
                <a:solidFill>
                  <a:srgbClr val="080808"/>
                </a:solidFill>
                <a:latin typeface="微軟正黑體" panose="020B0604030504040204" pitchFamily="34" charset="-120"/>
                <a:ea typeface="微軟正黑體" panose="020B0604030504040204" pitchFamily="34" charset="-120"/>
              </a:rPr>
              <a:t>帳號、密碼有大小寫之分！</a:t>
            </a:r>
          </a:p>
        </p:txBody>
      </p:sp>
      <p:sp>
        <p:nvSpPr>
          <p:cNvPr id="3" name="投影片編號版面配置區 2"/>
          <p:cNvSpPr>
            <a:spLocks noGrp="1"/>
          </p:cNvSpPr>
          <p:nvPr>
            <p:ph type="sldNum" idx="12"/>
          </p:nvPr>
        </p:nvSpPr>
        <p:spPr/>
        <p:txBody>
          <a:bodyPr/>
          <a:lstStyle/>
          <a:p>
            <a:fld id="{00000000-1234-1234-1234-123412341234}" type="slidenum">
              <a:rPr lang="en" smtClean="0"/>
              <a:pPr/>
              <a:t>8</a:t>
            </a:fld>
            <a:endParaRPr lang="en"/>
          </a:p>
        </p:txBody>
      </p:sp>
      <p:sp>
        <p:nvSpPr>
          <p:cNvPr id="19" name="矩形 18"/>
          <p:cNvSpPr/>
          <p:nvPr/>
        </p:nvSpPr>
        <p:spPr>
          <a:xfrm>
            <a:off x="0" y="326548"/>
            <a:ext cx="818541" cy="4431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solidFill>
                <a:srgbClr val="00B050"/>
              </a:solidFill>
            </a:endParaRPr>
          </a:p>
        </p:txBody>
      </p:sp>
      <p:sp>
        <p:nvSpPr>
          <p:cNvPr id="20" name="TextBox 107"/>
          <p:cNvSpPr txBox="1"/>
          <p:nvPr/>
        </p:nvSpPr>
        <p:spPr>
          <a:xfrm>
            <a:off x="740530" y="324885"/>
            <a:ext cx="2808312" cy="425822"/>
          </a:xfrm>
          <a:prstGeom prst="rect">
            <a:avLst/>
          </a:prstGeom>
          <a:noFill/>
          <a:effectLst/>
        </p:spPr>
        <p:txBody>
          <a:bodyPr wrap="square" rtlCol="0">
            <a:spAutoFit/>
          </a:bodyPr>
          <a:lstStyle/>
          <a:p>
            <a:r>
              <a:rPr lang="zh-TW" altLang="en-US" sz="2167" b="1" dirty="0">
                <a:solidFill>
                  <a:srgbClr val="00B050"/>
                </a:solidFill>
                <a:latin typeface="微軟正黑體" panose="020B0604030504040204" pitchFamily="34" charset="-120"/>
                <a:ea typeface="微軟正黑體" panose="020B0604030504040204" pitchFamily="34" charset="-120"/>
              </a:rPr>
              <a:t>一、登入</a:t>
            </a:r>
          </a:p>
        </p:txBody>
      </p:sp>
    </p:spTree>
    <p:extLst>
      <p:ext uri="{BB962C8B-B14F-4D97-AF65-F5344CB8AC3E}">
        <p14:creationId xmlns:p14="http://schemas.microsoft.com/office/powerpoint/2010/main" val="421021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 presetClass="entr" presetSubtype="8" decel="4200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9" grpId="0" animBg="1"/>
      <p:bldP spid="2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8" name="文字方塊 17"/>
          <p:cNvSpPr txBox="1"/>
          <p:nvPr/>
        </p:nvSpPr>
        <p:spPr>
          <a:xfrm>
            <a:off x="5674468" y="2786955"/>
            <a:ext cx="3379281" cy="992579"/>
          </a:xfrm>
          <a:prstGeom prst="rect">
            <a:avLst/>
          </a:prstGeom>
          <a:noFill/>
        </p:spPr>
        <p:txBody>
          <a:bodyPr wrap="square" rtlCol="0">
            <a:spAutoFit/>
          </a:bodyPr>
          <a:lstStyle/>
          <a:p>
            <a:pPr algn="dist">
              <a:defRPr/>
            </a:pPr>
            <a:r>
              <a:rPr lang="zh-TW" altLang="en-US" sz="5850" b="1" dirty="0">
                <a:solidFill>
                  <a:schemeClr val="tx1">
                    <a:lumMod val="65000"/>
                    <a:lumOff val="35000"/>
                  </a:schemeClr>
                </a:solidFill>
                <a:latin typeface="Microsoft YaHei" panose="020B0503020204020204" pitchFamily="34" charset="-122"/>
                <a:ea typeface="Microsoft YaHei" panose="020B0503020204020204" pitchFamily="34" charset="-122"/>
              </a:rPr>
              <a:t>模擬報名</a:t>
            </a:r>
          </a:p>
        </p:txBody>
      </p:sp>
      <p:sp>
        <p:nvSpPr>
          <p:cNvPr id="19" name="等腰三角形 18"/>
          <p:cNvSpPr/>
          <p:nvPr/>
        </p:nvSpPr>
        <p:spPr>
          <a:xfrm>
            <a:off x="3209679" y="2453719"/>
            <a:ext cx="2574286" cy="2193811"/>
          </a:xfrm>
          <a:prstGeom prst="triangle">
            <a:avLst/>
          </a:prstGeom>
          <a:solidFill>
            <a:schemeClr val="tx1">
              <a:lumMod val="65000"/>
              <a:lumOff val="35000"/>
              <a:alpha val="14000"/>
            </a:schemeClr>
          </a:solidFill>
          <a:ln>
            <a:solidFill>
              <a:srgbClr val="8F3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p>
        </p:txBody>
      </p:sp>
      <p:sp>
        <p:nvSpPr>
          <p:cNvPr id="20" name="TextBox 7"/>
          <p:cNvSpPr txBox="1"/>
          <p:nvPr/>
        </p:nvSpPr>
        <p:spPr>
          <a:xfrm>
            <a:off x="3532845" y="2677016"/>
            <a:ext cx="1911101" cy="2092881"/>
          </a:xfrm>
          <a:prstGeom prst="rect">
            <a:avLst/>
          </a:prstGeom>
          <a:noFill/>
        </p:spPr>
        <p:txBody>
          <a:bodyPr wrap="none" rtlCol="0">
            <a:spAutoFit/>
          </a:bodyPr>
          <a:lstStyle/>
          <a:p>
            <a:r>
              <a:rPr lang="en-US" altLang="zh-CN" sz="13000" dirty="0">
                <a:solidFill>
                  <a:srgbClr val="8F31F7"/>
                </a:solidFill>
                <a:latin typeface="Impact" panose="020B0806030902050204" pitchFamily="34" charset="0"/>
              </a:rPr>
              <a:t>04</a:t>
            </a:r>
            <a:endParaRPr lang="zh-CN" altLang="en-US" sz="13000" dirty="0">
              <a:solidFill>
                <a:srgbClr val="8F31F7"/>
              </a:solidFill>
              <a:latin typeface="Impact" panose="020B0806030902050204" pitchFamily="34" charset="0"/>
            </a:endParaRPr>
          </a:p>
        </p:txBody>
      </p:sp>
      <p:sp>
        <p:nvSpPr>
          <p:cNvPr id="6" name="文字方塊 5"/>
          <p:cNvSpPr txBox="1"/>
          <p:nvPr/>
        </p:nvSpPr>
        <p:spPr>
          <a:xfrm>
            <a:off x="5674468" y="3710627"/>
            <a:ext cx="3379281" cy="992579"/>
          </a:xfrm>
          <a:prstGeom prst="rect">
            <a:avLst/>
          </a:prstGeom>
          <a:noFill/>
        </p:spPr>
        <p:txBody>
          <a:bodyPr wrap="square" rtlCol="0">
            <a:spAutoFit/>
          </a:bodyPr>
          <a:lstStyle/>
          <a:p>
            <a:pPr algn="dist">
              <a:defRPr/>
            </a:pPr>
            <a:r>
              <a:rPr lang="zh-TW" altLang="en-US" sz="5850" b="1" dirty="0">
                <a:solidFill>
                  <a:schemeClr val="tx1">
                    <a:lumMod val="65000"/>
                    <a:lumOff val="35000"/>
                  </a:schemeClr>
                </a:solidFill>
                <a:latin typeface="Microsoft YaHei" panose="020B0503020204020204" pitchFamily="34" charset="-122"/>
                <a:ea typeface="Microsoft YaHei" panose="020B0503020204020204" pitchFamily="34" charset="-122"/>
              </a:rPr>
              <a:t>裝箱作業</a:t>
            </a:r>
          </a:p>
        </p:txBody>
      </p:sp>
    </p:spTree>
    <p:extLst>
      <p:ext uri="{BB962C8B-B14F-4D97-AF65-F5344CB8AC3E}">
        <p14:creationId xmlns:p14="http://schemas.microsoft.com/office/powerpoint/2010/main" val="302310471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6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100" fill="hold"/>
                                        <p:tgtEl>
                                          <p:spTgt spid="19"/>
                                        </p:tgtEl>
                                        <p:attrNameLst>
                                          <p:attrName>ppt_x</p:attrName>
                                        </p:attrNameLst>
                                      </p:cBhvr>
                                      <p:tavLst>
                                        <p:tav tm="0">
                                          <p:val>
                                            <p:strVal val="0-#ppt_w/2"/>
                                          </p:val>
                                        </p:tav>
                                        <p:tav tm="100000">
                                          <p:val>
                                            <p:strVal val="#ppt_x"/>
                                          </p:val>
                                        </p:tav>
                                      </p:tavLst>
                                    </p:anim>
                                    <p:anim calcmode="lin" valueType="num">
                                      <p:cBhvr additive="base">
                                        <p:cTn id="8" dur="1100" fill="hold"/>
                                        <p:tgtEl>
                                          <p:spTgt spid="19"/>
                                        </p:tgtEl>
                                        <p:attrNameLst>
                                          <p:attrName>ppt_y</p:attrName>
                                        </p:attrNameLst>
                                      </p:cBhvr>
                                      <p:tavLst>
                                        <p:tav tm="0">
                                          <p:val>
                                            <p:strVal val="0-#ppt_h/2"/>
                                          </p:val>
                                        </p:tav>
                                        <p:tav tm="100000">
                                          <p:val>
                                            <p:strVal val="#ppt_y"/>
                                          </p:val>
                                        </p:tav>
                                      </p:tavLst>
                                    </p:anim>
                                  </p:childTnLst>
                                </p:cTn>
                              </p:par>
                              <p:par>
                                <p:cTn id="9" presetID="8" presetClass="emph" presetSubtype="0" fill="hold" grpId="1" nodeType="withEffect">
                                  <p:stCondLst>
                                    <p:cond delay="700"/>
                                  </p:stCondLst>
                                  <p:childTnLst>
                                    <p:animRot by="21600000">
                                      <p:cBhvr>
                                        <p:cTn id="10" dur="1100" fill="hold"/>
                                        <p:tgtEl>
                                          <p:spTgt spid="19"/>
                                        </p:tgtEl>
                                        <p:attrNameLst>
                                          <p:attrName>r</p:attrName>
                                        </p:attrNameLst>
                                      </p:cBhvr>
                                    </p:animRot>
                                  </p:childTnLst>
                                </p:cTn>
                              </p:par>
                            </p:childTnLst>
                          </p:cTn>
                        </p:par>
                        <p:par>
                          <p:cTn id="11" fill="hold">
                            <p:stCondLst>
                              <p:cond delay="18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940" name="物件 2"/>
          <p:cNvGraphicFramePr>
            <a:graphicFrameLocks noChangeAspect="1"/>
          </p:cNvGraphicFramePr>
          <p:nvPr>
            <p:extLst>
              <p:ext uri="{D42A27DB-BD31-4B8C-83A1-F6EECF244321}">
                <p14:modId xmlns:p14="http://schemas.microsoft.com/office/powerpoint/2010/main" val="2134890955"/>
              </p:ext>
            </p:extLst>
          </p:nvPr>
        </p:nvGraphicFramePr>
        <p:xfrm>
          <a:off x="3330574" y="1301618"/>
          <a:ext cx="6521860" cy="5330660"/>
        </p:xfrm>
        <a:graphic>
          <a:graphicData uri="http://schemas.openxmlformats.org/presentationml/2006/ole">
            <mc:AlternateContent xmlns:mc="http://schemas.openxmlformats.org/markup-compatibility/2006">
              <mc:Choice xmlns:v="urn:schemas-microsoft-com:vml" Requires="v">
                <p:oleObj spid="_x0000_s3209" name="Visio" r:id="rId4" imgW="9489057" imgH="7815532" progId="Visio.Drawing.11">
                  <p:embed/>
                </p:oleObj>
              </mc:Choice>
              <mc:Fallback>
                <p:oleObj name="Visio" r:id="rId4" imgW="9489057" imgH="7815532" progId="Visio.Drawing.11">
                  <p:embed/>
                  <p:pic>
                    <p:nvPicPr>
                      <p:cNvPr id="167940" name="物件 2"/>
                      <p:cNvPicPr>
                        <a:picLocks noChangeAspect="1" noChangeArrowheads="1"/>
                      </p:cNvPicPr>
                      <p:nvPr/>
                    </p:nvPicPr>
                    <p:blipFill>
                      <a:blip r:embed="rId5"/>
                      <a:srcRect/>
                      <a:stretch>
                        <a:fillRect/>
                      </a:stretch>
                    </p:blipFill>
                    <p:spPr bwMode="auto">
                      <a:xfrm>
                        <a:off x="3330574" y="1301618"/>
                        <a:ext cx="6521860" cy="5330660"/>
                      </a:xfrm>
                      <a:prstGeom prst="rect">
                        <a:avLst/>
                      </a:prstGeom>
                      <a:noFill/>
                      <a:ln>
                        <a:noFill/>
                      </a:ln>
                      <a:extLst/>
                    </p:spPr>
                  </p:pic>
                </p:oleObj>
              </mc:Fallback>
            </mc:AlternateContent>
          </a:graphicData>
        </a:graphic>
      </p:graphicFrame>
      <p:pic>
        <p:nvPicPr>
          <p:cNvPr id="14" name="圖片 13"/>
          <p:cNvPicPr>
            <a:picLocks noChangeAspect="1"/>
          </p:cNvPicPr>
          <p:nvPr/>
        </p:nvPicPr>
        <p:blipFill>
          <a:blip r:embed="rId6">
            <a:extLst>
              <a:ext uri="{28A0092B-C50C-407E-A947-70E740481C1C}">
                <a14:useLocalDpi xmlns:a14="http://schemas.microsoft.com/office/drawing/2010/main" val="0"/>
              </a:ext>
            </a:extLst>
          </a:blip>
          <a:srcRect b="8582"/>
          <a:stretch>
            <a:fillRect/>
          </a:stretch>
        </p:blipFill>
        <p:spPr bwMode="auto">
          <a:xfrm>
            <a:off x="1531675" y="2486556"/>
            <a:ext cx="2927085" cy="1566731"/>
          </a:xfrm>
          <a:prstGeom prst="rect">
            <a:avLst/>
          </a:prstGeom>
          <a:solidFill>
            <a:srgbClr val="F8EDEC"/>
          </a:solidFill>
          <a:ln w="28575">
            <a:solidFill>
              <a:srgbClr val="FFC000"/>
            </a:solidFill>
            <a:miter lim="800000"/>
            <a:headEnd/>
            <a:tailEnd/>
          </a:ln>
        </p:spPr>
      </p:pic>
      <p:cxnSp>
        <p:nvCxnSpPr>
          <p:cNvPr id="15" name="直線接點 14"/>
          <p:cNvCxnSpPr>
            <a:cxnSpLocks noChangeShapeType="1"/>
          </p:cNvCxnSpPr>
          <p:nvPr/>
        </p:nvCxnSpPr>
        <p:spPr bwMode="auto">
          <a:xfrm>
            <a:off x="4647753" y="3395051"/>
            <a:ext cx="643439" cy="631077"/>
          </a:xfrm>
          <a:prstGeom prst="line">
            <a:avLst/>
          </a:prstGeom>
          <a:noFill/>
          <a:ln w="28575" algn="ctr">
            <a:solidFill>
              <a:srgbClr val="FFC000"/>
            </a:solidFill>
            <a:round/>
            <a:headEnd/>
            <a:tailEnd/>
          </a:ln>
          <a:extLst>
            <a:ext uri="{909E8E84-426E-40DD-AFC4-6F175D3DCCD1}">
              <a14:hiddenFill xmlns:a14="http://schemas.microsoft.com/office/drawing/2010/main">
                <a:noFill/>
              </a14:hiddenFill>
            </a:ext>
          </a:extLst>
        </p:spPr>
      </p:cxnSp>
      <p:sp>
        <p:nvSpPr>
          <p:cNvPr id="16" name="橢圓 15"/>
          <p:cNvSpPr>
            <a:spLocks noChangeArrowheads="1"/>
          </p:cNvSpPr>
          <p:nvPr/>
        </p:nvSpPr>
        <p:spPr bwMode="auto">
          <a:xfrm>
            <a:off x="5480184" y="3861027"/>
            <a:ext cx="295804" cy="330200"/>
          </a:xfrm>
          <a:prstGeom prst="ellipse">
            <a:avLst/>
          </a:prstGeom>
          <a:noFill/>
          <a:ln w="381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eaLnBrk="1" hangingPunct="1">
              <a:lnSpc>
                <a:spcPct val="100000"/>
              </a:lnSpc>
              <a:spcBef>
                <a:spcPct val="0"/>
              </a:spcBef>
              <a:buClrTx/>
              <a:buFontTx/>
              <a:buNone/>
              <a:defRPr/>
            </a:pPr>
            <a:endParaRPr lang="zh-TW" altLang="en-US" sz="1462">
              <a:solidFill>
                <a:schemeClr val="tx1"/>
              </a:solidFill>
              <a:latin typeface="Arial" panose="020B0604020202020204" pitchFamily="34" charset="0"/>
            </a:endParaRPr>
          </a:p>
        </p:txBody>
      </p:sp>
      <p:sp>
        <p:nvSpPr>
          <p:cNvPr id="18" name="矩形 17"/>
          <p:cNvSpPr/>
          <p:nvPr/>
        </p:nvSpPr>
        <p:spPr>
          <a:xfrm>
            <a:off x="0" y="267161"/>
            <a:ext cx="818621" cy="44198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19">
              <a:solidFill>
                <a:srgbClr val="00B050"/>
              </a:solidFill>
            </a:endParaRPr>
          </a:p>
        </p:txBody>
      </p:sp>
      <p:sp>
        <p:nvSpPr>
          <p:cNvPr id="19" name="TextBox 107"/>
          <p:cNvSpPr txBox="1">
            <a:spLocks noChangeArrowheads="1"/>
          </p:cNvSpPr>
          <p:nvPr/>
        </p:nvSpPr>
        <p:spPr bwMode="auto">
          <a:xfrm>
            <a:off x="741232" y="267160"/>
            <a:ext cx="4495535" cy="42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167" b="1" dirty="0">
                <a:solidFill>
                  <a:srgbClr val="7030A0"/>
                </a:solidFill>
                <a:latin typeface="微軟正黑體" panose="020B0604030504040204" pitchFamily="34" charset="-120"/>
                <a:ea typeface="微軟正黑體" panose="020B0604030504040204" pitchFamily="34" charset="-120"/>
              </a:rPr>
              <a:t>一、前置作業說明</a:t>
            </a:r>
          </a:p>
        </p:txBody>
      </p:sp>
      <p:sp>
        <p:nvSpPr>
          <p:cNvPr id="3" name="投影片編號版面配置區 2"/>
          <p:cNvSpPr>
            <a:spLocks noGrp="1"/>
          </p:cNvSpPr>
          <p:nvPr>
            <p:ph type="sldNum" sz="quarter" idx="4"/>
          </p:nvPr>
        </p:nvSpPr>
        <p:spPr/>
        <p:txBody>
          <a:bodyPr/>
          <a:lstStyle/>
          <a:p>
            <a:fld id="{7FE602F6-2A3A-468B-9D96-CB2E1F33B865}" type="slidenum">
              <a:rPr lang="en-US" altLang="zh-TW" smtClean="0"/>
              <a:pPr/>
              <a:t>81</a:t>
            </a:fld>
            <a:endParaRPr lang="en-US" altLang="zh-TW" dirty="0"/>
          </a:p>
        </p:txBody>
      </p:sp>
    </p:spTree>
    <p:extLst>
      <p:ext uri="{BB962C8B-B14F-4D97-AF65-F5344CB8AC3E}">
        <p14:creationId xmlns:p14="http://schemas.microsoft.com/office/powerpoint/2010/main" val="4747788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nodeType="with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par>
                          <p:cTn id="11" fill="hold">
                            <p:stCondLst>
                              <p:cond delay="500"/>
                            </p:stCondLst>
                            <p:childTnLst>
                              <p:par>
                                <p:cTn id="12" presetID="2" presetClass="entr" presetSubtype="8" decel="4200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0-#ppt_w/2"/>
                                          </p:val>
                                        </p:tav>
                                        <p:tav tm="100000">
                                          <p:val>
                                            <p:strVal val="#ppt_x"/>
                                          </p:val>
                                        </p:tav>
                                      </p:tavLst>
                                    </p:anim>
                                    <p:anim calcmode="lin" valueType="num">
                                      <p:cBhvr additive="base">
                                        <p:cTn id="15"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標題 1"/>
          <p:cNvSpPr>
            <a:spLocks noGrp="1"/>
          </p:cNvSpPr>
          <p:nvPr>
            <p:ph type="title"/>
          </p:nvPr>
        </p:nvSpPr>
        <p:spPr>
          <a:xfrm>
            <a:off x="1603238" y="1290081"/>
            <a:ext cx="4201600" cy="580800"/>
          </a:xfrm>
        </p:spPr>
        <p:txBody>
          <a:bodyPr/>
          <a:lstStyle/>
          <a:p>
            <a:r>
              <a:rPr lang="zh-TW" altLang="en-US" sz="3333" dirty="0"/>
              <a:t>表件列印</a:t>
            </a:r>
          </a:p>
        </p:txBody>
      </p:sp>
      <p:sp>
        <p:nvSpPr>
          <p:cNvPr id="5" name="文字版面配置區 4"/>
          <p:cNvSpPr>
            <a:spLocks noGrp="1"/>
          </p:cNvSpPr>
          <p:nvPr>
            <p:ph type="body" idx="1"/>
          </p:nvPr>
        </p:nvSpPr>
        <p:spPr>
          <a:xfrm>
            <a:off x="1603239" y="2038471"/>
            <a:ext cx="8934995" cy="4163200"/>
          </a:xfrm>
        </p:spPr>
        <p:txBody>
          <a:bodyPr/>
          <a:lstStyle/>
          <a:p>
            <a:pPr>
              <a:lnSpc>
                <a:spcPct val="150000"/>
              </a:lnSpc>
            </a:pPr>
            <a:r>
              <a:rPr lang="zh-TW" altLang="en-US" sz="2400" dirty="0"/>
              <a:t>本系統之報表以「</a:t>
            </a:r>
            <a:r>
              <a:rPr lang="en-US" altLang="zh-TW" sz="2400" dirty="0"/>
              <a:t>PDF</a:t>
            </a:r>
            <a:r>
              <a:rPr lang="zh-TW" altLang="en-US" sz="2400" dirty="0"/>
              <a:t>」之檔案型態呈現，建議使用「</a:t>
            </a:r>
            <a:r>
              <a:rPr lang="en-US" altLang="zh-TW" sz="2400" dirty="0"/>
              <a:t>Adobe Reader</a:t>
            </a:r>
            <a:r>
              <a:rPr lang="zh-TW" altLang="en-US" sz="2400" dirty="0"/>
              <a:t>」開啟列印。</a:t>
            </a:r>
            <a:endParaRPr lang="en-US" altLang="zh-TW" sz="2400" dirty="0"/>
          </a:p>
          <a:p>
            <a:pPr>
              <a:lnSpc>
                <a:spcPct val="150000"/>
              </a:lnSpc>
            </a:pPr>
            <a:r>
              <a:rPr lang="en-US" altLang="zh-TW" sz="2400" dirty="0"/>
              <a:t>(</a:t>
            </a:r>
            <a:r>
              <a:rPr lang="zh-TW" altLang="en-US" sz="2400" dirty="0"/>
              <a:t>需勾選列印</a:t>
            </a:r>
            <a:r>
              <a:rPr lang="en-US" altLang="zh-TW" sz="2400" dirty="0"/>
              <a:t>)</a:t>
            </a:r>
            <a:r>
              <a:rPr lang="zh-TW" altLang="en-US" sz="2400" dirty="0"/>
              <a:t>的表單，務必勾選學生才可執行列印功能。</a:t>
            </a:r>
          </a:p>
          <a:p>
            <a:pPr>
              <a:lnSpc>
                <a:spcPct val="150000"/>
              </a:lnSpc>
            </a:pPr>
            <a:r>
              <a:rPr lang="zh-TW" altLang="en-US" sz="2400" dirty="0">
                <a:solidFill>
                  <a:srgbClr val="FF0000"/>
                </a:solidFill>
              </a:rPr>
              <a:t>＊開頭報表，為報名繳表時需準備的報表。</a:t>
            </a:r>
          </a:p>
          <a:p>
            <a:pPr>
              <a:lnSpc>
                <a:spcPct val="150000"/>
              </a:lnSpc>
            </a:pPr>
            <a:r>
              <a:rPr lang="zh-TW" altLang="en-US" sz="2400" dirty="0"/>
              <a:t>報名用相關總表，須於設定學生報名已完成才可列印。</a:t>
            </a:r>
          </a:p>
          <a:p>
            <a:pPr>
              <a:lnSpc>
                <a:spcPct val="150000"/>
              </a:lnSpc>
            </a:pPr>
            <a:endParaRPr lang="zh-TW" altLang="en-US" sz="2667" dirty="0"/>
          </a:p>
        </p:txBody>
      </p:sp>
      <p:sp>
        <p:nvSpPr>
          <p:cNvPr id="4" name="投影片編號版面配置區 3"/>
          <p:cNvSpPr>
            <a:spLocks noGrp="1"/>
          </p:cNvSpPr>
          <p:nvPr>
            <p:ph type="sldNum" idx="12"/>
          </p:nvPr>
        </p:nvSpPr>
        <p:spPr/>
        <p:txBody>
          <a:bodyPr/>
          <a:lstStyle/>
          <a:p>
            <a:fld id="{00000000-1234-1234-1234-123412341234}" type="slidenum">
              <a:rPr lang="en" smtClean="0"/>
              <a:pPr/>
              <a:t>82</a:t>
            </a:fld>
            <a:endParaRPr lang="en"/>
          </a:p>
        </p:txBody>
      </p:sp>
      <p:pic>
        <p:nvPicPr>
          <p:cNvPr id="1028" name="Picture 4" descr="äºéé·å°å°è¡¨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2223" y="5212931"/>
            <a:ext cx="1645004" cy="1645004"/>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0" y="307371"/>
            <a:ext cx="818621" cy="44198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19">
              <a:solidFill>
                <a:srgbClr val="00B050"/>
              </a:solidFill>
            </a:endParaRPr>
          </a:p>
        </p:txBody>
      </p:sp>
      <p:sp>
        <p:nvSpPr>
          <p:cNvPr id="12" name="TextBox 107"/>
          <p:cNvSpPr txBox="1">
            <a:spLocks noChangeArrowheads="1"/>
          </p:cNvSpPr>
          <p:nvPr/>
        </p:nvSpPr>
        <p:spPr bwMode="auto">
          <a:xfrm>
            <a:off x="741232" y="307370"/>
            <a:ext cx="4495535" cy="42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167" b="1" dirty="0">
                <a:solidFill>
                  <a:srgbClr val="7030A0"/>
                </a:solidFill>
                <a:latin typeface="微軟正黑體" panose="020B0604030504040204" pitchFamily="34" charset="-120"/>
                <a:ea typeface="微軟正黑體" panose="020B0604030504040204" pitchFamily="34" charset="-120"/>
              </a:rPr>
              <a:t>一、前置作業說明</a:t>
            </a:r>
          </a:p>
        </p:txBody>
      </p:sp>
    </p:spTree>
    <p:extLst>
      <p:ext uri="{BB962C8B-B14F-4D97-AF65-F5344CB8AC3E}">
        <p14:creationId xmlns:p14="http://schemas.microsoft.com/office/powerpoint/2010/main" val="89844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接點 24"/>
          <p:cNvCxnSpPr/>
          <p:nvPr/>
        </p:nvCxnSpPr>
        <p:spPr>
          <a:xfrm>
            <a:off x="4735646" y="2414323"/>
            <a:ext cx="866775" cy="0"/>
          </a:xfrm>
          <a:prstGeom prst="line">
            <a:avLst/>
          </a:prstGeom>
          <a:ln w="25400">
            <a:noFill/>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4618700" y="2502033"/>
            <a:ext cx="1104106" cy="0"/>
          </a:xfrm>
          <a:prstGeom prst="line">
            <a:avLst/>
          </a:prstGeom>
          <a:ln w="25400">
            <a:no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4637618" y="2455598"/>
            <a:ext cx="866775" cy="0"/>
          </a:xfrm>
          <a:prstGeom prst="line">
            <a:avLst/>
          </a:prstGeom>
          <a:ln w="25400">
            <a:no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4518951" y="2543308"/>
            <a:ext cx="1105826" cy="0"/>
          </a:xfrm>
          <a:prstGeom prst="line">
            <a:avLst/>
          </a:prstGeom>
          <a:ln w="25400">
            <a:noFill/>
          </a:ln>
        </p:spPr>
        <p:style>
          <a:lnRef idx="1">
            <a:schemeClr val="accent1"/>
          </a:lnRef>
          <a:fillRef idx="0">
            <a:schemeClr val="accent1"/>
          </a:fillRef>
          <a:effectRef idx="0">
            <a:schemeClr val="accent1"/>
          </a:effectRef>
          <a:fontRef idx="minor">
            <a:schemeClr val="tx1"/>
          </a:fontRef>
        </p:style>
      </p:cxnSp>
      <p:sp>
        <p:nvSpPr>
          <p:cNvPr id="19" name="直線圖說文字 1 18"/>
          <p:cNvSpPr/>
          <p:nvPr/>
        </p:nvSpPr>
        <p:spPr bwMode="auto">
          <a:xfrm>
            <a:off x="4488372" y="3896784"/>
            <a:ext cx="2954602" cy="1422268"/>
          </a:xfrm>
          <a:prstGeom prst="borderCallout1">
            <a:avLst>
              <a:gd name="adj1" fmla="val -24948"/>
              <a:gd name="adj2" fmla="val 107891"/>
              <a:gd name="adj3" fmla="val 1825"/>
              <a:gd name="adj4" fmla="val 97764"/>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zh-TW" sz="1733" b="1" spc="81" dirty="0">
                <a:solidFill>
                  <a:schemeClr val="tx1"/>
                </a:solidFill>
                <a:latin typeface="微軟正黑體" panose="020B0604030504040204" pitchFamily="34" charset="-120"/>
                <a:ea typeface="微軟正黑體" panose="020B0604030504040204" pitchFamily="34" charset="-120"/>
              </a:rPr>
              <a:t>「須附身分證明文件影本黏貼表學生資料袋」封面</a:t>
            </a:r>
            <a:r>
              <a:rPr lang="en-US" altLang="zh-TW" sz="1733" b="1" spc="81" dirty="0">
                <a:solidFill>
                  <a:schemeClr val="tx1"/>
                </a:solidFill>
                <a:latin typeface="微軟正黑體" panose="020B0604030504040204" pitchFamily="34" charset="-120"/>
                <a:ea typeface="微軟正黑體" panose="020B0604030504040204" pitchFamily="34" charset="-120"/>
              </a:rPr>
              <a:t>(</a:t>
            </a:r>
            <a:r>
              <a:rPr lang="zh-TW" altLang="zh-TW" sz="1733" b="1" spc="81" dirty="0">
                <a:solidFill>
                  <a:schemeClr val="tx1"/>
                </a:solidFill>
                <a:latin typeface="微軟正黑體" panose="020B0604030504040204" pitchFamily="34" charset="-120"/>
                <a:ea typeface="微軟正黑體" panose="020B0604030504040204" pitchFamily="34" charset="-120"/>
              </a:rPr>
              <a:t>黃</a:t>
            </a:r>
            <a:r>
              <a:rPr lang="en-US" altLang="zh-TW" sz="1733" b="1" spc="81" dirty="0">
                <a:solidFill>
                  <a:schemeClr val="tx1"/>
                </a:solidFill>
                <a:latin typeface="微軟正黑體" panose="020B0604030504040204" pitchFamily="34" charset="-120"/>
                <a:ea typeface="微軟正黑體" panose="020B0604030504040204" pitchFamily="34" charset="-120"/>
              </a:rPr>
              <a:t>)(</a:t>
            </a:r>
            <a:r>
              <a:rPr lang="zh-TW" altLang="en-US" sz="1733" b="1" spc="81" dirty="0">
                <a:solidFill>
                  <a:schemeClr val="tx1"/>
                </a:solidFill>
                <a:latin typeface="微軟正黑體" panose="020B0604030504040204" pitchFamily="34" charset="-120"/>
                <a:ea typeface="微軟正黑體" panose="020B0604030504040204" pitchFamily="34" charset="-120"/>
              </a:rPr>
              <a:t>*</a:t>
            </a:r>
            <a:r>
              <a:rPr lang="en-US" altLang="zh-TW" sz="1733" b="1" spc="81" dirty="0">
                <a:solidFill>
                  <a:schemeClr val="tx1"/>
                </a:solidFill>
                <a:latin typeface="微軟正黑體" panose="020B0604030504040204" pitchFamily="34" charset="-120"/>
                <a:ea typeface="微軟正黑體" panose="020B0604030504040204" pitchFamily="34" charset="-120"/>
              </a:rPr>
              <a:t>A99_2)</a:t>
            </a:r>
            <a:r>
              <a:rPr lang="zh-TW" altLang="zh-TW" sz="1733" b="1" spc="81" dirty="0">
                <a:solidFill>
                  <a:schemeClr val="tx1"/>
                </a:solidFill>
                <a:latin typeface="微軟正黑體" panose="020B0604030504040204" pitchFamily="34" charset="-120"/>
                <a:ea typeface="微軟正黑體" panose="020B0604030504040204" pitchFamily="34" charset="-120"/>
              </a:rPr>
              <a:t>：</a:t>
            </a:r>
            <a:endParaRPr lang="en-US" altLang="zh-TW" sz="1733" b="1" spc="81" dirty="0">
              <a:solidFill>
                <a:schemeClr val="tx1"/>
              </a:solidFill>
              <a:latin typeface="微軟正黑體" panose="020B0604030504040204" pitchFamily="34" charset="-120"/>
              <a:ea typeface="微軟正黑體" panose="020B0604030504040204" pitchFamily="34" charset="-120"/>
            </a:endParaRPr>
          </a:p>
          <a:p>
            <a:pPr>
              <a:defRPr/>
            </a:pPr>
            <a:r>
              <a:rPr lang="zh-TW" altLang="zh-TW" sz="1733" spc="81" dirty="0">
                <a:solidFill>
                  <a:schemeClr val="tx1"/>
                </a:solidFill>
                <a:latin typeface="微軟正黑體" panose="020B0604030504040204" pitchFamily="34" charset="-120"/>
                <a:ea typeface="微軟正黑體" panose="020B0604030504040204" pitchFamily="34" charset="-120"/>
              </a:rPr>
              <a:t>以</a:t>
            </a:r>
            <a:r>
              <a:rPr lang="zh-TW" altLang="en-US" sz="2383" b="1" spc="81" dirty="0">
                <a:solidFill>
                  <a:srgbClr val="FF0000"/>
                </a:solidFill>
                <a:latin typeface="微軟正黑體" panose="020B0604030504040204" pitchFamily="34" charset="-120"/>
                <a:ea typeface="微軟正黑體" panose="020B0604030504040204" pitchFamily="34" charset="-120"/>
              </a:rPr>
              <a:t>校</a:t>
            </a:r>
            <a:r>
              <a:rPr lang="zh-TW" altLang="zh-TW" sz="1733" spc="81" dirty="0">
                <a:solidFill>
                  <a:schemeClr val="tx1"/>
                </a:solidFill>
                <a:latin typeface="微軟正黑體" panose="020B0604030504040204" pitchFamily="34" charset="-120"/>
                <a:ea typeface="微軟正黑體" panose="020B0604030504040204" pitchFamily="34" charset="-120"/>
              </a:rPr>
              <a:t>為單位。</a:t>
            </a:r>
          </a:p>
        </p:txBody>
      </p:sp>
      <p:sp>
        <p:nvSpPr>
          <p:cNvPr id="27" name="直線圖說文字 1 26"/>
          <p:cNvSpPr/>
          <p:nvPr/>
        </p:nvSpPr>
        <p:spPr bwMode="auto">
          <a:xfrm>
            <a:off x="4735646" y="1595703"/>
            <a:ext cx="2375032" cy="947606"/>
          </a:xfrm>
          <a:prstGeom prst="borderCallout1">
            <a:avLst>
              <a:gd name="adj1" fmla="val 32799"/>
              <a:gd name="adj2" fmla="val -8786"/>
              <a:gd name="adj3" fmla="val -2101"/>
              <a:gd name="adj4" fmla="val 1071"/>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9250" tIns="29250" rIns="29250" bIns="29250" anchor="ctr"/>
          <a:lstStyle/>
          <a:p>
            <a:pPr>
              <a:defRPr/>
            </a:pPr>
            <a:r>
              <a:rPr lang="zh-TW" altLang="zh-TW" sz="1733" b="1" spc="81" dirty="0">
                <a:solidFill>
                  <a:schemeClr val="tx1"/>
                </a:solidFill>
                <a:latin typeface="微軟正黑體" panose="020B0604030504040204" pitchFamily="34" charset="-120"/>
                <a:ea typeface="微軟正黑體" panose="020B0604030504040204" pitchFamily="34" charset="-120"/>
              </a:rPr>
              <a:t>「一般生資料袋」封面</a:t>
            </a:r>
            <a:r>
              <a:rPr lang="en-US" altLang="zh-TW" sz="1733" b="1" spc="81" dirty="0">
                <a:solidFill>
                  <a:schemeClr val="tx1"/>
                </a:solidFill>
                <a:latin typeface="微軟正黑體" panose="020B0604030504040204" pitchFamily="34" charset="-120"/>
                <a:ea typeface="微軟正黑體" panose="020B0604030504040204" pitchFamily="34" charset="-120"/>
              </a:rPr>
              <a:t>(</a:t>
            </a:r>
            <a:r>
              <a:rPr lang="zh-TW" altLang="zh-TW" sz="1733" b="1" spc="81" dirty="0">
                <a:solidFill>
                  <a:schemeClr val="tx1"/>
                </a:solidFill>
                <a:latin typeface="微軟正黑體" panose="020B0604030504040204" pitchFamily="34" charset="-120"/>
                <a:ea typeface="微軟正黑體" panose="020B0604030504040204" pitchFamily="34" charset="-120"/>
              </a:rPr>
              <a:t>白</a:t>
            </a:r>
            <a:r>
              <a:rPr lang="en-US" altLang="zh-TW" sz="1733" b="1" spc="81" dirty="0">
                <a:solidFill>
                  <a:schemeClr val="tx1"/>
                </a:solidFill>
                <a:latin typeface="微軟正黑體" panose="020B0604030504040204" pitchFamily="34" charset="-120"/>
                <a:ea typeface="微軟正黑體" panose="020B0604030504040204" pitchFamily="34" charset="-120"/>
              </a:rPr>
              <a:t>)(</a:t>
            </a:r>
            <a:r>
              <a:rPr lang="zh-TW" altLang="en-US" sz="1733" b="1" spc="81" dirty="0">
                <a:solidFill>
                  <a:schemeClr val="tx1"/>
                </a:solidFill>
                <a:latin typeface="微軟正黑體" panose="020B0604030504040204" pitchFamily="34" charset="-120"/>
                <a:ea typeface="微軟正黑體" panose="020B0604030504040204" pitchFamily="34" charset="-120"/>
              </a:rPr>
              <a:t>*</a:t>
            </a:r>
            <a:r>
              <a:rPr lang="en-US" altLang="zh-TW" sz="1733" b="1" spc="81" dirty="0">
                <a:solidFill>
                  <a:schemeClr val="tx1"/>
                </a:solidFill>
                <a:latin typeface="微軟正黑體" panose="020B0604030504040204" pitchFamily="34" charset="-120"/>
                <a:ea typeface="微軟正黑體" panose="020B0604030504040204" pitchFamily="34" charset="-120"/>
              </a:rPr>
              <a:t>A99_1)</a:t>
            </a:r>
            <a:r>
              <a:rPr lang="zh-TW" altLang="zh-TW" sz="1733" b="1" spc="81" dirty="0">
                <a:solidFill>
                  <a:schemeClr val="tx1"/>
                </a:solidFill>
                <a:latin typeface="微軟正黑體" panose="020B0604030504040204" pitchFamily="34" charset="-120"/>
                <a:ea typeface="微軟正黑體" panose="020B0604030504040204" pitchFamily="34" charset="-120"/>
              </a:rPr>
              <a:t>：</a:t>
            </a:r>
            <a:endParaRPr lang="en-US" altLang="zh-TW" sz="1733" b="1" spc="81" dirty="0">
              <a:solidFill>
                <a:schemeClr val="tx1"/>
              </a:solidFill>
              <a:latin typeface="微軟正黑體" panose="020B0604030504040204" pitchFamily="34" charset="-120"/>
              <a:ea typeface="微軟正黑體" panose="020B0604030504040204" pitchFamily="34" charset="-120"/>
            </a:endParaRPr>
          </a:p>
          <a:p>
            <a:pPr>
              <a:defRPr/>
            </a:pPr>
            <a:r>
              <a:rPr lang="zh-TW" altLang="zh-TW" sz="1733" spc="81" dirty="0">
                <a:solidFill>
                  <a:schemeClr val="tx1"/>
                </a:solidFill>
                <a:latin typeface="微軟正黑體" panose="020B0604030504040204" pitchFamily="34" charset="-120"/>
                <a:ea typeface="微軟正黑體" panose="020B0604030504040204" pitchFamily="34" charset="-120"/>
              </a:rPr>
              <a:t>以</a:t>
            </a:r>
            <a:r>
              <a:rPr lang="zh-TW" altLang="zh-TW" sz="2383" b="1" spc="81" dirty="0">
                <a:solidFill>
                  <a:srgbClr val="FF0000"/>
                </a:solidFill>
                <a:latin typeface="微軟正黑體" panose="020B0604030504040204" pitchFamily="34" charset="-120"/>
                <a:ea typeface="微軟正黑體" panose="020B0604030504040204" pitchFamily="34" charset="-120"/>
              </a:rPr>
              <a:t>班</a:t>
            </a:r>
            <a:r>
              <a:rPr lang="zh-TW" altLang="zh-TW" sz="1733" spc="81" dirty="0">
                <a:solidFill>
                  <a:schemeClr val="tx1"/>
                </a:solidFill>
                <a:latin typeface="微軟正黑體" panose="020B0604030504040204" pitchFamily="34" charset="-120"/>
                <a:ea typeface="微軟正黑體" panose="020B0604030504040204" pitchFamily="34" charset="-120"/>
              </a:rPr>
              <a:t>為單位。</a:t>
            </a:r>
            <a:endParaRPr lang="en-US" altLang="zh-TW" sz="1733" spc="81" dirty="0">
              <a:solidFill>
                <a:schemeClr val="tx1"/>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7473555" y="990336"/>
            <a:ext cx="2990717" cy="379976"/>
          </a:xfrm>
          <a:prstGeom prst="rect">
            <a:avLst/>
          </a:prstGeom>
          <a:solidFill>
            <a:srgbClr val="FFFF00"/>
          </a:solidFill>
        </p:spPr>
        <p:txBody>
          <a:bodyPr>
            <a:spAutoFit/>
          </a:bodyPr>
          <a:lstStyle/>
          <a:p>
            <a:pPr>
              <a:defRPr/>
            </a:pPr>
            <a:r>
              <a:rPr lang="en-US" altLang="zh-TW" sz="1869" b="1" spc="81" dirty="0">
                <a:latin typeface="微軟正黑體" panose="020B0604030504040204" pitchFamily="34" charset="-120"/>
                <a:ea typeface="微軟正黑體" panose="020B0604030504040204" pitchFamily="34" charset="-120"/>
              </a:rPr>
              <a:t>※</a:t>
            </a:r>
            <a:r>
              <a:rPr lang="zh-TW" altLang="en-US" sz="1869" b="1" spc="81" dirty="0">
                <a:latin typeface="微軟正黑體" panose="020B0604030504040204" pitchFamily="34" charset="-120"/>
                <a:ea typeface="微軟正黑體" panose="020B0604030504040204" pitchFamily="34" charset="-120"/>
              </a:rPr>
              <a:t>系統自動帶出列印資料</a:t>
            </a:r>
          </a:p>
        </p:txBody>
      </p:sp>
      <p:sp>
        <p:nvSpPr>
          <p:cNvPr id="28" name="矩形 27"/>
          <p:cNvSpPr/>
          <p:nvPr/>
        </p:nvSpPr>
        <p:spPr>
          <a:xfrm>
            <a:off x="0" y="242229"/>
            <a:ext cx="818621" cy="441987"/>
          </a:xfrm>
          <a:prstGeom prst="rect">
            <a:avLst/>
          </a:prstGeom>
          <a:solidFill>
            <a:srgbClr val="7D9E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19">
              <a:solidFill>
                <a:srgbClr val="00B050"/>
              </a:solidFill>
            </a:endParaRPr>
          </a:p>
        </p:txBody>
      </p:sp>
      <p:sp>
        <p:nvSpPr>
          <p:cNvPr id="29" name="TextBox 107"/>
          <p:cNvSpPr txBox="1">
            <a:spLocks noChangeArrowheads="1"/>
          </p:cNvSpPr>
          <p:nvPr/>
        </p:nvSpPr>
        <p:spPr bwMode="auto">
          <a:xfrm>
            <a:off x="741232" y="242228"/>
            <a:ext cx="4495535" cy="42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167" b="1">
                <a:solidFill>
                  <a:srgbClr val="7D9E32"/>
                </a:solidFill>
                <a:latin typeface="微軟正黑體" panose="020B0604030504040204" pitchFamily="34" charset="-120"/>
                <a:ea typeface="微軟正黑體" panose="020B0604030504040204" pitchFamily="34" charset="-120"/>
              </a:rPr>
              <a:t>二、資料袋說明</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017" y="1343597"/>
            <a:ext cx="3249008" cy="4594576"/>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0351" y="1712648"/>
            <a:ext cx="2727067" cy="3856476"/>
          </a:xfrm>
          <a:prstGeom prst="rect">
            <a:avLst/>
          </a:prstGeom>
        </p:spPr>
      </p:pic>
      <p:sp>
        <p:nvSpPr>
          <p:cNvPr id="2" name="投影片編號版面配置區 1"/>
          <p:cNvSpPr>
            <a:spLocks noGrp="1"/>
          </p:cNvSpPr>
          <p:nvPr>
            <p:ph type="sldNum" sz="quarter" idx="4"/>
          </p:nvPr>
        </p:nvSpPr>
        <p:spPr/>
        <p:txBody>
          <a:bodyPr/>
          <a:lstStyle/>
          <a:p>
            <a:fld id="{7FE602F6-2A3A-468B-9D96-CB2E1F33B865}" type="slidenum">
              <a:rPr lang="en-US" altLang="zh-TW" smtClean="0"/>
              <a:pPr/>
              <a:t>83</a:t>
            </a:fld>
            <a:endParaRPr lang="en-US" altLang="zh-TW" dirty="0"/>
          </a:p>
        </p:txBody>
      </p:sp>
    </p:spTree>
    <p:extLst>
      <p:ext uri="{BB962C8B-B14F-4D97-AF65-F5344CB8AC3E}">
        <p14:creationId xmlns:p14="http://schemas.microsoft.com/office/powerpoint/2010/main" val="1501441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nodeType="afterGroup">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8604" y="2461277"/>
            <a:ext cx="2302854" cy="277831"/>
          </a:xfrm>
          <a:prstGeom prst="rect">
            <a:avLst/>
          </a:prstGeom>
          <a:ln>
            <a:solidFill>
              <a:schemeClr val="tx1"/>
            </a:solidFill>
          </a:ln>
        </p:spPr>
      </p:pic>
      <p:sp>
        <p:nvSpPr>
          <p:cNvPr id="3" name="內容版面配置區 2"/>
          <p:cNvSpPr>
            <a:spLocks noGrp="1"/>
          </p:cNvSpPr>
          <p:nvPr>
            <p:ph type="body" idx="1"/>
          </p:nvPr>
        </p:nvSpPr>
        <p:spPr>
          <a:xfrm>
            <a:off x="1486148" y="1378886"/>
            <a:ext cx="6405025" cy="3616722"/>
          </a:xfrm>
        </p:spPr>
        <p:txBody>
          <a:bodyPr rtlCol="0">
            <a:normAutofit/>
          </a:bodyPr>
          <a:lstStyle/>
          <a:p>
            <a:pPr marL="371455" indent="-278590">
              <a:lnSpc>
                <a:spcPct val="150000"/>
              </a:lnSpc>
              <a:spcBef>
                <a:spcPts val="487"/>
              </a:spcBef>
              <a:buClr>
                <a:schemeClr val="tx1">
                  <a:lumMod val="85000"/>
                  <a:lumOff val="15000"/>
                </a:schemeClr>
              </a:buClr>
              <a:buSzPts val="1800"/>
              <a:buFont typeface="Arial" panose="020B0604020202020204" pitchFamily="34" charset="0"/>
              <a:buChar char="◉"/>
              <a:defRPr/>
            </a:pPr>
            <a:r>
              <a:rPr lang="zh-TW" altLang="zh-TW" sz="2800" b="1" dirty="0">
                <a:solidFill>
                  <a:schemeClr val="tx1"/>
                </a:solidFill>
              </a:rPr>
              <a:t>一般生資料袋</a:t>
            </a:r>
            <a:r>
              <a:rPr lang="zh-TW" altLang="en-US" sz="2800" b="1" dirty="0">
                <a:solidFill>
                  <a:schemeClr val="tx1"/>
                </a:solidFill>
              </a:rPr>
              <a:t>：</a:t>
            </a:r>
            <a:endParaRPr lang="en-US" altLang="zh-TW" sz="2800" b="1" dirty="0">
              <a:solidFill>
                <a:schemeClr val="tx1"/>
              </a:solidFill>
            </a:endParaRPr>
          </a:p>
          <a:p>
            <a:pPr>
              <a:spcBef>
                <a:spcPts val="0"/>
              </a:spcBef>
              <a:buClr>
                <a:schemeClr val="tx1">
                  <a:lumMod val="85000"/>
                  <a:lumOff val="15000"/>
                </a:schemeClr>
              </a:buClr>
              <a:defRPr/>
            </a:pPr>
            <a:r>
              <a:rPr lang="zh-TW" altLang="zh-TW" sz="2000" dirty="0">
                <a:solidFill>
                  <a:schemeClr val="tx1"/>
                </a:solidFill>
              </a:rPr>
              <a:t>以「</a:t>
            </a:r>
            <a:r>
              <a:rPr lang="zh-TW" altLang="zh-TW" sz="2000" b="1" dirty="0">
                <a:solidFill>
                  <a:srgbClr val="FF0000"/>
                </a:solidFill>
              </a:rPr>
              <a:t>班</a:t>
            </a:r>
            <a:r>
              <a:rPr lang="zh-TW" altLang="zh-TW" sz="2000" dirty="0">
                <a:solidFill>
                  <a:schemeClr val="tx1"/>
                </a:solidFill>
              </a:rPr>
              <a:t>」為單位</a:t>
            </a:r>
            <a:r>
              <a:rPr lang="zh-TW" altLang="en-US" sz="2000" dirty="0">
                <a:solidFill>
                  <a:schemeClr val="tx1"/>
                </a:solidFill>
              </a:rPr>
              <a:t>，</a:t>
            </a:r>
            <a:r>
              <a:rPr lang="zh-TW" altLang="zh-TW" sz="2000" dirty="0">
                <a:solidFill>
                  <a:schemeClr val="tx1"/>
                </a:solidFill>
              </a:rPr>
              <a:t>將各班封面</a:t>
            </a:r>
            <a:r>
              <a:rPr lang="en-US" altLang="zh-TW" sz="2000" dirty="0">
                <a:solidFill>
                  <a:schemeClr val="tx1"/>
                </a:solidFill>
              </a:rPr>
              <a:t>(</a:t>
            </a:r>
            <a:r>
              <a:rPr lang="zh-TW" altLang="en-US" sz="2000" dirty="0">
                <a:solidFill>
                  <a:schemeClr val="tx1"/>
                </a:solidFill>
              </a:rPr>
              <a:t>*</a:t>
            </a:r>
            <a:r>
              <a:rPr lang="en-US" altLang="zh-TW" sz="2000" dirty="0">
                <a:solidFill>
                  <a:schemeClr val="tx1"/>
                </a:solidFill>
              </a:rPr>
              <a:t>A99_1)(</a:t>
            </a:r>
            <a:r>
              <a:rPr lang="zh-TW" altLang="zh-TW" sz="2000" dirty="0">
                <a:solidFill>
                  <a:schemeClr val="tx1"/>
                </a:solidFill>
              </a:rPr>
              <a:t>白色</a:t>
            </a:r>
            <a:r>
              <a:rPr lang="en-US" altLang="zh-TW" sz="2000" dirty="0">
                <a:solidFill>
                  <a:schemeClr val="tx1"/>
                </a:solidFill>
              </a:rPr>
              <a:t>)</a:t>
            </a:r>
            <a:r>
              <a:rPr lang="zh-TW" altLang="zh-TW" sz="2000" dirty="0">
                <a:solidFill>
                  <a:schemeClr val="tx1"/>
                </a:solidFill>
              </a:rPr>
              <a:t>分別黏貼至牛皮紙袋上。</a:t>
            </a:r>
            <a:endParaRPr lang="zh-TW" altLang="en-US" sz="2000" dirty="0">
              <a:solidFill>
                <a:schemeClr val="tx1"/>
              </a:solidFill>
            </a:endParaRPr>
          </a:p>
          <a:p>
            <a:pPr>
              <a:spcBef>
                <a:spcPts val="487"/>
              </a:spcBef>
              <a:buClr>
                <a:schemeClr val="tx1">
                  <a:lumMod val="85000"/>
                  <a:lumOff val="15000"/>
                </a:schemeClr>
              </a:buClr>
              <a:defRPr/>
            </a:pPr>
            <a:r>
              <a:rPr lang="en-US" altLang="zh-TW" sz="2400" b="1" dirty="0" smtClean="0">
                <a:solidFill>
                  <a:schemeClr val="tx1"/>
                </a:solidFill>
              </a:rPr>
              <a:t>"</a:t>
            </a:r>
            <a:r>
              <a:rPr lang="zh-TW" altLang="zh-TW" sz="2400" b="1" dirty="0">
                <a:solidFill>
                  <a:srgbClr val="FF0000"/>
                </a:solidFill>
              </a:rPr>
              <a:t>不</a:t>
            </a:r>
            <a:r>
              <a:rPr lang="en-US" altLang="zh-TW" sz="2400" b="1" dirty="0">
                <a:solidFill>
                  <a:schemeClr val="tx1"/>
                </a:solidFill>
              </a:rPr>
              <a:t>"</a:t>
            </a:r>
            <a:r>
              <a:rPr lang="zh-TW" altLang="zh-TW" sz="2000" b="1" dirty="0">
                <a:solidFill>
                  <a:schemeClr val="tx1"/>
                </a:solidFill>
              </a:rPr>
              <a:t>含須附身分證明文件黏貼表學生之學生報名表。</a:t>
            </a:r>
            <a:endParaRPr lang="en-US" altLang="zh-TW" sz="2000" b="1" dirty="0">
              <a:solidFill>
                <a:schemeClr val="tx1"/>
              </a:solidFill>
            </a:endParaRPr>
          </a:p>
          <a:p>
            <a:pPr>
              <a:spcBef>
                <a:spcPts val="487"/>
              </a:spcBef>
              <a:buClr>
                <a:schemeClr val="tx1">
                  <a:lumMod val="85000"/>
                  <a:lumOff val="15000"/>
                </a:schemeClr>
              </a:buClr>
              <a:defRPr/>
            </a:pPr>
            <a:r>
              <a:rPr lang="zh-TW" altLang="en-US" sz="2000" b="1" u="sng" dirty="0">
                <a:solidFill>
                  <a:schemeClr val="tx1"/>
                </a:solidFill>
              </a:rPr>
              <a:t>送件時請</a:t>
            </a:r>
            <a:r>
              <a:rPr lang="zh-TW" altLang="en-US" sz="2000" b="1" u="sng" dirty="0">
                <a:solidFill>
                  <a:srgbClr val="FF0000"/>
                </a:solidFill>
              </a:rPr>
              <a:t>勿</a:t>
            </a:r>
            <a:r>
              <a:rPr lang="zh-TW" altLang="en-US" sz="2000" b="1" u="sng" dirty="0">
                <a:solidFill>
                  <a:schemeClr val="tx1"/>
                </a:solidFill>
              </a:rPr>
              <a:t>彌封資料袋</a:t>
            </a:r>
            <a:endParaRPr lang="zh-CN" altLang="en-US" sz="2000" b="1" dirty="0">
              <a:solidFill>
                <a:schemeClr val="tx1"/>
              </a:solidFill>
            </a:endParaRPr>
          </a:p>
          <a:p>
            <a:pPr>
              <a:spcBef>
                <a:spcPts val="487"/>
              </a:spcBef>
              <a:buClr>
                <a:schemeClr val="tx1">
                  <a:lumMod val="85000"/>
                  <a:lumOff val="15000"/>
                </a:schemeClr>
              </a:buClr>
              <a:defRPr/>
            </a:pPr>
            <a:endParaRPr lang="en-US" altLang="zh-TW" sz="2000" b="1" dirty="0">
              <a:solidFill>
                <a:schemeClr val="tx1"/>
              </a:solidFill>
            </a:endParaRPr>
          </a:p>
        </p:txBody>
      </p:sp>
      <p:sp>
        <p:nvSpPr>
          <p:cNvPr id="20" name="立方體 19"/>
          <p:cNvSpPr/>
          <p:nvPr/>
        </p:nvSpPr>
        <p:spPr>
          <a:xfrm>
            <a:off x="7774518" y="2727325"/>
            <a:ext cx="2731029" cy="3418946"/>
          </a:xfrm>
          <a:prstGeom prst="cube">
            <a:avLst>
              <a:gd name="adj" fmla="val 5593"/>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119"/>
          </a:p>
        </p:txBody>
      </p:sp>
      <p:pic>
        <p:nvPicPr>
          <p:cNvPr id="12" name="圖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2834" y="2955085"/>
            <a:ext cx="2215173" cy="3132582"/>
          </a:xfrm>
          <a:prstGeom prst="rect">
            <a:avLst/>
          </a:prstGeom>
        </p:spPr>
      </p:pic>
      <p:sp>
        <p:nvSpPr>
          <p:cNvPr id="2" name="矩形 1"/>
          <p:cNvSpPr/>
          <p:nvPr/>
        </p:nvSpPr>
        <p:spPr>
          <a:xfrm>
            <a:off x="9060922" y="3819393"/>
            <a:ext cx="1092068" cy="3903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119"/>
          </a:p>
        </p:txBody>
      </p:sp>
      <p:sp>
        <p:nvSpPr>
          <p:cNvPr id="17" name="直線圖說文字 1 16"/>
          <p:cNvSpPr/>
          <p:nvPr/>
        </p:nvSpPr>
        <p:spPr>
          <a:xfrm>
            <a:off x="2341695" y="4495272"/>
            <a:ext cx="4621080" cy="1296723"/>
          </a:xfrm>
          <a:prstGeom prst="borderCallout1">
            <a:avLst>
              <a:gd name="adj1" fmla="val 47385"/>
              <a:gd name="adj2" fmla="val 102760"/>
              <a:gd name="adj3" fmla="val -34367"/>
              <a:gd name="adj4" fmla="val 1431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600"/>
              </a:lnSpc>
              <a:defRPr/>
            </a:pPr>
            <a:r>
              <a:rPr lang="zh-TW" altLang="zh-TW" sz="1625" b="1" u="sng" dirty="0">
                <a:solidFill>
                  <a:schemeClr val="tx1"/>
                </a:solidFill>
                <a:latin typeface="微軟正黑體" panose="020B0604030504040204" pitchFamily="34" charset="-120"/>
                <a:ea typeface="微軟正黑體" panose="020B0604030504040204" pitchFamily="34" charset="-120"/>
              </a:rPr>
              <a:t>國中端</a:t>
            </a:r>
            <a:r>
              <a:rPr lang="zh-TW" altLang="zh-TW" sz="1625" dirty="0">
                <a:solidFill>
                  <a:schemeClr val="tx1"/>
                </a:solidFill>
                <a:latin typeface="微軟正黑體" panose="020B0604030504040204" pitchFamily="34" charset="-120"/>
                <a:ea typeface="微軟正黑體" panose="020B0604030504040204" pitchFamily="34" charset="-120"/>
              </a:rPr>
              <a:t>詳細點收（本班）一般生</a:t>
            </a:r>
            <a:r>
              <a:rPr lang="en-US" altLang="zh-TW" sz="1625" dirty="0">
                <a:solidFill>
                  <a:schemeClr val="tx1"/>
                </a:solidFill>
                <a:latin typeface="微軟正黑體" panose="020B0604030504040204" pitchFamily="34" charset="-120"/>
                <a:ea typeface="微軟正黑體" panose="020B0604030504040204" pitchFamily="34" charset="-120"/>
              </a:rPr>
              <a:t>“</a:t>
            </a:r>
            <a:r>
              <a:rPr lang="zh-TW" altLang="zh-TW" sz="1625" b="1" dirty="0">
                <a:solidFill>
                  <a:schemeClr val="tx1"/>
                </a:solidFill>
                <a:latin typeface="微軟正黑體" panose="020B0604030504040204" pitchFamily="34" charset="-120"/>
                <a:ea typeface="微軟正黑體" panose="020B0604030504040204" pitchFamily="34" charset="-120"/>
              </a:rPr>
              <a:t>實際</a:t>
            </a:r>
            <a:r>
              <a:rPr lang="en-US" altLang="zh-TW" sz="1625" dirty="0">
                <a:solidFill>
                  <a:schemeClr val="tx1"/>
                </a:solidFill>
                <a:latin typeface="微軟正黑體" panose="020B0604030504040204" pitchFamily="34" charset="-120"/>
                <a:ea typeface="微軟正黑體" panose="020B0604030504040204" pitchFamily="34" charset="-120"/>
              </a:rPr>
              <a:t>”</a:t>
            </a:r>
            <a:r>
              <a:rPr lang="zh-TW" altLang="en-US" sz="1625" dirty="0">
                <a:solidFill>
                  <a:schemeClr val="tx1"/>
                </a:solidFill>
                <a:latin typeface="微軟正黑體" panose="020B0604030504040204" pitchFamily="34" charset="-120"/>
                <a:ea typeface="微軟正黑體" panose="020B0604030504040204" pitchFamily="34" charset="-120"/>
              </a:rPr>
              <a:t>報名</a:t>
            </a:r>
            <a:r>
              <a:rPr lang="zh-TW" altLang="zh-TW" sz="1625" dirty="0">
                <a:solidFill>
                  <a:schemeClr val="tx1"/>
                </a:solidFill>
                <a:latin typeface="微軟正黑體" panose="020B0604030504040204" pitchFamily="34" charset="-120"/>
                <a:ea typeface="微軟正黑體" panose="020B0604030504040204" pitchFamily="34" charset="-120"/>
              </a:rPr>
              <a:t>總人數（</a:t>
            </a:r>
            <a:r>
              <a:rPr lang="en-US" altLang="zh-TW" sz="1625" dirty="0">
                <a:solidFill>
                  <a:schemeClr val="tx1"/>
                </a:solidFill>
                <a:latin typeface="微軟正黑體" panose="020B0604030504040204" pitchFamily="34" charset="-120"/>
                <a:ea typeface="微軟正黑體" panose="020B0604030504040204" pitchFamily="34" charset="-120"/>
              </a:rPr>
              <a:t>“</a:t>
            </a:r>
            <a:r>
              <a:rPr lang="zh-TW" altLang="zh-TW" sz="1625" b="1" dirty="0">
                <a:solidFill>
                  <a:schemeClr val="tx1"/>
                </a:solidFill>
                <a:latin typeface="微軟正黑體" panose="020B0604030504040204" pitchFamily="34" charset="-120"/>
                <a:ea typeface="微軟正黑體" panose="020B0604030504040204" pitchFamily="34" charset="-120"/>
              </a:rPr>
              <a:t>不</a:t>
            </a:r>
            <a:r>
              <a:rPr lang="en-US" altLang="zh-TW" sz="1625" dirty="0">
                <a:solidFill>
                  <a:schemeClr val="tx1"/>
                </a:solidFill>
                <a:latin typeface="微軟正黑體" panose="020B0604030504040204" pitchFamily="34" charset="-120"/>
                <a:ea typeface="微軟正黑體" panose="020B0604030504040204" pitchFamily="34" charset="-120"/>
              </a:rPr>
              <a:t>”</a:t>
            </a:r>
            <a:r>
              <a:rPr lang="zh-TW" altLang="zh-TW" sz="1625" dirty="0">
                <a:solidFill>
                  <a:schemeClr val="tx1"/>
                </a:solidFill>
                <a:latin typeface="微軟正黑體" panose="020B0604030504040204" pitchFamily="34" charset="-120"/>
                <a:ea typeface="微軟正黑體" panose="020B0604030504040204" pitchFamily="34" charset="-120"/>
              </a:rPr>
              <a:t>含須附身分證明文件黏貼表學生），</a:t>
            </a:r>
            <a:r>
              <a:rPr lang="zh-TW" altLang="zh-TW" sz="1625" u="sng" dirty="0">
                <a:solidFill>
                  <a:schemeClr val="tx1"/>
                </a:solidFill>
                <a:latin typeface="微軟正黑體" panose="020B0604030504040204" pitchFamily="34" charset="-120"/>
                <a:ea typeface="微軟正黑體" panose="020B0604030504040204" pitchFamily="34" charset="-120"/>
              </a:rPr>
              <a:t>（本班）一般生</a:t>
            </a:r>
            <a:r>
              <a:rPr lang="zh-TW" altLang="en-US" sz="1625" u="sng" dirty="0">
                <a:solidFill>
                  <a:schemeClr val="tx1"/>
                </a:solidFill>
                <a:latin typeface="微軟正黑體" panose="020B0604030504040204" pitchFamily="34" charset="-120"/>
                <a:ea typeface="微軟正黑體" panose="020B0604030504040204" pitchFamily="34" charset="-120"/>
              </a:rPr>
              <a:t>報名</a:t>
            </a:r>
            <a:r>
              <a:rPr lang="zh-TW" altLang="zh-TW" sz="1625" u="sng" dirty="0">
                <a:solidFill>
                  <a:schemeClr val="tx1"/>
                </a:solidFill>
                <a:latin typeface="微軟正黑體" panose="020B0604030504040204" pitchFamily="34" charset="-120"/>
                <a:ea typeface="微軟正黑體" panose="020B0604030504040204" pitchFamily="34" charset="-120"/>
              </a:rPr>
              <a:t>總人數</a:t>
            </a:r>
            <a:r>
              <a:rPr lang="zh-TW" altLang="zh-TW" sz="1625" dirty="0">
                <a:solidFill>
                  <a:schemeClr val="tx1"/>
                </a:solidFill>
                <a:latin typeface="微軟正黑體" panose="020B0604030504040204" pitchFamily="34" charset="-120"/>
                <a:ea typeface="微軟正黑體" panose="020B0604030504040204" pitchFamily="34" charset="-120"/>
              </a:rPr>
              <a:t>並</a:t>
            </a:r>
            <a:r>
              <a:rPr lang="zh-TW" altLang="zh-TW" sz="1625" u="sng" dirty="0">
                <a:solidFill>
                  <a:schemeClr val="tx1"/>
                </a:solidFill>
                <a:latin typeface="微軟正黑體" panose="020B0604030504040204" pitchFamily="34" charset="-120"/>
                <a:ea typeface="微軟正黑體" panose="020B0604030504040204" pitchFamily="34" charset="-120"/>
              </a:rPr>
              <a:t>核章</a:t>
            </a:r>
            <a:r>
              <a:rPr lang="zh-TW" altLang="zh-TW" sz="1625" dirty="0">
                <a:solidFill>
                  <a:schemeClr val="tx1"/>
                </a:solidFill>
                <a:latin typeface="微軟正黑體" panose="020B0604030504040204" pitchFamily="34" charset="-120"/>
                <a:ea typeface="微軟正黑體" panose="020B0604030504040204" pitchFamily="34" charset="-120"/>
              </a:rPr>
              <a:t>。</a:t>
            </a:r>
          </a:p>
        </p:txBody>
      </p:sp>
      <p:sp>
        <p:nvSpPr>
          <p:cNvPr id="14" name="矩形 13"/>
          <p:cNvSpPr/>
          <p:nvPr/>
        </p:nvSpPr>
        <p:spPr>
          <a:xfrm>
            <a:off x="0" y="228795"/>
            <a:ext cx="818621" cy="441987"/>
          </a:xfrm>
          <a:prstGeom prst="rect">
            <a:avLst/>
          </a:prstGeom>
          <a:solidFill>
            <a:srgbClr val="7D9E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19">
              <a:solidFill>
                <a:srgbClr val="00B050"/>
              </a:solidFill>
            </a:endParaRPr>
          </a:p>
        </p:txBody>
      </p:sp>
      <p:sp>
        <p:nvSpPr>
          <p:cNvPr id="15" name="TextBox 107"/>
          <p:cNvSpPr txBox="1">
            <a:spLocks noChangeArrowheads="1"/>
          </p:cNvSpPr>
          <p:nvPr/>
        </p:nvSpPr>
        <p:spPr bwMode="auto">
          <a:xfrm>
            <a:off x="741232" y="228794"/>
            <a:ext cx="4495535" cy="42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167" b="1">
                <a:solidFill>
                  <a:srgbClr val="7D9E32"/>
                </a:solidFill>
                <a:latin typeface="微軟正黑體" panose="020B0604030504040204" pitchFamily="34" charset="-120"/>
                <a:ea typeface="微軟正黑體" panose="020B0604030504040204" pitchFamily="34" charset="-120"/>
              </a:rPr>
              <a:t>二、資料袋說明</a:t>
            </a:r>
          </a:p>
        </p:txBody>
      </p:sp>
      <p:sp>
        <p:nvSpPr>
          <p:cNvPr id="5" name="投影片編號版面配置區 4"/>
          <p:cNvSpPr>
            <a:spLocks noGrp="1"/>
          </p:cNvSpPr>
          <p:nvPr>
            <p:ph type="sldNum" sz="quarter" idx="4"/>
          </p:nvPr>
        </p:nvSpPr>
        <p:spPr/>
        <p:txBody>
          <a:bodyPr/>
          <a:lstStyle/>
          <a:p>
            <a:fld id="{7FE602F6-2A3A-468B-9D96-CB2E1F33B865}" type="slidenum">
              <a:rPr lang="en-US" altLang="zh-TW" smtClean="0"/>
              <a:pPr/>
              <a:t>84</a:t>
            </a:fld>
            <a:endParaRPr lang="en-US" altLang="zh-TW" dirty="0"/>
          </a:p>
        </p:txBody>
      </p:sp>
      <p:sp>
        <p:nvSpPr>
          <p:cNvPr id="172042" name="直線圖說文字 1 11"/>
          <p:cNvSpPr>
            <a:spLocks/>
          </p:cNvSpPr>
          <p:nvPr/>
        </p:nvSpPr>
        <p:spPr bwMode="auto">
          <a:xfrm>
            <a:off x="2341695" y="3645694"/>
            <a:ext cx="4621080" cy="564092"/>
          </a:xfrm>
          <a:prstGeom prst="borderCallout1">
            <a:avLst>
              <a:gd name="adj1" fmla="val -7616"/>
              <a:gd name="adj2" fmla="val 93778"/>
              <a:gd name="adj3" fmla="val -172926"/>
              <a:gd name="adj4" fmla="val 120890"/>
            </a:avLst>
          </a:prstGeom>
          <a:noFill/>
          <a:ln w="12700" algn="ctr">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1625" b="1" u="sng" dirty="0">
                <a:latin typeface="微軟正黑體" panose="020B0604030504040204" pitchFamily="34" charset="-120"/>
                <a:ea typeface="微軟正黑體" panose="020B0604030504040204" pitchFamily="34" charset="-120"/>
              </a:rPr>
              <a:t>A04(</a:t>
            </a:r>
            <a:r>
              <a:rPr lang="zh-TW" altLang="en-US" sz="1625" b="1" u="sng" dirty="0">
                <a:latin typeface="微軟正黑體" panose="020B0604030504040204" pitchFamily="34" charset="-120"/>
                <a:ea typeface="微軟正黑體" panose="020B0604030504040204" pitchFamily="34" charset="-120"/>
              </a:rPr>
              <a:t>免試</a:t>
            </a:r>
            <a:r>
              <a:rPr lang="en-US" altLang="zh-TW" sz="1625" b="1" u="sng" dirty="0">
                <a:latin typeface="微軟正黑體" panose="020B0604030504040204" pitchFamily="34" charset="-120"/>
                <a:ea typeface="微軟正黑體" panose="020B0604030504040204" pitchFamily="34" charset="-120"/>
              </a:rPr>
              <a:t>)</a:t>
            </a:r>
            <a:r>
              <a:rPr lang="zh-TW" altLang="zh-TW" sz="1625" b="1" u="sng" dirty="0">
                <a:latin typeface="微軟正黑體" panose="020B0604030504040204" pitchFamily="34" charset="-120"/>
                <a:ea typeface="微軟正黑體" panose="020B0604030504040204" pitchFamily="34" charset="-120"/>
              </a:rPr>
              <a:t>學生報名表</a:t>
            </a:r>
            <a:r>
              <a:rPr lang="zh-TW" altLang="zh-TW" sz="1625" dirty="0">
                <a:latin typeface="微軟正黑體" panose="020B0604030504040204" pitchFamily="34" charset="-120"/>
                <a:ea typeface="微軟正黑體" panose="020B0604030504040204" pitchFamily="34" charset="-120"/>
              </a:rPr>
              <a:t>依「班級、座號」由小至大排序裝袋。</a:t>
            </a:r>
          </a:p>
        </p:txBody>
      </p:sp>
    </p:spTree>
    <p:extLst>
      <p:ext uri="{BB962C8B-B14F-4D97-AF65-F5344CB8AC3E}">
        <p14:creationId xmlns:p14="http://schemas.microsoft.com/office/powerpoint/2010/main" val="302399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14771">
            <a:off x="7926311" y="2176388"/>
            <a:ext cx="2301000" cy="824042"/>
          </a:xfrm>
          <a:prstGeom prst="rect">
            <a:avLst/>
          </a:prstGeom>
          <a:ln>
            <a:solidFill>
              <a:schemeClr val="tx1"/>
            </a:solidFill>
          </a:ln>
        </p:spPr>
      </p:pic>
      <p:pic>
        <p:nvPicPr>
          <p:cNvPr id="19" name="圖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3957" y="2588409"/>
            <a:ext cx="2302854" cy="277831"/>
          </a:xfrm>
          <a:prstGeom prst="rect">
            <a:avLst/>
          </a:prstGeom>
          <a:ln>
            <a:solidFill>
              <a:schemeClr val="tx1"/>
            </a:solidFill>
          </a:ln>
        </p:spPr>
      </p:pic>
      <p:sp>
        <p:nvSpPr>
          <p:cNvPr id="20" name="立方體 19"/>
          <p:cNvSpPr/>
          <p:nvPr/>
        </p:nvSpPr>
        <p:spPr>
          <a:xfrm>
            <a:off x="7774518" y="2727325"/>
            <a:ext cx="2731029" cy="3418946"/>
          </a:xfrm>
          <a:prstGeom prst="cube">
            <a:avLst>
              <a:gd name="adj" fmla="val 5593"/>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119"/>
          </a:p>
        </p:txBody>
      </p:sp>
      <p:sp>
        <p:nvSpPr>
          <p:cNvPr id="29700" name="內容版面配置區 2"/>
          <p:cNvSpPr>
            <a:spLocks noGrp="1"/>
          </p:cNvSpPr>
          <p:nvPr>
            <p:ph type="body" idx="1"/>
          </p:nvPr>
        </p:nvSpPr>
        <p:spPr>
          <a:xfrm>
            <a:off x="1296387" y="1199403"/>
            <a:ext cx="6262785" cy="3616722"/>
          </a:xfrm>
        </p:spPr>
        <p:txBody>
          <a:bodyPr rtlCol="0">
            <a:normAutofit/>
          </a:bodyPr>
          <a:lstStyle/>
          <a:p>
            <a:pPr marL="371455" indent="-278590">
              <a:lnSpc>
                <a:spcPct val="150000"/>
              </a:lnSpc>
              <a:spcBef>
                <a:spcPts val="487"/>
              </a:spcBef>
              <a:spcAft>
                <a:spcPts val="975"/>
              </a:spcAft>
              <a:buClr>
                <a:schemeClr val="tx1">
                  <a:lumMod val="85000"/>
                  <a:lumOff val="15000"/>
                </a:schemeClr>
              </a:buClr>
              <a:buSzPts val="1800"/>
              <a:buFont typeface="Arial" panose="020B0604020202020204" pitchFamily="34" charset="0"/>
              <a:buChar char="◉"/>
              <a:defRPr/>
            </a:pPr>
            <a:r>
              <a:rPr lang="zh-TW" altLang="zh-TW" sz="2400" b="1" dirty="0">
                <a:solidFill>
                  <a:schemeClr val="tx1"/>
                </a:solidFill>
              </a:rPr>
              <a:t>須附身分證明文件影本黏貼表學生資料袋</a:t>
            </a:r>
            <a:r>
              <a:rPr lang="zh-TW" altLang="en-US" sz="2400" b="1" dirty="0">
                <a:solidFill>
                  <a:schemeClr val="tx1"/>
                </a:solidFill>
              </a:rPr>
              <a:t>：</a:t>
            </a:r>
            <a:endParaRPr lang="en-US" altLang="zh-TW" sz="2400" b="1" dirty="0">
              <a:solidFill>
                <a:schemeClr val="tx1"/>
              </a:solidFill>
            </a:endParaRPr>
          </a:p>
          <a:p>
            <a:pPr>
              <a:spcBef>
                <a:spcPct val="0"/>
              </a:spcBef>
              <a:spcAft>
                <a:spcPts val="975"/>
              </a:spcAft>
              <a:buClr>
                <a:schemeClr val="tx1">
                  <a:lumMod val="85000"/>
                  <a:lumOff val="15000"/>
                </a:schemeClr>
              </a:buClr>
              <a:defRPr/>
            </a:pPr>
            <a:r>
              <a:rPr lang="zh-TW" altLang="zh-TW" sz="1800" dirty="0">
                <a:solidFill>
                  <a:schemeClr val="tx1"/>
                </a:solidFill>
              </a:rPr>
              <a:t>以「</a:t>
            </a:r>
            <a:r>
              <a:rPr lang="zh-TW" altLang="en-US" sz="1800" b="1" dirty="0">
                <a:solidFill>
                  <a:srgbClr val="FF0000"/>
                </a:solidFill>
              </a:rPr>
              <a:t>校</a:t>
            </a:r>
            <a:r>
              <a:rPr lang="zh-TW" altLang="zh-TW" sz="1800" dirty="0">
                <a:solidFill>
                  <a:schemeClr val="tx1"/>
                </a:solidFill>
              </a:rPr>
              <a:t>」為單位</a:t>
            </a:r>
            <a:r>
              <a:rPr lang="zh-TW" altLang="en-US" sz="1800" dirty="0">
                <a:solidFill>
                  <a:schemeClr val="tx1"/>
                </a:solidFill>
              </a:rPr>
              <a:t>，</a:t>
            </a:r>
            <a:r>
              <a:rPr lang="zh-TW" altLang="zh-TW" sz="1800" dirty="0">
                <a:solidFill>
                  <a:schemeClr val="tx1"/>
                </a:solidFill>
              </a:rPr>
              <a:t>將封面</a:t>
            </a:r>
            <a:r>
              <a:rPr lang="en-US" altLang="zh-TW" sz="1800" dirty="0">
                <a:solidFill>
                  <a:schemeClr val="tx1"/>
                </a:solidFill>
              </a:rPr>
              <a:t>(</a:t>
            </a:r>
            <a:r>
              <a:rPr lang="zh-TW" altLang="en-US" sz="1800" dirty="0">
                <a:solidFill>
                  <a:schemeClr val="tx1"/>
                </a:solidFill>
              </a:rPr>
              <a:t>*</a:t>
            </a:r>
            <a:r>
              <a:rPr lang="en-US" altLang="zh-TW" sz="1800" dirty="0">
                <a:solidFill>
                  <a:schemeClr val="tx1"/>
                </a:solidFill>
              </a:rPr>
              <a:t>A99_2)(</a:t>
            </a:r>
            <a:r>
              <a:rPr lang="zh-TW" altLang="zh-TW" sz="1800" dirty="0">
                <a:solidFill>
                  <a:schemeClr val="tx1"/>
                </a:solidFill>
              </a:rPr>
              <a:t>黃色</a:t>
            </a:r>
            <a:r>
              <a:rPr lang="en-US" altLang="zh-TW" sz="1800" dirty="0">
                <a:solidFill>
                  <a:schemeClr val="tx1"/>
                </a:solidFill>
              </a:rPr>
              <a:t>)</a:t>
            </a:r>
            <a:r>
              <a:rPr lang="zh-TW" altLang="zh-TW" sz="1800" dirty="0">
                <a:solidFill>
                  <a:schemeClr val="tx1"/>
                </a:solidFill>
              </a:rPr>
              <a:t>黏貼至牛皮紙袋上。</a:t>
            </a:r>
            <a:endParaRPr lang="en-US" altLang="zh-TW" sz="1800" dirty="0">
              <a:solidFill>
                <a:schemeClr val="tx1"/>
              </a:solidFill>
            </a:endParaRPr>
          </a:p>
          <a:p>
            <a:pPr>
              <a:spcBef>
                <a:spcPct val="0"/>
              </a:spcBef>
              <a:spcAft>
                <a:spcPts val="975"/>
              </a:spcAft>
              <a:buClr>
                <a:schemeClr val="tx1">
                  <a:lumMod val="85000"/>
                  <a:lumOff val="15000"/>
                </a:schemeClr>
              </a:buClr>
              <a:defRPr/>
            </a:pPr>
            <a:r>
              <a:rPr lang="zh-TW" altLang="en-US" sz="1800" dirty="0">
                <a:solidFill>
                  <a:schemeClr val="tx1"/>
                </a:solidFill>
              </a:rPr>
              <a:t>凡有</a:t>
            </a:r>
            <a:r>
              <a:rPr lang="zh-TW" altLang="zh-TW" sz="1800" spc="41" dirty="0">
                <a:solidFill>
                  <a:schemeClr val="tx1"/>
                </a:solidFill>
              </a:rPr>
              <a:t>學生證明文件影本黏貼表</a:t>
            </a:r>
            <a:r>
              <a:rPr lang="zh-TW" altLang="en-US" sz="1800" dirty="0">
                <a:solidFill>
                  <a:schemeClr val="tx1"/>
                </a:solidFill>
              </a:rPr>
              <a:t>者，連同其學生報名表一併裝進此袋。</a:t>
            </a:r>
            <a:endParaRPr lang="en-US" altLang="zh-TW" sz="1800" dirty="0">
              <a:solidFill>
                <a:schemeClr val="tx1"/>
              </a:solidFill>
            </a:endParaRPr>
          </a:p>
          <a:p>
            <a:pPr>
              <a:spcBef>
                <a:spcPct val="0"/>
              </a:spcBef>
              <a:spcAft>
                <a:spcPts val="975"/>
              </a:spcAft>
              <a:buClr>
                <a:schemeClr val="tx1">
                  <a:lumMod val="85000"/>
                  <a:lumOff val="15000"/>
                </a:schemeClr>
              </a:buClr>
              <a:defRPr/>
            </a:pPr>
            <a:r>
              <a:rPr lang="zh-TW" altLang="en-US" sz="1800" b="1" u="sng" dirty="0">
                <a:solidFill>
                  <a:schemeClr val="tx1"/>
                </a:solidFill>
              </a:rPr>
              <a:t>送件時請</a:t>
            </a:r>
            <a:r>
              <a:rPr lang="zh-TW" altLang="en-US" sz="1800" b="1" u="sng" dirty="0">
                <a:solidFill>
                  <a:srgbClr val="FF0000"/>
                </a:solidFill>
              </a:rPr>
              <a:t>勿</a:t>
            </a:r>
            <a:r>
              <a:rPr lang="zh-TW" altLang="en-US" sz="1800" b="1" u="sng" dirty="0">
                <a:solidFill>
                  <a:schemeClr val="tx1"/>
                </a:solidFill>
              </a:rPr>
              <a:t>彌封資料袋</a:t>
            </a:r>
            <a:endParaRPr lang="zh-CN" altLang="en-US" sz="1800" b="1" dirty="0">
              <a:solidFill>
                <a:schemeClr val="tx1"/>
              </a:solidFill>
            </a:endParaRPr>
          </a:p>
        </p:txBody>
      </p:sp>
      <p:sp>
        <p:nvSpPr>
          <p:cNvPr id="12" name="直線圖說文字 1 11"/>
          <p:cNvSpPr/>
          <p:nvPr/>
        </p:nvSpPr>
        <p:spPr>
          <a:xfrm>
            <a:off x="2121564" y="3330973"/>
            <a:ext cx="4989115" cy="1169458"/>
          </a:xfrm>
          <a:prstGeom prst="borderCallout1">
            <a:avLst>
              <a:gd name="adj1" fmla="val 31562"/>
              <a:gd name="adj2" fmla="val 100653"/>
              <a:gd name="adj3" fmla="val -44108"/>
              <a:gd name="adj4" fmla="val 114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600"/>
              </a:lnSpc>
              <a:defRPr/>
            </a:pPr>
            <a:r>
              <a:rPr lang="zh-TW" altLang="zh-TW" sz="1625" b="1" dirty="0">
                <a:solidFill>
                  <a:schemeClr val="tx1"/>
                </a:solidFill>
                <a:latin typeface="微軟正黑體" panose="020B0604030504040204" pitchFamily="34" charset="-120"/>
                <a:ea typeface="微軟正黑體" panose="020B0604030504040204" pitchFamily="34" charset="-120"/>
              </a:rPr>
              <a:t>裝訂方式</a:t>
            </a:r>
            <a:r>
              <a:rPr lang="zh-TW" altLang="zh-TW" sz="1625" dirty="0">
                <a:solidFill>
                  <a:schemeClr val="tx1"/>
                </a:solidFill>
                <a:latin typeface="微軟正黑體" panose="020B0604030504040204" pitchFamily="34" charset="-120"/>
                <a:ea typeface="微軟正黑體" panose="020B0604030504040204" pitchFamily="34" charset="-120"/>
              </a:rPr>
              <a:t>：</a:t>
            </a:r>
            <a:r>
              <a:rPr lang="en-US" altLang="zh-TW" sz="1625" dirty="0">
                <a:solidFill>
                  <a:schemeClr val="tx1"/>
                </a:solidFill>
                <a:latin typeface="微軟正黑體" panose="020B0604030504040204" pitchFamily="34" charset="-120"/>
                <a:ea typeface="微軟正黑體" panose="020B0604030504040204" pitchFamily="34" charset="-120"/>
              </a:rPr>
              <a:t> </a:t>
            </a:r>
            <a:r>
              <a:rPr lang="en-US" altLang="zh-TW" sz="1625" u="sng" dirty="0">
                <a:solidFill>
                  <a:schemeClr val="tx1"/>
                </a:solidFill>
                <a:latin typeface="微軟正黑體" panose="020B0604030504040204" pitchFamily="34" charset="-120"/>
                <a:ea typeface="微軟正黑體" panose="020B0604030504040204" pitchFamily="34" charset="-120"/>
              </a:rPr>
              <a:t>A04(</a:t>
            </a:r>
            <a:r>
              <a:rPr lang="zh-TW" altLang="en-US" sz="1625" u="sng" dirty="0">
                <a:solidFill>
                  <a:schemeClr val="tx1"/>
                </a:solidFill>
                <a:latin typeface="微軟正黑體" panose="020B0604030504040204" pitchFamily="34" charset="-120"/>
                <a:ea typeface="微軟正黑體" panose="020B0604030504040204" pitchFamily="34" charset="-120"/>
              </a:rPr>
              <a:t>免試</a:t>
            </a:r>
            <a:r>
              <a:rPr lang="en-US" altLang="zh-TW" sz="1625" u="sng" dirty="0">
                <a:solidFill>
                  <a:schemeClr val="tx1"/>
                </a:solidFill>
                <a:latin typeface="微軟正黑體" panose="020B0604030504040204" pitchFamily="34" charset="-120"/>
                <a:ea typeface="微軟正黑體" panose="020B0604030504040204" pitchFamily="34" charset="-120"/>
              </a:rPr>
              <a:t>)</a:t>
            </a:r>
            <a:r>
              <a:rPr lang="zh-TW" altLang="zh-TW" sz="1625" u="sng" dirty="0">
                <a:solidFill>
                  <a:schemeClr val="tx1"/>
                </a:solidFill>
                <a:latin typeface="微軟正黑體" panose="020B0604030504040204" pitchFamily="34" charset="-120"/>
                <a:ea typeface="微軟正黑體" panose="020B0604030504040204" pitchFamily="34" charset="-120"/>
              </a:rPr>
              <a:t>學生報名表</a:t>
            </a:r>
            <a:r>
              <a:rPr lang="zh-TW" altLang="zh-TW" sz="1625" dirty="0">
                <a:solidFill>
                  <a:schemeClr val="tx1"/>
                </a:solidFill>
                <a:latin typeface="微軟正黑體" panose="020B0604030504040204" pitchFamily="34" charset="-120"/>
                <a:ea typeface="微軟正黑體" panose="020B0604030504040204" pitchFamily="34" charset="-120"/>
              </a:rPr>
              <a:t>正面置於第一頁，其</a:t>
            </a:r>
            <a:r>
              <a:rPr lang="en-US" altLang="zh-TW" sz="1625" u="sng" dirty="0">
                <a:solidFill>
                  <a:schemeClr val="tx1"/>
                </a:solidFill>
                <a:latin typeface="微軟正黑體" panose="020B0604030504040204" pitchFamily="34" charset="-120"/>
                <a:ea typeface="微軟正黑體" panose="020B0604030504040204" pitchFamily="34" charset="-120"/>
              </a:rPr>
              <a:t>A08</a:t>
            </a:r>
            <a:r>
              <a:rPr lang="zh-TW" altLang="zh-TW" sz="1625" u="sng" dirty="0">
                <a:solidFill>
                  <a:schemeClr val="tx1"/>
                </a:solidFill>
                <a:latin typeface="微軟正黑體" panose="020B0604030504040204" pitchFamily="34" charset="-120"/>
                <a:ea typeface="微軟正黑體" panose="020B0604030504040204" pitchFamily="34" charset="-120"/>
              </a:rPr>
              <a:t>學生證明文件影本黏貼表</a:t>
            </a:r>
            <a:r>
              <a:rPr lang="zh-TW" altLang="zh-TW" sz="1625" dirty="0">
                <a:solidFill>
                  <a:schemeClr val="tx1"/>
                </a:solidFill>
                <a:latin typeface="微軟正黑體" panose="020B0604030504040204" pitchFamily="34" charset="-120"/>
                <a:ea typeface="微軟正黑體" panose="020B0604030504040204" pitchFamily="34" charset="-120"/>
              </a:rPr>
              <a:t>正面置於第二頁。</a:t>
            </a:r>
          </a:p>
          <a:p>
            <a:pPr>
              <a:lnSpc>
                <a:spcPts val="2600"/>
              </a:lnSpc>
              <a:defRPr/>
            </a:pPr>
            <a:r>
              <a:rPr lang="zh-TW" altLang="zh-TW" sz="1625" dirty="0">
                <a:solidFill>
                  <a:schemeClr val="tx1"/>
                </a:solidFill>
                <a:latin typeface="微軟正黑體" panose="020B0604030504040204" pitchFamily="34" charset="-120"/>
                <a:ea typeface="微軟正黑體" panose="020B0604030504040204" pitchFamily="34" charset="-120"/>
              </a:rPr>
              <a:t>請依「班級、座號」由小至大排序裝袋。</a:t>
            </a:r>
          </a:p>
        </p:txBody>
      </p:sp>
      <p:pic>
        <p:nvPicPr>
          <p:cNvPr id="16" name="圖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1243" y="2914040"/>
            <a:ext cx="2275568" cy="3217989"/>
          </a:xfrm>
          <a:prstGeom prst="rect">
            <a:avLst/>
          </a:prstGeom>
        </p:spPr>
      </p:pic>
      <p:sp>
        <p:nvSpPr>
          <p:cNvPr id="10" name="矩形 9"/>
          <p:cNvSpPr/>
          <p:nvPr/>
        </p:nvSpPr>
        <p:spPr>
          <a:xfrm>
            <a:off x="9140032" y="3647866"/>
            <a:ext cx="935567" cy="3112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119"/>
          </a:p>
        </p:txBody>
      </p:sp>
      <p:sp>
        <p:nvSpPr>
          <p:cNvPr id="17" name="直線圖說文字 1 16"/>
          <p:cNvSpPr/>
          <p:nvPr/>
        </p:nvSpPr>
        <p:spPr>
          <a:xfrm>
            <a:off x="2121564" y="4677570"/>
            <a:ext cx="4989115" cy="1387872"/>
          </a:xfrm>
          <a:prstGeom prst="borderCallout1">
            <a:avLst>
              <a:gd name="adj1" fmla="val 43127"/>
              <a:gd name="adj2" fmla="val 101454"/>
              <a:gd name="adj3" fmla="val -56308"/>
              <a:gd name="adj4" fmla="val 1393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600"/>
              </a:lnSpc>
              <a:defRPr/>
            </a:pPr>
            <a:r>
              <a:rPr lang="zh-TW" altLang="en-US" sz="1625" b="1" dirty="0">
                <a:solidFill>
                  <a:schemeClr val="tx1"/>
                </a:solidFill>
                <a:latin typeface="微軟正黑體" panose="020B0604030504040204" pitchFamily="34" charset="-120"/>
                <a:ea typeface="微軟正黑體" panose="020B0604030504040204" pitchFamily="34" charset="-120"/>
              </a:rPr>
              <a:t>國</a:t>
            </a:r>
            <a:r>
              <a:rPr lang="zh-TW" altLang="zh-TW" sz="1625" b="1" dirty="0">
                <a:solidFill>
                  <a:schemeClr val="tx1"/>
                </a:solidFill>
                <a:latin typeface="微軟正黑體" panose="020B0604030504040204" pitchFamily="34" charset="-120"/>
                <a:ea typeface="微軟正黑體" panose="020B0604030504040204" pitchFamily="34" charset="-120"/>
              </a:rPr>
              <a:t>中端承辦人</a:t>
            </a:r>
            <a:r>
              <a:rPr lang="zh-TW" altLang="zh-TW" sz="1625" dirty="0">
                <a:solidFill>
                  <a:schemeClr val="tx1"/>
                </a:solidFill>
                <a:latin typeface="微軟正黑體" panose="020B0604030504040204" pitchFamily="34" charset="-120"/>
                <a:ea typeface="微軟正黑體" panose="020B0604030504040204" pitchFamily="34" charset="-120"/>
              </a:rPr>
              <a:t>請詳細點收（</a:t>
            </a:r>
            <a:r>
              <a:rPr lang="zh-TW" altLang="zh-TW" sz="1625" b="1" dirty="0">
                <a:solidFill>
                  <a:schemeClr val="tx1"/>
                </a:solidFill>
                <a:latin typeface="微軟正黑體" panose="020B0604030504040204" pitchFamily="34" charset="-120"/>
                <a:ea typeface="微軟正黑體" panose="020B0604030504040204" pitchFamily="34" charset="-120"/>
              </a:rPr>
              <a:t>全校</a:t>
            </a:r>
            <a:r>
              <a:rPr lang="zh-TW" altLang="zh-TW" sz="1625" dirty="0">
                <a:solidFill>
                  <a:schemeClr val="tx1"/>
                </a:solidFill>
                <a:latin typeface="微軟正黑體" panose="020B0604030504040204" pitchFamily="34" charset="-120"/>
                <a:ea typeface="微軟正黑體" panose="020B0604030504040204" pitchFamily="34" charset="-120"/>
              </a:rPr>
              <a:t>）須附身分證明文件影本黏貼表學生</a:t>
            </a:r>
            <a:r>
              <a:rPr lang="en-US" altLang="zh-TW" sz="1625" dirty="0">
                <a:solidFill>
                  <a:schemeClr val="tx1"/>
                </a:solidFill>
                <a:latin typeface="微軟正黑體" panose="020B0604030504040204" pitchFamily="34" charset="-120"/>
                <a:ea typeface="微軟正黑體" panose="020B0604030504040204" pitchFamily="34" charset="-120"/>
              </a:rPr>
              <a:t>“</a:t>
            </a:r>
            <a:r>
              <a:rPr lang="zh-TW" altLang="zh-TW" sz="1625" b="1" dirty="0">
                <a:solidFill>
                  <a:schemeClr val="tx1"/>
                </a:solidFill>
                <a:latin typeface="微軟正黑體" panose="020B0604030504040204" pitchFamily="34" charset="-120"/>
                <a:ea typeface="微軟正黑體" panose="020B0604030504040204" pitchFamily="34" charset="-120"/>
              </a:rPr>
              <a:t>實際</a:t>
            </a:r>
            <a:r>
              <a:rPr lang="en-US" altLang="zh-TW" sz="1625" dirty="0">
                <a:solidFill>
                  <a:schemeClr val="tx1"/>
                </a:solidFill>
                <a:latin typeface="微軟正黑體" panose="020B0604030504040204" pitchFamily="34" charset="-120"/>
                <a:ea typeface="微軟正黑體" panose="020B0604030504040204" pitchFamily="34" charset="-120"/>
              </a:rPr>
              <a:t>”</a:t>
            </a:r>
            <a:r>
              <a:rPr lang="zh-TW" altLang="en-US" sz="1625" dirty="0">
                <a:solidFill>
                  <a:schemeClr val="tx1"/>
                </a:solidFill>
                <a:latin typeface="微軟正黑體" panose="020B0604030504040204" pitchFamily="34" charset="-120"/>
                <a:ea typeface="微軟正黑體" panose="020B0604030504040204" pitchFamily="34" charset="-120"/>
              </a:rPr>
              <a:t>報名</a:t>
            </a:r>
            <a:r>
              <a:rPr lang="zh-TW" altLang="zh-TW" sz="1625" dirty="0">
                <a:solidFill>
                  <a:schemeClr val="tx1"/>
                </a:solidFill>
                <a:latin typeface="微軟正黑體" panose="020B0604030504040204" pitchFamily="34" charset="-120"/>
                <a:ea typeface="微軟正黑體" panose="020B0604030504040204" pitchFamily="34" charset="-120"/>
              </a:rPr>
              <a:t>總人數，</a:t>
            </a:r>
            <a:r>
              <a:rPr lang="zh-TW" altLang="zh-TW" sz="1625" u="sng" dirty="0">
                <a:solidFill>
                  <a:schemeClr val="tx1"/>
                </a:solidFill>
                <a:latin typeface="微軟正黑體" panose="020B0604030504040204" pitchFamily="34" charset="-120"/>
                <a:ea typeface="微軟正黑體" panose="020B0604030504040204" pitchFamily="34" charset="-120"/>
              </a:rPr>
              <a:t>（全校）須附身分證明文件影本黏貼表學生</a:t>
            </a:r>
            <a:r>
              <a:rPr lang="zh-TW" altLang="en-US" sz="1625" u="sng" dirty="0">
                <a:solidFill>
                  <a:schemeClr val="tx1"/>
                </a:solidFill>
                <a:latin typeface="微軟正黑體" panose="020B0604030504040204" pitchFamily="34" charset="-120"/>
                <a:ea typeface="微軟正黑體" panose="020B0604030504040204" pitchFamily="34" charset="-120"/>
              </a:rPr>
              <a:t>報名</a:t>
            </a:r>
            <a:r>
              <a:rPr lang="zh-TW" altLang="zh-TW" sz="1625" u="sng" dirty="0">
                <a:solidFill>
                  <a:schemeClr val="tx1"/>
                </a:solidFill>
                <a:latin typeface="微軟正黑體" panose="020B0604030504040204" pitchFamily="34" charset="-120"/>
                <a:ea typeface="微軟正黑體" panose="020B0604030504040204" pitchFamily="34" charset="-120"/>
              </a:rPr>
              <a:t>總人數</a:t>
            </a:r>
            <a:r>
              <a:rPr lang="zh-TW" altLang="zh-TW" sz="1625" dirty="0">
                <a:solidFill>
                  <a:schemeClr val="tx1"/>
                </a:solidFill>
                <a:latin typeface="微軟正黑體" panose="020B0604030504040204" pitchFamily="34" charset="-120"/>
                <a:ea typeface="微軟正黑體" panose="020B0604030504040204" pitchFamily="34" charset="-120"/>
              </a:rPr>
              <a:t>並</a:t>
            </a:r>
            <a:r>
              <a:rPr lang="zh-TW" altLang="zh-TW" sz="1625" u="sng" dirty="0">
                <a:solidFill>
                  <a:schemeClr val="tx1"/>
                </a:solidFill>
                <a:latin typeface="微軟正黑體" panose="020B0604030504040204" pitchFamily="34" charset="-120"/>
                <a:ea typeface="微軟正黑體" panose="020B0604030504040204" pitchFamily="34" charset="-120"/>
              </a:rPr>
              <a:t>核章</a:t>
            </a:r>
            <a:r>
              <a:rPr lang="zh-TW" altLang="zh-TW" sz="1625" dirty="0">
                <a:solidFill>
                  <a:schemeClr val="tx1"/>
                </a:solidFill>
                <a:latin typeface="微軟正黑體" panose="020B0604030504040204" pitchFamily="34" charset="-120"/>
                <a:ea typeface="微軟正黑體" panose="020B0604030504040204" pitchFamily="34" charset="-120"/>
              </a:rPr>
              <a:t>。</a:t>
            </a:r>
          </a:p>
        </p:txBody>
      </p:sp>
      <p:sp>
        <p:nvSpPr>
          <p:cNvPr id="14" name="矩形 13"/>
          <p:cNvSpPr/>
          <p:nvPr/>
        </p:nvSpPr>
        <p:spPr>
          <a:xfrm>
            <a:off x="0" y="319816"/>
            <a:ext cx="818621" cy="441987"/>
          </a:xfrm>
          <a:prstGeom prst="rect">
            <a:avLst/>
          </a:prstGeom>
          <a:solidFill>
            <a:srgbClr val="7D9E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19">
              <a:solidFill>
                <a:srgbClr val="00B050"/>
              </a:solidFill>
            </a:endParaRPr>
          </a:p>
        </p:txBody>
      </p:sp>
      <p:sp>
        <p:nvSpPr>
          <p:cNvPr id="15" name="TextBox 107"/>
          <p:cNvSpPr txBox="1">
            <a:spLocks noChangeArrowheads="1"/>
          </p:cNvSpPr>
          <p:nvPr/>
        </p:nvSpPr>
        <p:spPr bwMode="auto">
          <a:xfrm>
            <a:off x="741232" y="319815"/>
            <a:ext cx="4495535" cy="42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167" b="1">
                <a:solidFill>
                  <a:srgbClr val="7D9E32"/>
                </a:solidFill>
                <a:latin typeface="微軟正黑體" panose="020B0604030504040204" pitchFamily="34" charset="-120"/>
                <a:ea typeface="微軟正黑體" panose="020B0604030504040204" pitchFamily="34" charset="-120"/>
              </a:rPr>
              <a:t>二、資料袋說明</a:t>
            </a:r>
          </a:p>
        </p:txBody>
      </p:sp>
      <p:sp>
        <p:nvSpPr>
          <p:cNvPr id="3" name="投影片編號版面配置區 2"/>
          <p:cNvSpPr>
            <a:spLocks noGrp="1"/>
          </p:cNvSpPr>
          <p:nvPr>
            <p:ph type="sldNum" sz="quarter" idx="4"/>
          </p:nvPr>
        </p:nvSpPr>
        <p:spPr/>
        <p:txBody>
          <a:bodyPr/>
          <a:lstStyle/>
          <a:p>
            <a:fld id="{7FE602F6-2A3A-468B-9D96-CB2E1F33B865}" type="slidenum">
              <a:rPr lang="en-US" altLang="zh-TW" smtClean="0"/>
              <a:pPr/>
              <a:t>85</a:t>
            </a:fld>
            <a:endParaRPr lang="en-US" altLang="zh-TW" dirty="0"/>
          </a:p>
        </p:txBody>
      </p:sp>
    </p:spTree>
    <p:extLst>
      <p:ext uri="{BB962C8B-B14F-4D97-AF65-F5344CB8AC3E}">
        <p14:creationId xmlns:p14="http://schemas.microsoft.com/office/powerpoint/2010/main" val="208292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1961621" y="1474062"/>
            <a:ext cx="5204090" cy="425822"/>
          </a:xfrm>
          <a:prstGeom prst="rect">
            <a:avLst/>
          </a:prstGeom>
        </p:spPr>
        <p:txBody>
          <a:bodyPr>
            <a:spAutoFit/>
          </a:bodyPr>
          <a:lstStyle/>
          <a:p>
            <a:pPr>
              <a:defRPr/>
            </a:pPr>
            <a:r>
              <a:rPr lang="zh-TW" altLang="en-US" sz="2167" spc="81" dirty="0">
                <a:solidFill>
                  <a:srgbClr val="080808"/>
                </a:solidFill>
                <a:latin typeface="微軟正黑體" panose="020B0604030504040204" pitchFamily="34" charset="-120"/>
                <a:ea typeface="微軟正黑體" panose="020B0604030504040204" pitchFamily="34" charset="-120"/>
              </a:rPr>
              <a:t>將上述資料袋封面分別黏貼至牛皮紙袋。</a:t>
            </a:r>
            <a:endParaRPr lang="zh-TW" altLang="zh-TW" sz="2167" spc="81" dirty="0">
              <a:solidFill>
                <a:srgbClr val="080808"/>
              </a:solidFill>
              <a:latin typeface="微軟正黑體" panose="020B0604030504040204" pitchFamily="34" charset="-120"/>
              <a:ea typeface="微軟正黑體" panose="020B0604030504040204" pitchFamily="34" charset="-120"/>
            </a:endParaRPr>
          </a:p>
        </p:txBody>
      </p:sp>
      <p:grpSp>
        <p:nvGrpSpPr>
          <p:cNvPr id="176131" name="群組 2"/>
          <p:cNvGrpSpPr>
            <a:grpSpLocks/>
          </p:cNvGrpSpPr>
          <p:nvPr/>
        </p:nvGrpSpPr>
        <p:grpSpPr bwMode="auto">
          <a:xfrm>
            <a:off x="2541606" y="2096349"/>
            <a:ext cx="2428346" cy="3093905"/>
            <a:chOff x="215900" y="215900"/>
            <a:chExt cx="2989263" cy="3808413"/>
          </a:xfrm>
        </p:grpSpPr>
        <p:pic>
          <p:nvPicPr>
            <p:cNvPr id="176138" name="Picture 7" descr="http://c.thumb.tw.rakuten-static.com/muji/thumb300/item_images_400_2/4547315525492_400.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07" r="3926"/>
            <a:stretch>
              <a:fillRect/>
            </a:stretch>
          </p:blipFill>
          <p:spPr bwMode="auto">
            <a:xfrm rot="182438">
              <a:off x="320675" y="855663"/>
              <a:ext cx="288448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9" name="文字方塊 22"/>
            <p:cNvSpPr txBox="1">
              <a:spLocks noChangeArrowheads="1"/>
            </p:cNvSpPr>
            <p:nvPr/>
          </p:nvSpPr>
          <p:spPr bwMode="auto">
            <a:xfrm>
              <a:off x="215900" y="215900"/>
              <a:ext cx="2287422" cy="5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375"/>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375"/>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375"/>
                </a:spcBef>
                <a:buFont typeface="Arial" panose="020B0604020202020204" pitchFamily="34" charset="0"/>
                <a:buChar char="•"/>
                <a:defRPr sz="1300">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375"/>
                </a:spcBef>
                <a:buFont typeface="Arial" panose="020B0604020202020204" pitchFamily="34" charset="0"/>
                <a:buChar char="•"/>
                <a:defRPr sz="13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zh-TW" altLang="en-US" sz="2167" b="1">
                  <a:solidFill>
                    <a:srgbClr val="080808"/>
                  </a:solidFill>
                  <a:ea typeface="文鼎超圓"/>
                  <a:cs typeface="文鼎超圓"/>
                </a:rPr>
                <a:t>平面牛皮紙袋</a:t>
              </a:r>
            </a:p>
          </p:txBody>
        </p:sp>
      </p:grpSp>
      <p:grpSp>
        <p:nvGrpSpPr>
          <p:cNvPr id="176135" name="群組 16"/>
          <p:cNvGrpSpPr>
            <a:grpSpLocks/>
          </p:cNvGrpSpPr>
          <p:nvPr/>
        </p:nvGrpSpPr>
        <p:grpSpPr bwMode="auto">
          <a:xfrm>
            <a:off x="7083888" y="2058460"/>
            <a:ext cx="1965723" cy="3188494"/>
            <a:chOff x="3895681" y="1788937"/>
            <a:chExt cx="1815031" cy="2944116"/>
          </a:xfrm>
        </p:grpSpPr>
        <p:sp>
          <p:nvSpPr>
            <p:cNvPr id="176136" name="文字方塊 25"/>
            <p:cNvSpPr txBox="1">
              <a:spLocks noChangeArrowheads="1"/>
            </p:cNvSpPr>
            <p:nvPr/>
          </p:nvSpPr>
          <p:spPr bwMode="auto">
            <a:xfrm>
              <a:off x="3895681" y="1788937"/>
              <a:ext cx="1715752" cy="39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375"/>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375"/>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375"/>
                </a:spcBef>
                <a:buFont typeface="Arial" panose="020B0604020202020204" pitchFamily="34" charset="0"/>
                <a:buChar char="•"/>
                <a:defRPr sz="1300">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375"/>
                </a:spcBef>
                <a:buFont typeface="Arial" panose="020B0604020202020204" pitchFamily="34" charset="0"/>
                <a:buChar char="•"/>
                <a:defRPr sz="13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zh-TW" altLang="en-US" sz="2167" b="1">
                  <a:solidFill>
                    <a:srgbClr val="080808"/>
                  </a:solidFill>
                  <a:ea typeface="文鼎超圓"/>
                  <a:cs typeface="文鼎超圓"/>
                </a:rPr>
                <a:t>立體牛皮紙袋</a:t>
              </a:r>
            </a:p>
          </p:txBody>
        </p:sp>
        <p:pic>
          <p:nvPicPr>
            <p:cNvPr id="176137" name="圖片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7164" y="2213053"/>
              <a:ext cx="1753548"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矩形 13"/>
          <p:cNvSpPr/>
          <p:nvPr/>
        </p:nvSpPr>
        <p:spPr>
          <a:xfrm>
            <a:off x="0" y="239707"/>
            <a:ext cx="818621" cy="441987"/>
          </a:xfrm>
          <a:prstGeom prst="rect">
            <a:avLst/>
          </a:prstGeom>
          <a:solidFill>
            <a:srgbClr val="7D9E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19">
              <a:solidFill>
                <a:srgbClr val="00B050"/>
              </a:solidFill>
            </a:endParaRPr>
          </a:p>
        </p:txBody>
      </p:sp>
      <p:sp>
        <p:nvSpPr>
          <p:cNvPr id="17" name="TextBox 107"/>
          <p:cNvSpPr txBox="1">
            <a:spLocks noChangeArrowheads="1"/>
          </p:cNvSpPr>
          <p:nvPr/>
        </p:nvSpPr>
        <p:spPr bwMode="auto">
          <a:xfrm>
            <a:off x="741232" y="239706"/>
            <a:ext cx="4495535" cy="42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167" b="1">
                <a:solidFill>
                  <a:srgbClr val="7D9E32"/>
                </a:solidFill>
                <a:latin typeface="微軟正黑體" panose="020B0604030504040204" pitchFamily="34" charset="-120"/>
                <a:ea typeface="微軟正黑體" panose="020B0604030504040204" pitchFamily="34" charset="-120"/>
              </a:rPr>
              <a:t>二、資料袋說明</a:t>
            </a:r>
          </a:p>
        </p:txBody>
      </p:sp>
      <p:sp>
        <p:nvSpPr>
          <p:cNvPr id="2" name="投影片編號版面配置區 1"/>
          <p:cNvSpPr>
            <a:spLocks noGrp="1"/>
          </p:cNvSpPr>
          <p:nvPr>
            <p:ph type="sldNum" sz="quarter" idx="4"/>
          </p:nvPr>
        </p:nvSpPr>
        <p:spPr/>
        <p:txBody>
          <a:bodyPr/>
          <a:lstStyle/>
          <a:p>
            <a:fld id="{7FE602F6-2A3A-468B-9D96-CB2E1F33B865}" type="slidenum">
              <a:rPr lang="en-US" altLang="zh-TW" smtClean="0"/>
              <a:pPr/>
              <a:t>86</a:t>
            </a:fld>
            <a:endParaRPr lang="en-US" altLang="zh-TW" dirty="0"/>
          </a:p>
        </p:txBody>
      </p:sp>
      <p:sp>
        <p:nvSpPr>
          <p:cNvPr id="13" name="直線圖說文字 1 12"/>
          <p:cNvSpPr/>
          <p:nvPr/>
        </p:nvSpPr>
        <p:spPr bwMode="auto">
          <a:xfrm>
            <a:off x="1499201" y="5647990"/>
            <a:ext cx="4038190" cy="843829"/>
          </a:xfrm>
          <a:prstGeom prst="borderCallout1">
            <a:avLst>
              <a:gd name="adj1" fmla="val -80883"/>
              <a:gd name="adj2" fmla="val 31143"/>
              <a:gd name="adj3" fmla="val -2101"/>
              <a:gd name="adj4" fmla="val 1071"/>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9000" tIns="39000" rIns="39000" bIns="39000" anchor="ctr"/>
          <a:lstStyle/>
          <a:p>
            <a:pPr>
              <a:defRPr/>
            </a:pPr>
            <a:r>
              <a:rPr lang="zh-TW" altLang="zh-TW" sz="2119" b="1" spc="108" dirty="0">
                <a:solidFill>
                  <a:srgbClr val="000000"/>
                </a:solidFill>
                <a:latin typeface="微軟正黑體" panose="020B0604030504040204" pitchFamily="34" charset="-120"/>
                <a:ea typeface="微軟正黑體" panose="020B0604030504040204" pitchFamily="34" charset="-120"/>
              </a:rPr>
              <a:t>「一般生資料袋」封面</a:t>
            </a:r>
            <a:r>
              <a:rPr lang="en-US" altLang="zh-TW" sz="2119" b="1" spc="108" dirty="0">
                <a:solidFill>
                  <a:srgbClr val="000000"/>
                </a:solidFill>
                <a:latin typeface="微軟正黑體" panose="020B0604030504040204" pitchFamily="34" charset="-120"/>
                <a:ea typeface="微軟正黑體" panose="020B0604030504040204" pitchFamily="34" charset="-120"/>
              </a:rPr>
              <a:t>(</a:t>
            </a:r>
            <a:r>
              <a:rPr lang="zh-TW" altLang="zh-TW" sz="2119" b="1" spc="108" dirty="0">
                <a:solidFill>
                  <a:srgbClr val="000000"/>
                </a:solidFill>
                <a:latin typeface="微軟正黑體" panose="020B0604030504040204" pitchFamily="34" charset="-120"/>
                <a:ea typeface="微軟正黑體" panose="020B0604030504040204" pitchFamily="34" charset="-120"/>
              </a:rPr>
              <a:t>白</a:t>
            </a:r>
            <a:r>
              <a:rPr lang="en-US" altLang="zh-TW" sz="2119" b="1" spc="108" dirty="0">
                <a:solidFill>
                  <a:srgbClr val="000000"/>
                </a:solidFill>
                <a:latin typeface="微軟正黑體" panose="020B0604030504040204" pitchFamily="34" charset="-120"/>
                <a:ea typeface="微軟正黑體" panose="020B0604030504040204" pitchFamily="34" charset="-120"/>
              </a:rPr>
              <a:t>)</a:t>
            </a:r>
            <a:r>
              <a:rPr lang="zh-TW" altLang="zh-TW" sz="2119" b="1" spc="108" dirty="0">
                <a:solidFill>
                  <a:srgbClr val="000000"/>
                </a:solidFill>
                <a:latin typeface="微軟正黑體" panose="020B0604030504040204" pitchFamily="34" charset="-120"/>
                <a:ea typeface="微軟正黑體" panose="020B0604030504040204" pitchFamily="34" charset="-120"/>
              </a:rPr>
              <a:t>：</a:t>
            </a:r>
            <a:r>
              <a:rPr lang="zh-TW" altLang="zh-TW" sz="2119" spc="108" dirty="0">
                <a:solidFill>
                  <a:srgbClr val="000000"/>
                </a:solidFill>
                <a:latin typeface="微軟正黑體" panose="020B0604030504040204" pitchFamily="34" charset="-120"/>
                <a:ea typeface="微軟正黑體" panose="020B0604030504040204" pitchFamily="34" charset="-120"/>
              </a:rPr>
              <a:t>以</a:t>
            </a:r>
            <a:r>
              <a:rPr lang="zh-TW" altLang="zh-TW" sz="3033" b="1" spc="108" dirty="0">
                <a:solidFill>
                  <a:srgbClr val="FF0000"/>
                </a:solidFill>
                <a:latin typeface="微軟正黑體" panose="020B0604030504040204" pitchFamily="34" charset="-120"/>
                <a:ea typeface="微軟正黑體" panose="020B0604030504040204" pitchFamily="34" charset="-120"/>
              </a:rPr>
              <a:t>班</a:t>
            </a:r>
            <a:r>
              <a:rPr lang="zh-TW" altLang="zh-TW" sz="2119" spc="108" dirty="0">
                <a:solidFill>
                  <a:srgbClr val="000000"/>
                </a:solidFill>
                <a:latin typeface="微軟正黑體" panose="020B0604030504040204" pitchFamily="34" charset="-120"/>
                <a:ea typeface="微軟正黑體" panose="020B0604030504040204" pitchFamily="34" charset="-120"/>
              </a:rPr>
              <a:t>為單位。</a:t>
            </a:r>
            <a:endParaRPr lang="en-US" altLang="zh-TW" sz="2119" spc="108" dirty="0">
              <a:solidFill>
                <a:srgbClr val="000000"/>
              </a:solidFill>
              <a:latin typeface="微軟正黑體" panose="020B0604030504040204" pitchFamily="34" charset="-120"/>
              <a:ea typeface="微軟正黑體" panose="020B0604030504040204" pitchFamily="34" charset="-120"/>
            </a:endParaRPr>
          </a:p>
        </p:txBody>
      </p:sp>
      <p:sp>
        <p:nvSpPr>
          <p:cNvPr id="15" name="直線圖說文字 1 14"/>
          <p:cNvSpPr/>
          <p:nvPr/>
        </p:nvSpPr>
        <p:spPr bwMode="auto">
          <a:xfrm>
            <a:off x="5776227" y="5281707"/>
            <a:ext cx="4647627" cy="887413"/>
          </a:xfrm>
          <a:prstGeom prst="borderCallout1">
            <a:avLst>
              <a:gd name="adj1" fmla="val -39152"/>
              <a:gd name="adj2" fmla="val 64403"/>
              <a:gd name="adj3" fmla="val -900"/>
              <a:gd name="adj4" fmla="val 10069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zh-TW" sz="2119" b="1" spc="108" dirty="0">
                <a:solidFill>
                  <a:srgbClr val="000000"/>
                </a:solidFill>
                <a:latin typeface="微軟正黑體" panose="020B0604030504040204" pitchFamily="34" charset="-120"/>
                <a:ea typeface="微軟正黑體" panose="020B0604030504040204" pitchFamily="34" charset="-120"/>
              </a:rPr>
              <a:t>「須附身分證明文件影本黏貼表學生資料袋」封面</a:t>
            </a:r>
            <a:r>
              <a:rPr lang="en-US" altLang="zh-TW" sz="2119" b="1" spc="108" dirty="0">
                <a:solidFill>
                  <a:srgbClr val="000000"/>
                </a:solidFill>
                <a:latin typeface="微軟正黑體" panose="020B0604030504040204" pitchFamily="34" charset="-120"/>
                <a:ea typeface="微軟正黑體" panose="020B0604030504040204" pitchFamily="34" charset="-120"/>
              </a:rPr>
              <a:t>(</a:t>
            </a:r>
            <a:r>
              <a:rPr lang="zh-TW" altLang="zh-TW" sz="2119" b="1" spc="108" dirty="0">
                <a:solidFill>
                  <a:srgbClr val="000000"/>
                </a:solidFill>
                <a:latin typeface="微軟正黑體" panose="020B0604030504040204" pitchFamily="34" charset="-120"/>
                <a:ea typeface="微軟正黑體" panose="020B0604030504040204" pitchFamily="34" charset="-120"/>
              </a:rPr>
              <a:t>黃</a:t>
            </a:r>
            <a:r>
              <a:rPr lang="en-US" altLang="zh-TW" sz="2119" b="1" spc="108" dirty="0">
                <a:solidFill>
                  <a:srgbClr val="000000"/>
                </a:solidFill>
                <a:latin typeface="微軟正黑體" panose="020B0604030504040204" pitchFamily="34" charset="-120"/>
                <a:ea typeface="微軟正黑體" panose="020B0604030504040204" pitchFamily="34" charset="-120"/>
              </a:rPr>
              <a:t>)</a:t>
            </a:r>
            <a:r>
              <a:rPr lang="zh-TW" altLang="zh-TW" sz="2119" b="1" spc="108" dirty="0">
                <a:solidFill>
                  <a:srgbClr val="000000"/>
                </a:solidFill>
                <a:latin typeface="微軟正黑體" panose="020B0604030504040204" pitchFamily="34" charset="-120"/>
                <a:ea typeface="微軟正黑體" panose="020B0604030504040204" pitchFamily="34" charset="-120"/>
              </a:rPr>
              <a:t>：</a:t>
            </a:r>
            <a:r>
              <a:rPr lang="zh-TW" altLang="zh-TW" sz="2119" spc="108" dirty="0">
                <a:solidFill>
                  <a:srgbClr val="000000"/>
                </a:solidFill>
                <a:latin typeface="微軟正黑體" panose="020B0604030504040204" pitchFamily="34" charset="-120"/>
                <a:ea typeface="微軟正黑體" panose="020B0604030504040204" pitchFamily="34" charset="-120"/>
              </a:rPr>
              <a:t>以</a:t>
            </a:r>
            <a:r>
              <a:rPr lang="zh-TW" altLang="en-US" sz="3033" b="1" spc="108" dirty="0">
                <a:solidFill>
                  <a:srgbClr val="FF0000"/>
                </a:solidFill>
                <a:latin typeface="微軟正黑體" panose="020B0604030504040204" pitchFamily="34" charset="-120"/>
                <a:ea typeface="微軟正黑體" panose="020B0604030504040204" pitchFamily="34" charset="-120"/>
              </a:rPr>
              <a:t>校</a:t>
            </a:r>
            <a:r>
              <a:rPr lang="zh-TW" altLang="zh-TW" sz="2119" spc="108" dirty="0">
                <a:solidFill>
                  <a:srgbClr val="000000"/>
                </a:solidFill>
                <a:latin typeface="微軟正黑體" panose="020B0604030504040204" pitchFamily="34" charset="-120"/>
                <a:ea typeface="微軟正黑體" panose="020B0604030504040204" pitchFamily="34" charset="-120"/>
              </a:rPr>
              <a:t>為單位。</a:t>
            </a:r>
          </a:p>
        </p:txBody>
      </p:sp>
      <p:pic>
        <p:nvPicPr>
          <p:cNvPr id="16" name="圖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31062">
            <a:off x="2831692" y="3385548"/>
            <a:ext cx="1129128" cy="1596754"/>
          </a:xfrm>
          <a:prstGeom prst="rect">
            <a:avLst/>
          </a:prstGeom>
        </p:spPr>
      </p:pic>
      <p:pic>
        <p:nvPicPr>
          <p:cNvPr id="20" name="圖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84739">
            <a:off x="7604964" y="2989096"/>
            <a:ext cx="1205718" cy="1705064"/>
          </a:xfrm>
          <a:prstGeom prst="rect">
            <a:avLst/>
          </a:prstGeom>
          <a:ln>
            <a:noFill/>
          </a:ln>
          <a:effectLst/>
          <a:scene3d>
            <a:camera prst="perspectiveContrastingLeftFacing">
              <a:rot lat="300000" lon="19800000" rev="0"/>
            </a:camera>
            <a:lightRig rig="threePt" dir="t">
              <a:rot lat="0" lon="0" rev="2700000"/>
            </a:lightRig>
          </a:scene3d>
          <a:sp3d/>
        </p:spPr>
      </p:pic>
    </p:spTree>
    <p:extLst>
      <p:ext uri="{BB962C8B-B14F-4D97-AF65-F5344CB8AC3E}">
        <p14:creationId xmlns:p14="http://schemas.microsoft.com/office/powerpoint/2010/main" val="3033188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接點 24"/>
          <p:cNvCxnSpPr/>
          <p:nvPr/>
        </p:nvCxnSpPr>
        <p:spPr>
          <a:xfrm>
            <a:off x="4735646" y="2414323"/>
            <a:ext cx="866775" cy="0"/>
          </a:xfrm>
          <a:prstGeom prst="line">
            <a:avLst/>
          </a:prstGeom>
          <a:ln w="25400">
            <a:noFill/>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4618700" y="2502033"/>
            <a:ext cx="1104106" cy="0"/>
          </a:xfrm>
          <a:prstGeom prst="line">
            <a:avLst/>
          </a:prstGeom>
          <a:ln w="25400">
            <a:no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4637618" y="2455598"/>
            <a:ext cx="866775" cy="0"/>
          </a:xfrm>
          <a:prstGeom prst="line">
            <a:avLst/>
          </a:prstGeom>
          <a:ln w="25400">
            <a:no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4518951" y="2543308"/>
            <a:ext cx="1105826" cy="0"/>
          </a:xfrm>
          <a:prstGeom prst="line">
            <a:avLst/>
          </a:prstGeom>
          <a:ln w="25400">
            <a:no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4756284" y="2543308"/>
            <a:ext cx="86849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a:off x="4641057" y="2632737"/>
            <a:ext cx="110410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78184" name="文字方塊 1"/>
          <p:cNvSpPr txBox="1">
            <a:spLocks noChangeArrowheads="1"/>
          </p:cNvSpPr>
          <p:nvPr/>
        </p:nvSpPr>
        <p:spPr bwMode="auto">
          <a:xfrm>
            <a:off x="6388366" y="1490795"/>
            <a:ext cx="184731" cy="41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sz="2119"/>
          </a:p>
        </p:txBody>
      </p:sp>
      <p:grpSp>
        <p:nvGrpSpPr>
          <p:cNvPr id="178185" name="群組 2"/>
          <p:cNvGrpSpPr>
            <a:grpSpLocks/>
          </p:cNvGrpSpPr>
          <p:nvPr/>
        </p:nvGrpSpPr>
        <p:grpSpPr bwMode="auto">
          <a:xfrm>
            <a:off x="2195514" y="1588824"/>
            <a:ext cx="8392583" cy="2522935"/>
            <a:chOff x="70594" y="336550"/>
            <a:chExt cx="10122045" cy="3105610"/>
          </a:xfrm>
        </p:grpSpPr>
        <p:pic>
          <p:nvPicPr>
            <p:cNvPr id="178195" name="Picture 5" descr="C:\Users\ZACHARY\Desktop\2012517纸箱.jpg"/>
            <p:cNvPicPr>
              <a:picLocks noChangeAspect="1" noChangeArrowheads="1"/>
            </p:cNvPicPr>
            <p:nvPr/>
          </p:nvPicPr>
          <p:blipFill>
            <a:blip r:embed="rId3">
              <a:extLst>
                <a:ext uri="{28A0092B-C50C-407E-A947-70E740481C1C}">
                  <a14:useLocalDpi xmlns:a14="http://schemas.microsoft.com/office/drawing/2010/main" val="0"/>
                </a:ext>
              </a:extLst>
            </a:blip>
            <a:srcRect l="47583" t="10278" r="4289" b="9363"/>
            <a:stretch>
              <a:fillRect/>
            </a:stretch>
          </p:blipFill>
          <p:spPr bwMode="auto">
            <a:xfrm rot="-724414">
              <a:off x="70594" y="713062"/>
              <a:ext cx="3711531" cy="272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96" name="文字方塊 2"/>
            <p:cNvSpPr txBox="1">
              <a:spLocks noChangeArrowheads="1"/>
            </p:cNvSpPr>
            <p:nvPr/>
          </p:nvSpPr>
          <p:spPr bwMode="auto">
            <a:xfrm>
              <a:off x="501026" y="336550"/>
              <a:ext cx="926454" cy="54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2275" dirty="0">
                  <a:latin typeface="微軟正黑體" panose="020B0604030504040204" pitchFamily="34" charset="-120"/>
                  <a:ea typeface="微軟正黑體" panose="020B0604030504040204" pitchFamily="34" charset="-120"/>
                </a:rPr>
                <a:t>紙箱</a:t>
              </a:r>
            </a:p>
          </p:txBody>
        </p:sp>
        <p:sp>
          <p:nvSpPr>
            <p:cNvPr id="2" name="直線圖說文字 1 1"/>
            <p:cNvSpPr/>
            <p:nvPr/>
          </p:nvSpPr>
          <p:spPr bwMode="auto">
            <a:xfrm>
              <a:off x="4206528" y="495324"/>
              <a:ext cx="5986111" cy="1568681"/>
            </a:xfrm>
            <a:prstGeom prst="borderCallout1">
              <a:avLst>
                <a:gd name="adj1" fmla="val 39195"/>
                <a:gd name="adj2" fmla="val -15747"/>
                <a:gd name="adj3" fmla="val 23905"/>
                <a:gd name="adj4" fmla="val -1546"/>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zh-TW" altLang="zh-TW" sz="2000" dirty="0">
                  <a:solidFill>
                    <a:schemeClr val="tx1"/>
                  </a:solidFill>
                  <a:latin typeface="微軟正黑體" panose="020B0604030504040204" pitchFamily="34" charset="-120"/>
                  <a:ea typeface="微軟正黑體" panose="020B0604030504040204" pitchFamily="34" charset="-120"/>
                </a:rPr>
                <a:t>全校</a:t>
              </a:r>
              <a:r>
                <a:rPr lang="en-US" altLang="zh-TW" sz="2000" dirty="0">
                  <a:solidFill>
                    <a:schemeClr val="tx1"/>
                  </a:solidFill>
                  <a:latin typeface="微軟正黑體" panose="020B0604030504040204" pitchFamily="34" charset="-120"/>
                  <a:ea typeface="微軟正黑體" panose="020B0604030504040204" pitchFamily="34" charset="-120"/>
                </a:rPr>
                <a:t>450</a:t>
              </a:r>
              <a:r>
                <a:rPr lang="zh-TW" altLang="zh-TW" sz="2000" dirty="0">
                  <a:solidFill>
                    <a:schemeClr val="tx1"/>
                  </a:solidFill>
                  <a:latin typeface="微軟正黑體" panose="020B0604030504040204" pitchFamily="34" charset="-120"/>
                  <a:ea typeface="微軟正黑體" panose="020B0604030504040204" pitchFamily="34" charset="-120"/>
                </a:rPr>
                <a:t>人以下，提供</a:t>
              </a:r>
              <a:r>
                <a:rPr lang="en-US" altLang="zh-TW" sz="2000" dirty="0">
                  <a:solidFill>
                    <a:schemeClr val="tx1"/>
                  </a:solidFill>
                  <a:latin typeface="微軟正黑體" panose="020B0604030504040204" pitchFamily="34" charset="-120"/>
                  <a:ea typeface="微軟正黑體" panose="020B0604030504040204" pitchFamily="34" charset="-120"/>
                </a:rPr>
                <a:t>1</a:t>
              </a:r>
              <a:r>
                <a:rPr lang="zh-TW" altLang="zh-TW" sz="2000" dirty="0">
                  <a:solidFill>
                    <a:schemeClr val="tx1"/>
                  </a:solidFill>
                  <a:latin typeface="微軟正黑體" panose="020B0604030504040204" pitchFamily="34" charset="-120"/>
                  <a:ea typeface="微軟正黑體" panose="020B0604030504040204" pitchFamily="34" charset="-120"/>
                </a:rPr>
                <a:t>個紙箱；</a:t>
              </a:r>
            </a:p>
            <a:p>
              <a:pPr>
                <a:lnSpc>
                  <a:spcPct val="150000"/>
                </a:lnSpc>
                <a:defRPr/>
              </a:pPr>
              <a:r>
                <a:rPr lang="en-US" altLang="zh-TW" sz="2000" dirty="0">
                  <a:solidFill>
                    <a:schemeClr val="tx1"/>
                  </a:solidFill>
                  <a:latin typeface="微軟正黑體" panose="020B0604030504040204" pitchFamily="34" charset="-120"/>
                  <a:ea typeface="微軟正黑體" panose="020B0604030504040204" pitchFamily="34" charset="-120"/>
                </a:rPr>
                <a:t>450</a:t>
              </a:r>
              <a:r>
                <a:rPr lang="zh-TW" altLang="zh-TW" sz="2000" dirty="0">
                  <a:solidFill>
                    <a:schemeClr val="tx1"/>
                  </a:solidFill>
                  <a:latin typeface="微軟正黑體" panose="020B0604030504040204" pitchFamily="34" charset="-120"/>
                  <a:ea typeface="微軟正黑體" panose="020B0604030504040204" pitchFamily="34" charset="-120"/>
                </a:rPr>
                <a:t>人以上，提供</a:t>
              </a:r>
              <a:r>
                <a:rPr lang="en-US" altLang="zh-TW" sz="2000" dirty="0">
                  <a:solidFill>
                    <a:schemeClr val="tx1"/>
                  </a:solidFill>
                  <a:latin typeface="微軟正黑體" panose="020B0604030504040204" pitchFamily="34" charset="-120"/>
                  <a:ea typeface="微軟正黑體" panose="020B0604030504040204" pitchFamily="34" charset="-120"/>
                </a:rPr>
                <a:t>2</a:t>
              </a:r>
              <a:r>
                <a:rPr lang="zh-TW" altLang="zh-TW" sz="2000" dirty="0">
                  <a:solidFill>
                    <a:schemeClr val="tx1"/>
                  </a:solidFill>
                  <a:latin typeface="微軟正黑體" panose="020B0604030504040204" pitchFamily="34" charset="-120"/>
                  <a:ea typeface="微軟正黑體" panose="020B0604030504040204" pitchFamily="34" charset="-120"/>
                </a:rPr>
                <a:t>個紙箱。</a:t>
              </a:r>
            </a:p>
          </p:txBody>
        </p:sp>
      </p:grpSp>
      <p:sp>
        <p:nvSpPr>
          <p:cNvPr id="28" name="矩形 27"/>
          <p:cNvSpPr/>
          <p:nvPr/>
        </p:nvSpPr>
        <p:spPr>
          <a:xfrm>
            <a:off x="0" y="283702"/>
            <a:ext cx="818621" cy="441987"/>
          </a:xfrm>
          <a:prstGeom prst="rect">
            <a:avLst/>
          </a:prstGeom>
          <a:solidFill>
            <a:srgbClr val="6B8E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19">
              <a:solidFill>
                <a:srgbClr val="00B050"/>
              </a:solidFill>
            </a:endParaRPr>
          </a:p>
        </p:txBody>
      </p:sp>
      <p:sp>
        <p:nvSpPr>
          <p:cNvPr id="31" name="TextBox 107"/>
          <p:cNvSpPr txBox="1">
            <a:spLocks noChangeArrowheads="1"/>
          </p:cNvSpPr>
          <p:nvPr/>
        </p:nvSpPr>
        <p:spPr bwMode="auto">
          <a:xfrm>
            <a:off x="741232" y="283701"/>
            <a:ext cx="4495535" cy="42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167" b="1" dirty="0">
                <a:solidFill>
                  <a:srgbClr val="6B8EB5"/>
                </a:solidFill>
                <a:latin typeface="微軟正黑體" panose="020B0604030504040204" pitchFamily="34" charset="-120"/>
                <a:ea typeface="微軟正黑體" panose="020B0604030504040204" pitchFamily="34" charset="-120"/>
              </a:rPr>
              <a:t>三、裝箱說明</a:t>
            </a:r>
          </a:p>
        </p:txBody>
      </p:sp>
      <p:grpSp>
        <p:nvGrpSpPr>
          <p:cNvPr id="178190" name="群組 2"/>
          <p:cNvGrpSpPr>
            <a:grpSpLocks/>
          </p:cNvGrpSpPr>
          <p:nvPr/>
        </p:nvGrpSpPr>
        <p:grpSpPr bwMode="auto">
          <a:xfrm>
            <a:off x="2551815" y="4017169"/>
            <a:ext cx="8068958" cy="1900370"/>
            <a:chOff x="1301033" y="3114413"/>
            <a:chExt cx="7447432" cy="1754449"/>
          </a:xfrm>
        </p:grpSpPr>
        <p:sp>
          <p:nvSpPr>
            <p:cNvPr id="178193" name="文字方塊 34"/>
            <p:cNvSpPr txBox="1">
              <a:spLocks noChangeArrowheads="1"/>
            </p:cNvSpPr>
            <p:nvPr/>
          </p:nvSpPr>
          <p:spPr bwMode="auto">
            <a:xfrm>
              <a:off x="1301033" y="3114413"/>
              <a:ext cx="1247539" cy="40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2275">
                  <a:latin typeface="微軟正黑體" panose="020B0604030504040204" pitchFamily="34" charset="-120"/>
                  <a:ea typeface="微軟正黑體" panose="020B0604030504040204" pitchFamily="34" charset="-120"/>
                </a:rPr>
                <a:t>外箱標籤</a:t>
              </a:r>
            </a:p>
          </p:txBody>
        </p:sp>
        <p:sp>
          <p:nvSpPr>
            <p:cNvPr id="23" name="直線圖說文字 1 22"/>
            <p:cNvSpPr/>
            <p:nvPr/>
          </p:nvSpPr>
          <p:spPr bwMode="auto">
            <a:xfrm>
              <a:off x="4248408" y="3360513"/>
              <a:ext cx="4500057" cy="1508349"/>
            </a:xfrm>
            <a:prstGeom prst="borderCallout1">
              <a:avLst>
                <a:gd name="adj1" fmla="val 24270"/>
                <a:gd name="adj2" fmla="val -11041"/>
                <a:gd name="adj3" fmla="val -2101"/>
                <a:gd name="adj4" fmla="val 1071"/>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en-US" altLang="zh-TW" sz="2000" spc="81" dirty="0">
                  <a:solidFill>
                    <a:schemeClr val="tx1"/>
                  </a:solidFill>
                  <a:latin typeface="微軟正黑體" panose="020B0604030504040204" pitchFamily="34" charset="-120"/>
                  <a:ea typeface="微軟正黑體" panose="020B0604030504040204" pitchFamily="34" charset="-120"/>
                </a:rPr>
                <a:t>1</a:t>
              </a:r>
              <a:r>
                <a:rPr lang="zh-TW" altLang="zh-TW" sz="2000" spc="81" dirty="0">
                  <a:solidFill>
                    <a:schemeClr val="tx1"/>
                  </a:solidFill>
                  <a:latin typeface="微軟正黑體" panose="020B0604030504040204" pitchFamily="34" charset="-120"/>
                  <a:ea typeface="微軟正黑體" panose="020B0604030504040204" pitchFamily="34" charset="-120"/>
                </a:rPr>
                <a:t>紙箱使用</a:t>
              </a:r>
              <a:r>
                <a:rPr lang="en-US" altLang="zh-TW" sz="2000" spc="81" dirty="0">
                  <a:solidFill>
                    <a:schemeClr val="tx1"/>
                  </a:solidFill>
                  <a:latin typeface="微軟正黑體" panose="020B0604030504040204" pitchFamily="34" charset="-120"/>
                  <a:ea typeface="微軟正黑體" panose="020B0604030504040204" pitchFamily="34" charset="-120"/>
                </a:rPr>
                <a:t>2</a:t>
              </a:r>
              <a:r>
                <a:rPr lang="zh-TW" altLang="zh-TW" sz="2000" spc="81" dirty="0">
                  <a:solidFill>
                    <a:schemeClr val="tx1"/>
                  </a:solidFill>
                  <a:latin typeface="微軟正黑體" panose="020B0604030504040204" pitchFamily="34" charset="-120"/>
                  <a:ea typeface="微軟正黑體" panose="020B0604030504040204" pitchFamily="34" charset="-120"/>
                </a:rPr>
                <a:t>張外箱標籤</a:t>
              </a:r>
              <a:r>
                <a:rPr lang="en-US" altLang="zh-TW" sz="2000" spc="81" dirty="0">
                  <a:solidFill>
                    <a:schemeClr val="tx1"/>
                  </a:solidFill>
                  <a:latin typeface="微軟正黑體" panose="020B0604030504040204" pitchFamily="34" charset="-120"/>
                  <a:ea typeface="微軟正黑體" panose="020B0604030504040204" pitchFamily="34" charset="-120"/>
                </a:rPr>
                <a:t>(</a:t>
              </a:r>
              <a:r>
                <a:rPr lang="zh-TW" altLang="en-US" sz="2000" spc="81" dirty="0">
                  <a:solidFill>
                    <a:schemeClr val="tx1"/>
                  </a:solidFill>
                  <a:latin typeface="微軟正黑體" panose="020B0604030504040204" pitchFamily="34" charset="-120"/>
                  <a:ea typeface="微軟正黑體" panose="020B0604030504040204" pitchFamily="34" charset="-120"/>
                </a:rPr>
                <a:t>*</a:t>
              </a:r>
              <a:r>
                <a:rPr lang="en-US" altLang="zh-TW" sz="2000" spc="81" dirty="0">
                  <a:solidFill>
                    <a:schemeClr val="tx1"/>
                  </a:solidFill>
                  <a:latin typeface="微軟正黑體" panose="020B0604030504040204" pitchFamily="34" charset="-120"/>
                  <a:ea typeface="微軟正黑體" panose="020B0604030504040204" pitchFamily="34" charset="-120"/>
                </a:rPr>
                <a:t>A99_3)(</a:t>
              </a:r>
              <a:r>
                <a:rPr lang="zh-TW" altLang="en-US" sz="2000" spc="81" dirty="0">
                  <a:solidFill>
                    <a:schemeClr val="tx1"/>
                  </a:solidFill>
                  <a:latin typeface="微軟正黑體" panose="020B0604030504040204" pitchFamily="34" charset="-120"/>
                  <a:ea typeface="微軟正黑體" panose="020B0604030504040204" pitchFamily="34" charset="-120"/>
                </a:rPr>
                <a:t>綠色</a:t>
              </a:r>
              <a:r>
                <a:rPr lang="en-US" altLang="zh-TW" sz="2000" spc="81" dirty="0">
                  <a:solidFill>
                    <a:schemeClr val="tx1"/>
                  </a:solidFill>
                  <a:latin typeface="微軟正黑體" panose="020B0604030504040204" pitchFamily="34" charset="-120"/>
                  <a:ea typeface="微軟正黑體" panose="020B0604030504040204" pitchFamily="34" charset="-120"/>
                </a:rPr>
                <a:t>)</a:t>
              </a:r>
              <a:r>
                <a:rPr lang="zh-TW" altLang="zh-TW" sz="2000" spc="81" dirty="0">
                  <a:solidFill>
                    <a:schemeClr val="tx1"/>
                  </a:solidFill>
                  <a:latin typeface="微軟正黑體" panose="020B0604030504040204" pitchFamily="34" charset="-120"/>
                  <a:ea typeface="微軟正黑體" panose="020B0604030504040204" pitchFamily="34" charset="-120"/>
                </a:rPr>
                <a:t>。</a:t>
              </a:r>
            </a:p>
            <a:p>
              <a:pPr>
                <a:lnSpc>
                  <a:spcPct val="150000"/>
                </a:lnSpc>
                <a:defRPr/>
              </a:pPr>
              <a:r>
                <a:rPr lang="en-US" altLang="zh-TW" sz="2000" spc="81" dirty="0">
                  <a:solidFill>
                    <a:schemeClr val="tx1"/>
                  </a:solidFill>
                  <a:latin typeface="微軟正黑體" panose="020B0604030504040204" pitchFamily="34" charset="-120"/>
                  <a:ea typeface="微軟正黑體" panose="020B0604030504040204" pitchFamily="34" charset="-120"/>
                </a:rPr>
                <a:t>(</a:t>
              </a:r>
              <a:r>
                <a:rPr lang="zh-TW" altLang="zh-TW" sz="2000" spc="81" dirty="0">
                  <a:solidFill>
                    <a:schemeClr val="tx1"/>
                  </a:solidFill>
                  <a:latin typeface="微軟正黑體" panose="020B0604030504040204" pitchFamily="34" charset="-120"/>
                  <a:ea typeface="微軟正黑體" panose="020B0604030504040204" pitchFamily="34" charset="-120"/>
                </a:rPr>
                <a:t>使用</a:t>
              </a:r>
              <a:r>
                <a:rPr lang="en-US" altLang="zh-TW" sz="2000" spc="81" dirty="0">
                  <a:solidFill>
                    <a:schemeClr val="tx1"/>
                  </a:solidFill>
                  <a:latin typeface="微軟正黑體" panose="020B0604030504040204" pitchFamily="34" charset="-120"/>
                  <a:ea typeface="微軟正黑體" panose="020B0604030504040204" pitchFamily="34" charset="-120"/>
                </a:rPr>
                <a:t>2</a:t>
              </a:r>
              <a:r>
                <a:rPr lang="zh-TW" altLang="zh-TW" sz="2000" spc="81" dirty="0">
                  <a:solidFill>
                    <a:schemeClr val="tx1"/>
                  </a:solidFill>
                  <a:latin typeface="微軟正黑體" panose="020B0604030504040204" pitchFamily="34" charset="-120"/>
                  <a:ea typeface="微軟正黑體" panose="020B0604030504040204" pitchFamily="34" charset="-120"/>
                </a:rPr>
                <a:t>個紙箱學校，</a:t>
              </a:r>
              <a:r>
                <a:rPr lang="zh-TW" altLang="en-US" sz="2000" spc="81" dirty="0">
                  <a:solidFill>
                    <a:schemeClr val="tx1"/>
                  </a:solidFill>
                  <a:latin typeface="微軟正黑體" panose="020B0604030504040204" pitchFamily="34" charset="-120"/>
                  <a:ea typeface="微軟正黑體" panose="020B0604030504040204" pitchFamily="34" charset="-120"/>
                </a:rPr>
                <a:t>需貼</a:t>
              </a:r>
              <a:r>
                <a:rPr lang="en-US" altLang="zh-TW" sz="2000" spc="81" dirty="0">
                  <a:solidFill>
                    <a:schemeClr val="tx1"/>
                  </a:solidFill>
                  <a:latin typeface="微軟正黑體" panose="020B0604030504040204" pitchFamily="34" charset="-120"/>
                  <a:ea typeface="微軟正黑體" panose="020B0604030504040204" pitchFamily="34" charset="-120"/>
                </a:rPr>
                <a:t>4</a:t>
              </a:r>
              <a:r>
                <a:rPr lang="zh-TW" altLang="zh-TW" sz="2000" spc="81" dirty="0">
                  <a:solidFill>
                    <a:schemeClr val="tx1"/>
                  </a:solidFill>
                  <a:latin typeface="微軟正黑體" panose="020B0604030504040204" pitchFamily="34" charset="-120"/>
                  <a:ea typeface="微軟正黑體" panose="020B0604030504040204" pitchFamily="34" charset="-120"/>
                </a:rPr>
                <a:t>張</a:t>
              </a:r>
              <a:r>
                <a:rPr lang="zh-TW" altLang="en-US" sz="2000" spc="81" dirty="0">
                  <a:solidFill>
                    <a:schemeClr val="tx1"/>
                  </a:solidFill>
                  <a:latin typeface="微軟正黑體" panose="020B0604030504040204" pitchFamily="34" charset="-120"/>
                  <a:ea typeface="微軟正黑體" panose="020B0604030504040204" pitchFamily="34" charset="-120"/>
                </a:rPr>
                <a:t>標籤）</a:t>
              </a:r>
              <a:endParaRPr lang="en-US" altLang="zh-TW" sz="2000" spc="81" dirty="0">
                <a:solidFill>
                  <a:schemeClr val="tx1"/>
                </a:solidFill>
                <a:latin typeface="微軟正黑體" panose="020B0604030504040204" pitchFamily="34" charset="-120"/>
                <a:ea typeface="微軟正黑體" panose="020B0604030504040204" pitchFamily="34" charset="-120"/>
              </a:endParaRPr>
            </a:p>
            <a:p>
              <a:pPr>
                <a:lnSpc>
                  <a:spcPct val="150000"/>
                </a:lnSpc>
                <a:defRPr/>
              </a:pPr>
              <a:r>
                <a:rPr lang="en-US" altLang="zh-TW" sz="2000" b="1" spc="81" dirty="0">
                  <a:solidFill>
                    <a:srgbClr val="FF0000"/>
                  </a:solidFill>
                  <a:latin typeface="微軟正黑體" panose="020B0604030504040204" pitchFamily="34" charset="-120"/>
                  <a:ea typeface="微軟正黑體" panose="020B0604030504040204" pitchFamily="34" charset="-120"/>
                </a:rPr>
                <a:t>※</a:t>
              </a:r>
              <a:r>
                <a:rPr lang="zh-TW" altLang="en-US" sz="2000" b="1" spc="81" dirty="0">
                  <a:solidFill>
                    <a:srgbClr val="FF0000"/>
                  </a:solidFill>
                  <a:latin typeface="微軟正黑體" panose="020B0604030504040204" pitchFamily="34" charset="-120"/>
                  <a:ea typeface="微軟正黑體" panose="020B0604030504040204" pitchFamily="34" charset="-120"/>
                </a:rPr>
                <a:t>系統自動帶出校代碼、校名資料</a:t>
              </a:r>
            </a:p>
          </p:txBody>
        </p:sp>
      </p:grpSp>
      <p:pic>
        <p:nvPicPr>
          <p:cNvPr id="24" name="圖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413" y="4540631"/>
            <a:ext cx="3718190" cy="1325406"/>
          </a:xfrm>
          <a:prstGeom prst="rect">
            <a:avLst/>
          </a:prstGeom>
          <a:ln>
            <a:solidFill>
              <a:schemeClr val="tx1"/>
            </a:solidFill>
          </a:ln>
        </p:spPr>
      </p:pic>
      <p:pic>
        <p:nvPicPr>
          <p:cNvPr id="27" name="圖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862" y="4743858"/>
            <a:ext cx="3718190" cy="1325406"/>
          </a:xfrm>
          <a:prstGeom prst="rect">
            <a:avLst/>
          </a:prstGeom>
          <a:ln>
            <a:solidFill>
              <a:schemeClr val="tx1"/>
            </a:solidFill>
          </a:ln>
        </p:spPr>
      </p:pic>
      <p:sp>
        <p:nvSpPr>
          <p:cNvPr id="3" name="投影片編號版面配置區 2"/>
          <p:cNvSpPr>
            <a:spLocks noGrp="1"/>
          </p:cNvSpPr>
          <p:nvPr>
            <p:ph type="sldNum" sz="quarter" idx="4"/>
          </p:nvPr>
        </p:nvSpPr>
        <p:spPr/>
        <p:txBody>
          <a:bodyPr/>
          <a:lstStyle/>
          <a:p>
            <a:fld id="{7FE602F6-2A3A-468B-9D96-CB2E1F33B865}" type="slidenum">
              <a:rPr lang="en-US" altLang="zh-TW" smtClean="0"/>
              <a:pPr/>
              <a:t>87</a:t>
            </a:fld>
            <a:endParaRPr lang="en-US" altLang="zh-TW" dirty="0"/>
          </a:p>
        </p:txBody>
      </p:sp>
    </p:spTree>
    <p:extLst>
      <p:ext uri="{BB962C8B-B14F-4D97-AF65-F5344CB8AC3E}">
        <p14:creationId xmlns:p14="http://schemas.microsoft.com/office/powerpoint/2010/main" val="1893873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nodeType="afterGroup">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內容版面配置區 2"/>
          <p:cNvSpPr>
            <a:spLocks noGrp="1"/>
          </p:cNvSpPr>
          <p:nvPr>
            <p:ph type="body" idx="1"/>
          </p:nvPr>
        </p:nvSpPr>
        <p:spPr/>
        <p:txBody>
          <a:bodyPr rtlCol="0">
            <a:normAutofit/>
          </a:bodyPr>
          <a:lstStyle/>
          <a:p>
            <a:pPr>
              <a:buClr>
                <a:schemeClr val="tx1">
                  <a:lumMod val="85000"/>
                  <a:lumOff val="15000"/>
                </a:schemeClr>
              </a:buClr>
              <a:defRPr/>
            </a:pPr>
            <a:r>
              <a:rPr lang="zh-TW" altLang="en-US" sz="2400" dirty="0" smtClean="0">
                <a:solidFill>
                  <a:schemeClr val="tx1"/>
                </a:solidFill>
              </a:rPr>
              <a:t>將外箱標籤</a:t>
            </a:r>
            <a:r>
              <a:rPr lang="en-US" altLang="zh-TW" sz="2400" dirty="0" smtClean="0">
                <a:solidFill>
                  <a:schemeClr val="tx1"/>
                </a:solidFill>
              </a:rPr>
              <a:t>(</a:t>
            </a:r>
            <a:r>
              <a:rPr lang="zh-TW" altLang="en-US" sz="2400" dirty="0" smtClean="0">
                <a:solidFill>
                  <a:schemeClr val="tx1"/>
                </a:solidFill>
              </a:rPr>
              <a:t>*</a:t>
            </a:r>
            <a:r>
              <a:rPr lang="en-US" altLang="zh-TW" sz="2400" dirty="0" smtClean="0">
                <a:solidFill>
                  <a:schemeClr val="tx1"/>
                </a:solidFill>
              </a:rPr>
              <a:t>A99_3)</a:t>
            </a:r>
            <a:r>
              <a:rPr lang="zh-TW" altLang="en-US" sz="2400" dirty="0" smtClean="0">
                <a:solidFill>
                  <a:schemeClr val="tx1"/>
                </a:solidFill>
              </a:rPr>
              <a:t>填妥班級、資料袋數、箱數後，</a:t>
            </a:r>
            <a:r>
              <a:rPr lang="zh-TW" altLang="zh-TW" sz="2400" dirty="0" smtClean="0">
                <a:solidFill>
                  <a:schemeClr val="tx1"/>
                </a:solidFill>
              </a:rPr>
              <a:t>黏貼</a:t>
            </a:r>
            <a:r>
              <a:rPr lang="zh-TW" altLang="zh-TW" sz="2400" dirty="0">
                <a:solidFill>
                  <a:schemeClr val="tx1"/>
                </a:solidFill>
              </a:rPr>
              <a:t>於紙箱左右兩邊面積較大的側邊</a:t>
            </a:r>
            <a:r>
              <a:rPr lang="zh-TW" altLang="zh-TW" sz="2400" dirty="0" smtClean="0">
                <a:solidFill>
                  <a:schemeClr val="tx1"/>
                </a:solidFill>
              </a:rPr>
              <a:t>。</a:t>
            </a:r>
            <a:endParaRPr lang="zh-TW" altLang="zh-TW" sz="2400" dirty="0">
              <a:solidFill>
                <a:schemeClr val="tx1"/>
              </a:solidFill>
            </a:endParaRPr>
          </a:p>
        </p:txBody>
      </p:sp>
      <p:cxnSp>
        <p:nvCxnSpPr>
          <p:cNvPr id="16" name="直線單箭頭接點 15"/>
          <p:cNvCxnSpPr/>
          <p:nvPr/>
        </p:nvCxnSpPr>
        <p:spPr>
          <a:xfrm>
            <a:off x="6486395" y="3506393"/>
            <a:ext cx="1012957" cy="46950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80228" name="群組 12"/>
          <p:cNvGrpSpPr>
            <a:grpSpLocks/>
          </p:cNvGrpSpPr>
          <p:nvPr/>
        </p:nvGrpSpPr>
        <p:grpSpPr bwMode="auto">
          <a:xfrm>
            <a:off x="7198389" y="2804717"/>
            <a:ext cx="3351873" cy="2930525"/>
            <a:chOff x="5589737" y="1995686"/>
            <a:chExt cx="3094037" cy="2705100"/>
          </a:xfrm>
        </p:grpSpPr>
        <p:pic>
          <p:nvPicPr>
            <p:cNvPr id="180234"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9737" y="1995686"/>
              <a:ext cx="3094037"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7305824" y="3368873"/>
              <a:ext cx="1131888" cy="1143000"/>
            </a:xfrm>
            <a:custGeom>
              <a:avLst/>
              <a:gdLst>
                <a:gd name="connsiteX0" fmla="*/ 0 w 2057400"/>
                <a:gd name="connsiteY0" fmla="*/ 0 h 648420"/>
                <a:gd name="connsiteX1" fmla="*/ 2057400 w 2057400"/>
                <a:gd name="connsiteY1" fmla="*/ 0 h 648420"/>
                <a:gd name="connsiteX2" fmla="*/ 2057400 w 2057400"/>
                <a:gd name="connsiteY2" fmla="*/ 648420 h 648420"/>
                <a:gd name="connsiteX3" fmla="*/ 0 w 2057400"/>
                <a:gd name="connsiteY3" fmla="*/ 648420 h 648420"/>
                <a:gd name="connsiteX4" fmla="*/ 0 w 2057400"/>
                <a:gd name="connsiteY4" fmla="*/ 0 h 648420"/>
                <a:gd name="connsiteX0" fmla="*/ 0 w 2057400"/>
                <a:gd name="connsiteY0" fmla="*/ 651753 h 1300173"/>
                <a:gd name="connsiteX1" fmla="*/ 1901757 w 2057400"/>
                <a:gd name="connsiteY1" fmla="*/ 0 h 1300173"/>
                <a:gd name="connsiteX2" fmla="*/ 2057400 w 2057400"/>
                <a:gd name="connsiteY2" fmla="*/ 1300173 h 1300173"/>
                <a:gd name="connsiteX3" fmla="*/ 0 w 2057400"/>
                <a:gd name="connsiteY3" fmla="*/ 1300173 h 1300173"/>
                <a:gd name="connsiteX4" fmla="*/ 0 w 2057400"/>
                <a:gd name="connsiteY4" fmla="*/ 651753 h 1300173"/>
                <a:gd name="connsiteX0" fmla="*/ 0 w 1921213"/>
                <a:gd name="connsiteY0" fmla="*/ 651753 h 1300173"/>
                <a:gd name="connsiteX1" fmla="*/ 1901757 w 1921213"/>
                <a:gd name="connsiteY1" fmla="*/ 0 h 1300173"/>
                <a:gd name="connsiteX2" fmla="*/ 1921213 w 1921213"/>
                <a:gd name="connsiteY2" fmla="*/ 667875 h 1300173"/>
                <a:gd name="connsiteX3" fmla="*/ 0 w 1921213"/>
                <a:gd name="connsiteY3" fmla="*/ 1300173 h 1300173"/>
                <a:gd name="connsiteX4" fmla="*/ 0 w 1921213"/>
                <a:gd name="connsiteY4" fmla="*/ 651753 h 1300173"/>
                <a:gd name="connsiteX0" fmla="*/ 0 w 1901757"/>
                <a:gd name="connsiteY0" fmla="*/ 651753 h 1300173"/>
                <a:gd name="connsiteX1" fmla="*/ 1901757 w 1901757"/>
                <a:gd name="connsiteY1" fmla="*/ 0 h 1300173"/>
                <a:gd name="connsiteX2" fmla="*/ 1892030 w 1901757"/>
                <a:gd name="connsiteY2" fmla="*/ 521960 h 1300173"/>
                <a:gd name="connsiteX3" fmla="*/ 0 w 1901757"/>
                <a:gd name="connsiteY3" fmla="*/ 1300173 h 1300173"/>
                <a:gd name="connsiteX4" fmla="*/ 0 w 1901757"/>
                <a:gd name="connsiteY4" fmla="*/ 651753 h 1300173"/>
                <a:gd name="connsiteX0" fmla="*/ 0 w 1901757"/>
                <a:gd name="connsiteY0" fmla="*/ 651753 h 1377994"/>
                <a:gd name="connsiteX1" fmla="*/ 1901757 w 1901757"/>
                <a:gd name="connsiteY1" fmla="*/ 0 h 1377994"/>
                <a:gd name="connsiteX2" fmla="*/ 1892030 w 1901757"/>
                <a:gd name="connsiteY2" fmla="*/ 521960 h 1377994"/>
                <a:gd name="connsiteX3" fmla="*/ 107004 w 1901757"/>
                <a:gd name="connsiteY3" fmla="*/ 1377994 h 1377994"/>
                <a:gd name="connsiteX4" fmla="*/ 0 w 1901757"/>
                <a:gd name="connsiteY4" fmla="*/ 651753 h 1377994"/>
                <a:gd name="connsiteX0" fmla="*/ 0 w 2037944"/>
                <a:gd name="connsiteY0" fmla="*/ 768485 h 1494726"/>
                <a:gd name="connsiteX1" fmla="*/ 2037944 w 2037944"/>
                <a:gd name="connsiteY1" fmla="*/ 0 h 1494726"/>
                <a:gd name="connsiteX2" fmla="*/ 1892030 w 2037944"/>
                <a:gd name="connsiteY2" fmla="*/ 638692 h 1494726"/>
                <a:gd name="connsiteX3" fmla="*/ 107004 w 2037944"/>
                <a:gd name="connsiteY3" fmla="*/ 1494726 h 1494726"/>
                <a:gd name="connsiteX4" fmla="*/ 0 w 2037944"/>
                <a:gd name="connsiteY4" fmla="*/ 768485 h 1494726"/>
                <a:gd name="connsiteX0" fmla="*/ 0 w 2037944"/>
                <a:gd name="connsiteY0" fmla="*/ 768485 h 1543365"/>
                <a:gd name="connsiteX1" fmla="*/ 2037944 w 2037944"/>
                <a:gd name="connsiteY1" fmla="*/ 0 h 1543365"/>
                <a:gd name="connsiteX2" fmla="*/ 1892030 w 2037944"/>
                <a:gd name="connsiteY2" fmla="*/ 638692 h 1543365"/>
                <a:gd name="connsiteX3" fmla="*/ 68094 w 2037944"/>
                <a:gd name="connsiteY3" fmla="*/ 1543365 h 1543365"/>
                <a:gd name="connsiteX4" fmla="*/ 0 w 2037944"/>
                <a:gd name="connsiteY4" fmla="*/ 768485 h 1543365"/>
                <a:gd name="connsiteX0" fmla="*/ 0 w 2037944"/>
                <a:gd name="connsiteY0" fmla="*/ 768485 h 1543365"/>
                <a:gd name="connsiteX1" fmla="*/ 2037944 w 2037944"/>
                <a:gd name="connsiteY1" fmla="*/ 0 h 1543365"/>
                <a:gd name="connsiteX2" fmla="*/ 1911485 w 2037944"/>
                <a:gd name="connsiteY2" fmla="*/ 697058 h 1543365"/>
                <a:gd name="connsiteX3" fmla="*/ 68094 w 2037944"/>
                <a:gd name="connsiteY3" fmla="*/ 1543365 h 1543365"/>
                <a:gd name="connsiteX4" fmla="*/ 0 w 2037944"/>
                <a:gd name="connsiteY4" fmla="*/ 768485 h 1543365"/>
                <a:gd name="connsiteX0" fmla="*/ 0 w 2037944"/>
                <a:gd name="connsiteY0" fmla="*/ 768485 h 1543365"/>
                <a:gd name="connsiteX1" fmla="*/ 2037944 w 2037944"/>
                <a:gd name="connsiteY1" fmla="*/ 0 h 1543365"/>
                <a:gd name="connsiteX2" fmla="*/ 1853119 w 2037944"/>
                <a:gd name="connsiteY2" fmla="*/ 716513 h 1543365"/>
                <a:gd name="connsiteX3" fmla="*/ 68094 w 2037944"/>
                <a:gd name="connsiteY3" fmla="*/ 1543365 h 1543365"/>
                <a:gd name="connsiteX4" fmla="*/ 0 w 2037944"/>
                <a:gd name="connsiteY4" fmla="*/ 768485 h 1543365"/>
                <a:gd name="connsiteX0" fmla="*/ 0 w 2037944"/>
                <a:gd name="connsiteY0" fmla="*/ 768485 h 1543365"/>
                <a:gd name="connsiteX1" fmla="*/ 2037944 w 2037944"/>
                <a:gd name="connsiteY1" fmla="*/ 0 h 1543365"/>
                <a:gd name="connsiteX2" fmla="*/ 1853119 w 2037944"/>
                <a:gd name="connsiteY2" fmla="*/ 706785 h 1543365"/>
                <a:gd name="connsiteX3" fmla="*/ 68094 w 2037944"/>
                <a:gd name="connsiteY3" fmla="*/ 1543365 h 1543365"/>
                <a:gd name="connsiteX4" fmla="*/ 0 w 2037944"/>
                <a:gd name="connsiteY4" fmla="*/ 768485 h 1543365"/>
                <a:gd name="connsiteX0" fmla="*/ 0 w 1989306"/>
                <a:gd name="connsiteY0" fmla="*/ 749030 h 1523910"/>
                <a:gd name="connsiteX1" fmla="*/ 1989306 w 1989306"/>
                <a:gd name="connsiteY1" fmla="*/ 0 h 1523910"/>
                <a:gd name="connsiteX2" fmla="*/ 1853119 w 1989306"/>
                <a:gd name="connsiteY2" fmla="*/ 687330 h 1523910"/>
                <a:gd name="connsiteX3" fmla="*/ 68094 w 1989306"/>
                <a:gd name="connsiteY3" fmla="*/ 1523910 h 1523910"/>
                <a:gd name="connsiteX4" fmla="*/ 0 w 1989306"/>
                <a:gd name="connsiteY4" fmla="*/ 749030 h 1523910"/>
                <a:gd name="connsiteX0" fmla="*/ 0 w 1853119"/>
                <a:gd name="connsiteY0" fmla="*/ 739199 h 1514079"/>
                <a:gd name="connsiteX1" fmla="*/ 1536984 w 1853119"/>
                <a:gd name="connsiteY1" fmla="*/ 0 h 1514079"/>
                <a:gd name="connsiteX2" fmla="*/ 1853119 w 1853119"/>
                <a:gd name="connsiteY2" fmla="*/ 677499 h 1514079"/>
                <a:gd name="connsiteX3" fmla="*/ 68094 w 1853119"/>
                <a:gd name="connsiteY3" fmla="*/ 1514079 h 1514079"/>
                <a:gd name="connsiteX4" fmla="*/ 0 w 1853119"/>
                <a:gd name="connsiteY4" fmla="*/ 739199 h 1514079"/>
                <a:gd name="connsiteX0" fmla="*/ 0 w 1567959"/>
                <a:gd name="connsiteY0" fmla="*/ 739199 h 1514079"/>
                <a:gd name="connsiteX1" fmla="*/ 1536984 w 1567959"/>
                <a:gd name="connsiteY1" fmla="*/ 0 h 1514079"/>
                <a:gd name="connsiteX2" fmla="*/ 1567959 w 1567959"/>
                <a:gd name="connsiteY2" fmla="*/ 834806 h 1514079"/>
                <a:gd name="connsiteX3" fmla="*/ 68094 w 1567959"/>
                <a:gd name="connsiteY3" fmla="*/ 1514079 h 1514079"/>
                <a:gd name="connsiteX4" fmla="*/ 0 w 1567959"/>
                <a:gd name="connsiteY4" fmla="*/ 739199 h 1514079"/>
                <a:gd name="connsiteX0" fmla="*/ 0 w 1518794"/>
                <a:gd name="connsiteY0" fmla="*/ 542567 h 1514079"/>
                <a:gd name="connsiteX1" fmla="*/ 1487819 w 1518794"/>
                <a:gd name="connsiteY1" fmla="*/ 0 h 1514079"/>
                <a:gd name="connsiteX2" fmla="*/ 1518794 w 1518794"/>
                <a:gd name="connsiteY2" fmla="*/ 834806 h 1514079"/>
                <a:gd name="connsiteX3" fmla="*/ 18929 w 1518794"/>
                <a:gd name="connsiteY3" fmla="*/ 1514079 h 1514079"/>
                <a:gd name="connsiteX4" fmla="*/ 0 w 1518794"/>
                <a:gd name="connsiteY4" fmla="*/ 542567 h 1514079"/>
                <a:gd name="connsiteX0" fmla="*/ 0 w 1487819"/>
                <a:gd name="connsiteY0" fmla="*/ 542567 h 1514079"/>
                <a:gd name="connsiteX1" fmla="*/ 1487819 w 1487819"/>
                <a:gd name="connsiteY1" fmla="*/ 0 h 1514079"/>
                <a:gd name="connsiteX2" fmla="*/ 1469629 w 1487819"/>
                <a:gd name="connsiteY2" fmla="*/ 874133 h 1514079"/>
                <a:gd name="connsiteX3" fmla="*/ 18929 w 1487819"/>
                <a:gd name="connsiteY3" fmla="*/ 1514079 h 1514079"/>
                <a:gd name="connsiteX4" fmla="*/ 0 w 1487819"/>
                <a:gd name="connsiteY4" fmla="*/ 542567 h 1514079"/>
                <a:gd name="connsiteX0" fmla="*/ 0 w 1487819"/>
                <a:gd name="connsiteY0" fmla="*/ 542567 h 1464921"/>
                <a:gd name="connsiteX1" fmla="*/ 1487819 w 1487819"/>
                <a:gd name="connsiteY1" fmla="*/ 0 h 1464921"/>
                <a:gd name="connsiteX2" fmla="*/ 1469629 w 1487819"/>
                <a:gd name="connsiteY2" fmla="*/ 874133 h 1464921"/>
                <a:gd name="connsiteX3" fmla="*/ 18930 w 1487819"/>
                <a:gd name="connsiteY3" fmla="*/ 1464921 h 1464921"/>
                <a:gd name="connsiteX4" fmla="*/ 0 w 1487819"/>
                <a:gd name="connsiteY4" fmla="*/ 542567 h 1464921"/>
                <a:gd name="connsiteX0" fmla="*/ 0 w 1497652"/>
                <a:gd name="connsiteY0" fmla="*/ 601557 h 1523911"/>
                <a:gd name="connsiteX1" fmla="*/ 1497652 w 1497652"/>
                <a:gd name="connsiteY1" fmla="*/ 0 h 1523911"/>
                <a:gd name="connsiteX2" fmla="*/ 1469629 w 1497652"/>
                <a:gd name="connsiteY2" fmla="*/ 933123 h 1523911"/>
                <a:gd name="connsiteX3" fmla="*/ 18930 w 1497652"/>
                <a:gd name="connsiteY3" fmla="*/ 1523911 h 1523911"/>
                <a:gd name="connsiteX4" fmla="*/ 0 w 1497652"/>
                <a:gd name="connsiteY4" fmla="*/ 601557 h 1523911"/>
                <a:gd name="connsiteX0" fmla="*/ 20403 w 1518055"/>
                <a:gd name="connsiteY0" fmla="*/ 601557 h 1523911"/>
                <a:gd name="connsiteX1" fmla="*/ 1518055 w 1518055"/>
                <a:gd name="connsiteY1" fmla="*/ 0 h 1523911"/>
                <a:gd name="connsiteX2" fmla="*/ 1490032 w 1518055"/>
                <a:gd name="connsiteY2" fmla="*/ 933123 h 1523911"/>
                <a:gd name="connsiteX3" fmla="*/ 0 w 1518055"/>
                <a:gd name="connsiteY3" fmla="*/ 1523911 h 1523911"/>
                <a:gd name="connsiteX4" fmla="*/ 20403 w 1518055"/>
                <a:gd name="connsiteY4" fmla="*/ 601557 h 1523911"/>
                <a:gd name="connsiteX0" fmla="*/ 20403 w 1519531"/>
                <a:gd name="connsiteY0" fmla="*/ 601557 h 1523911"/>
                <a:gd name="connsiteX1" fmla="*/ 1518055 w 1519531"/>
                <a:gd name="connsiteY1" fmla="*/ 0 h 1523911"/>
                <a:gd name="connsiteX2" fmla="*/ 1519531 w 1519531"/>
                <a:gd name="connsiteY2" fmla="*/ 933123 h 1523911"/>
                <a:gd name="connsiteX3" fmla="*/ 0 w 1519531"/>
                <a:gd name="connsiteY3" fmla="*/ 1523911 h 1523911"/>
                <a:gd name="connsiteX4" fmla="*/ 20403 w 1519531"/>
                <a:gd name="connsiteY4" fmla="*/ 601557 h 1523911"/>
                <a:gd name="connsiteX0" fmla="*/ 20403 w 1518055"/>
                <a:gd name="connsiteY0" fmla="*/ 601557 h 1523911"/>
                <a:gd name="connsiteX1" fmla="*/ 1518055 w 1518055"/>
                <a:gd name="connsiteY1" fmla="*/ 0 h 1523911"/>
                <a:gd name="connsiteX2" fmla="*/ 1509698 w 1518055"/>
                <a:gd name="connsiteY2" fmla="*/ 893796 h 1523911"/>
                <a:gd name="connsiteX3" fmla="*/ 0 w 1518055"/>
                <a:gd name="connsiteY3" fmla="*/ 1523911 h 1523911"/>
                <a:gd name="connsiteX4" fmla="*/ 20403 w 1518055"/>
                <a:gd name="connsiteY4" fmla="*/ 601557 h 1523911"/>
                <a:gd name="connsiteX0" fmla="*/ 0 w 1497652"/>
                <a:gd name="connsiteY0" fmla="*/ 601557 h 1523911"/>
                <a:gd name="connsiteX1" fmla="*/ 1497652 w 1497652"/>
                <a:gd name="connsiteY1" fmla="*/ 0 h 1523911"/>
                <a:gd name="connsiteX2" fmla="*/ 1489295 w 1497652"/>
                <a:gd name="connsiteY2" fmla="*/ 893796 h 1523911"/>
                <a:gd name="connsiteX3" fmla="*/ 9097 w 1497652"/>
                <a:gd name="connsiteY3" fmla="*/ 1523911 h 1523911"/>
                <a:gd name="connsiteX4" fmla="*/ 0 w 1497652"/>
                <a:gd name="connsiteY4" fmla="*/ 601557 h 1523911"/>
                <a:gd name="connsiteX0" fmla="*/ 10940 w 1508592"/>
                <a:gd name="connsiteY0" fmla="*/ 601557 h 1523911"/>
                <a:gd name="connsiteX1" fmla="*/ 1508592 w 1508592"/>
                <a:gd name="connsiteY1" fmla="*/ 0 h 1523911"/>
                <a:gd name="connsiteX2" fmla="*/ 1500235 w 1508592"/>
                <a:gd name="connsiteY2" fmla="*/ 893796 h 1523911"/>
                <a:gd name="connsiteX3" fmla="*/ 371 w 1508592"/>
                <a:gd name="connsiteY3" fmla="*/ 1523911 h 1523911"/>
                <a:gd name="connsiteX4" fmla="*/ 10940 w 1508592"/>
                <a:gd name="connsiteY4" fmla="*/ 601557 h 1523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592" h="1523911">
                  <a:moveTo>
                    <a:pt x="10940" y="601557"/>
                  </a:moveTo>
                  <a:lnTo>
                    <a:pt x="1508592" y="0"/>
                  </a:lnTo>
                  <a:cubicBezTo>
                    <a:pt x="1505806" y="297932"/>
                    <a:pt x="1503021" y="595864"/>
                    <a:pt x="1500235" y="893796"/>
                  </a:cubicBezTo>
                  <a:lnTo>
                    <a:pt x="371" y="1523911"/>
                  </a:lnTo>
                  <a:cubicBezTo>
                    <a:pt x="-2661" y="1216460"/>
                    <a:pt x="13972" y="909008"/>
                    <a:pt x="10940" y="601557"/>
                  </a:cubicBezTo>
                  <a:close/>
                </a:path>
              </a:pathLst>
            </a:custGeom>
            <a:solidFill>
              <a:srgbClr val="94F31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119"/>
            </a:p>
          </p:txBody>
        </p:sp>
      </p:grpSp>
      <p:cxnSp>
        <p:nvCxnSpPr>
          <p:cNvPr id="18" name="直線單箭頭接點 17"/>
          <p:cNvCxnSpPr/>
          <p:nvPr/>
        </p:nvCxnSpPr>
        <p:spPr>
          <a:xfrm>
            <a:off x="6486395" y="3506393"/>
            <a:ext cx="2418027" cy="16389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 name="圖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2403" y="2979281"/>
            <a:ext cx="5014881" cy="1787632"/>
          </a:xfrm>
          <a:prstGeom prst="rect">
            <a:avLst/>
          </a:prstGeom>
          <a:ln>
            <a:solidFill>
              <a:schemeClr val="tx1"/>
            </a:solidFill>
          </a:ln>
        </p:spPr>
      </p:pic>
      <p:sp>
        <p:nvSpPr>
          <p:cNvPr id="13" name="矩形 12"/>
          <p:cNvSpPr/>
          <p:nvPr/>
        </p:nvSpPr>
        <p:spPr>
          <a:xfrm>
            <a:off x="4178" y="305399"/>
            <a:ext cx="818621" cy="441987"/>
          </a:xfrm>
          <a:prstGeom prst="rect">
            <a:avLst/>
          </a:prstGeom>
          <a:solidFill>
            <a:srgbClr val="6B8E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19">
              <a:solidFill>
                <a:srgbClr val="00B050"/>
              </a:solidFill>
            </a:endParaRPr>
          </a:p>
        </p:txBody>
      </p:sp>
      <p:sp>
        <p:nvSpPr>
          <p:cNvPr id="14" name="TextBox 107"/>
          <p:cNvSpPr txBox="1">
            <a:spLocks noChangeArrowheads="1"/>
          </p:cNvSpPr>
          <p:nvPr/>
        </p:nvSpPr>
        <p:spPr bwMode="auto">
          <a:xfrm>
            <a:off x="745410" y="305398"/>
            <a:ext cx="4495535" cy="42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167" b="1" dirty="0">
                <a:solidFill>
                  <a:srgbClr val="6B8EB5"/>
                </a:solidFill>
                <a:latin typeface="微軟正黑體" panose="020B0604030504040204" pitchFamily="34" charset="-120"/>
                <a:ea typeface="微軟正黑體" panose="020B0604030504040204" pitchFamily="34" charset="-120"/>
              </a:rPr>
              <a:t>三、裝箱說明</a:t>
            </a:r>
          </a:p>
        </p:txBody>
      </p:sp>
      <p:sp>
        <p:nvSpPr>
          <p:cNvPr id="3" name="投影片編號版面配置區 2"/>
          <p:cNvSpPr>
            <a:spLocks noGrp="1"/>
          </p:cNvSpPr>
          <p:nvPr>
            <p:ph type="sldNum" sz="quarter" idx="4"/>
          </p:nvPr>
        </p:nvSpPr>
        <p:spPr/>
        <p:txBody>
          <a:bodyPr/>
          <a:lstStyle/>
          <a:p>
            <a:fld id="{7FE602F6-2A3A-468B-9D96-CB2E1F33B865}" type="slidenum">
              <a:rPr lang="en-US" altLang="zh-TW" smtClean="0"/>
              <a:pPr/>
              <a:t>88</a:t>
            </a:fld>
            <a:endParaRPr lang="en-US" altLang="zh-TW" dirty="0"/>
          </a:p>
        </p:txBody>
      </p:sp>
    </p:spTree>
    <p:extLst>
      <p:ext uri="{BB962C8B-B14F-4D97-AF65-F5344CB8AC3E}">
        <p14:creationId xmlns:p14="http://schemas.microsoft.com/office/powerpoint/2010/main" val="304642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橢圓 30"/>
          <p:cNvSpPr/>
          <p:nvPr/>
        </p:nvSpPr>
        <p:spPr>
          <a:xfrm>
            <a:off x="5745164" y="3195110"/>
            <a:ext cx="467783" cy="46778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119"/>
          </a:p>
        </p:txBody>
      </p:sp>
      <p:grpSp>
        <p:nvGrpSpPr>
          <p:cNvPr id="182276" name="群組 17"/>
          <p:cNvGrpSpPr>
            <a:grpSpLocks/>
          </p:cNvGrpSpPr>
          <p:nvPr/>
        </p:nvGrpSpPr>
        <p:grpSpPr bwMode="auto">
          <a:xfrm>
            <a:off x="5335852" y="1454679"/>
            <a:ext cx="1286404" cy="1637242"/>
            <a:chOff x="574715" y="1112701"/>
            <a:chExt cx="1584176" cy="2016224"/>
          </a:xfrm>
        </p:grpSpPr>
        <p:grpSp>
          <p:nvGrpSpPr>
            <p:cNvPr id="182303" name="群組 5"/>
            <p:cNvGrpSpPr>
              <a:grpSpLocks/>
            </p:cNvGrpSpPr>
            <p:nvPr/>
          </p:nvGrpSpPr>
          <p:grpSpPr bwMode="auto">
            <a:xfrm>
              <a:off x="574715" y="1112701"/>
              <a:ext cx="1584176" cy="2016224"/>
              <a:chOff x="539552" y="1268760"/>
              <a:chExt cx="1584176" cy="2016224"/>
            </a:xfrm>
          </p:grpSpPr>
          <p:sp>
            <p:nvSpPr>
              <p:cNvPr id="5" name="矩形 4"/>
              <p:cNvSpPr/>
              <p:nvPr/>
            </p:nvSpPr>
            <p:spPr>
              <a:xfrm>
                <a:off x="539552" y="1268760"/>
                <a:ext cx="1440160" cy="18722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119"/>
              </a:p>
            </p:txBody>
          </p:sp>
          <p:sp>
            <p:nvSpPr>
              <p:cNvPr id="9" name="矩形 8"/>
              <p:cNvSpPr/>
              <p:nvPr/>
            </p:nvSpPr>
            <p:spPr>
              <a:xfrm>
                <a:off x="611560" y="1340768"/>
                <a:ext cx="1440160" cy="18722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119"/>
              </a:p>
            </p:txBody>
          </p:sp>
          <p:sp>
            <p:nvSpPr>
              <p:cNvPr id="10" name="矩形 9"/>
              <p:cNvSpPr/>
              <p:nvPr/>
            </p:nvSpPr>
            <p:spPr>
              <a:xfrm>
                <a:off x="683568" y="1412776"/>
                <a:ext cx="1440160" cy="18722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119"/>
              </a:p>
            </p:txBody>
          </p:sp>
        </p:grpSp>
        <p:sp>
          <p:nvSpPr>
            <p:cNvPr id="142365" name="文字方塊 7"/>
            <p:cNvSpPr txBox="1">
              <a:spLocks noChangeArrowheads="1"/>
            </p:cNvSpPr>
            <p:nvPr/>
          </p:nvSpPr>
          <p:spPr bwMode="auto">
            <a:xfrm>
              <a:off x="941109" y="1474860"/>
              <a:ext cx="894644" cy="13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lang="zh-TW" altLang="en-US" sz="2112" b="1">
                  <a:latin typeface="微軟正黑體" panose="020B0604030504040204" pitchFamily="34" charset="-120"/>
                  <a:ea typeface="微軟正黑體" panose="020B0604030504040204" pitchFamily="34" charset="-120"/>
                </a:rPr>
                <a:t>免試</a:t>
              </a:r>
              <a:endParaRPr lang="en-US" altLang="zh-TW" sz="2112" b="1" dirty="0">
                <a:latin typeface="微軟正黑體" panose="020B0604030504040204" pitchFamily="34" charset="-120"/>
                <a:ea typeface="微軟正黑體" panose="020B0604030504040204" pitchFamily="34" charset="-120"/>
              </a:endParaRPr>
            </a:p>
            <a:p>
              <a:pPr eaLnBrk="1" hangingPunct="1">
                <a:defRPr/>
              </a:pPr>
              <a:r>
                <a:rPr lang="zh-TW" altLang="en-US" sz="2112" b="1">
                  <a:latin typeface="微軟正黑體" panose="020B0604030504040204" pitchFamily="34" charset="-120"/>
                  <a:ea typeface="微軟正黑體" panose="020B0604030504040204" pitchFamily="34" charset="-120"/>
                </a:rPr>
                <a:t>相關</a:t>
              </a:r>
              <a:endParaRPr lang="en-US" altLang="zh-TW" sz="2112" b="1" dirty="0">
                <a:latin typeface="微軟正黑體" panose="020B0604030504040204" pitchFamily="34" charset="-120"/>
                <a:ea typeface="微軟正黑體" panose="020B0604030504040204" pitchFamily="34" charset="-120"/>
              </a:endParaRPr>
            </a:p>
            <a:p>
              <a:pPr eaLnBrk="1" hangingPunct="1">
                <a:defRPr/>
              </a:pPr>
              <a:r>
                <a:rPr lang="zh-TW" altLang="en-US" sz="2112" b="1">
                  <a:latin typeface="微軟正黑體" panose="020B0604030504040204" pitchFamily="34" charset="-120"/>
                  <a:ea typeface="微軟正黑體" panose="020B0604030504040204" pitchFamily="34" charset="-120"/>
                </a:rPr>
                <a:t>總表</a:t>
              </a:r>
            </a:p>
          </p:txBody>
        </p:sp>
      </p:grpSp>
      <p:grpSp>
        <p:nvGrpSpPr>
          <p:cNvPr id="182277" name="群組 24"/>
          <p:cNvGrpSpPr>
            <a:grpSpLocks/>
          </p:cNvGrpSpPr>
          <p:nvPr/>
        </p:nvGrpSpPr>
        <p:grpSpPr bwMode="auto">
          <a:xfrm>
            <a:off x="6775149" y="1265504"/>
            <a:ext cx="1274708" cy="1685175"/>
            <a:chOff x="2312050" y="980728"/>
            <a:chExt cx="1567576" cy="2075941"/>
          </a:xfrm>
        </p:grpSpPr>
        <p:sp>
          <p:nvSpPr>
            <p:cNvPr id="12" name="剪去同側角落矩形 11"/>
            <p:cNvSpPr/>
            <p:nvPr/>
          </p:nvSpPr>
          <p:spPr>
            <a:xfrm>
              <a:off x="2339752" y="980728"/>
              <a:ext cx="1512168" cy="2004181"/>
            </a:xfrm>
            <a:prstGeom prst="snip2Same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112" b="1" dirty="0">
                <a:solidFill>
                  <a:schemeClr val="tx1"/>
                </a:solidFill>
                <a:latin typeface="微軟正黑體" panose="020B0604030504040204" pitchFamily="34" charset="-120"/>
                <a:ea typeface="微軟正黑體" panose="020B0604030504040204" pitchFamily="34" charset="-120"/>
              </a:endParaRPr>
            </a:p>
          </p:txBody>
        </p:sp>
        <p:sp>
          <p:nvSpPr>
            <p:cNvPr id="182302" name="文字方塊 12"/>
            <p:cNvSpPr txBox="1">
              <a:spLocks noChangeArrowheads="1"/>
            </p:cNvSpPr>
            <p:nvPr/>
          </p:nvSpPr>
          <p:spPr bwMode="auto">
            <a:xfrm>
              <a:off x="2312050" y="1335982"/>
              <a:ext cx="1567576" cy="172068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119" b="1">
                  <a:latin typeface="微軟正黑體" panose="020B0604030504040204" pitchFamily="34" charset="-120"/>
                  <a:ea typeface="微軟正黑體" panose="020B0604030504040204" pitchFamily="34" charset="-120"/>
                </a:rPr>
                <a:t>須檢附</a:t>
              </a:r>
              <a:endParaRPr lang="en-US" altLang="zh-TW" sz="2119" b="1" dirty="0">
                <a:latin typeface="微軟正黑體" panose="020B0604030504040204" pitchFamily="34" charset="-120"/>
                <a:ea typeface="微軟正黑體" panose="020B0604030504040204" pitchFamily="34" charset="-120"/>
              </a:endParaRPr>
            </a:p>
            <a:p>
              <a:pPr algn="ctr" eaLnBrk="1" hangingPunct="1"/>
              <a:r>
                <a:rPr lang="zh-TW" altLang="en-US" sz="2119" b="1">
                  <a:latin typeface="微軟正黑體" panose="020B0604030504040204" pitchFamily="34" charset="-120"/>
                  <a:ea typeface="微軟正黑體" panose="020B0604030504040204" pitchFamily="34" charset="-120"/>
                </a:rPr>
                <a:t>身分證明</a:t>
              </a:r>
              <a:endParaRPr lang="en-US" altLang="zh-TW" sz="2119" b="1" dirty="0">
                <a:latin typeface="微軟正黑體" panose="020B0604030504040204" pitchFamily="34" charset="-120"/>
                <a:ea typeface="微軟正黑體" panose="020B0604030504040204" pitchFamily="34" charset="-120"/>
              </a:endParaRPr>
            </a:p>
            <a:p>
              <a:pPr algn="ctr" eaLnBrk="1" hangingPunct="1"/>
              <a:r>
                <a:rPr lang="zh-TW" altLang="en-US" sz="2119" b="1">
                  <a:latin typeface="微軟正黑體" panose="020B0604030504040204" pitchFamily="34" charset="-120"/>
                  <a:ea typeface="微軟正黑體" panose="020B0604030504040204" pitchFamily="34" charset="-120"/>
                </a:rPr>
                <a:t>文件學生</a:t>
              </a:r>
              <a:endParaRPr lang="en-US" altLang="zh-TW" sz="2119" b="1" dirty="0">
                <a:latin typeface="微軟正黑體" panose="020B0604030504040204" pitchFamily="34" charset="-120"/>
                <a:ea typeface="微軟正黑體" panose="020B0604030504040204" pitchFamily="34" charset="-120"/>
              </a:endParaRPr>
            </a:p>
            <a:p>
              <a:pPr algn="ctr" eaLnBrk="1" hangingPunct="1"/>
              <a:r>
                <a:rPr lang="zh-TW" altLang="en-US" sz="2119" b="1">
                  <a:latin typeface="微軟正黑體" panose="020B0604030504040204" pitchFamily="34" charset="-120"/>
                  <a:ea typeface="微軟正黑體" panose="020B0604030504040204" pitchFamily="34" charset="-120"/>
                </a:rPr>
                <a:t>資料袋</a:t>
              </a:r>
            </a:p>
          </p:txBody>
        </p:sp>
      </p:grpSp>
      <p:grpSp>
        <p:nvGrpSpPr>
          <p:cNvPr id="182278" name="群組 16"/>
          <p:cNvGrpSpPr>
            <a:grpSpLocks/>
          </p:cNvGrpSpPr>
          <p:nvPr/>
        </p:nvGrpSpPr>
        <p:grpSpPr bwMode="auto">
          <a:xfrm>
            <a:off x="8207905" y="1337734"/>
            <a:ext cx="1410229" cy="1754188"/>
            <a:chOff x="3995936" y="980728"/>
            <a:chExt cx="1733852" cy="2160240"/>
          </a:xfrm>
        </p:grpSpPr>
        <p:grpSp>
          <p:nvGrpSpPr>
            <p:cNvPr id="182292" name="群組 14"/>
            <p:cNvGrpSpPr>
              <a:grpSpLocks/>
            </p:cNvGrpSpPr>
            <p:nvPr/>
          </p:nvGrpSpPr>
          <p:grpSpPr bwMode="auto">
            <a:xfrm>
              <a:off x="3995936" y="980728"/>
              <a:ext cx="1511835" cy="2003517"/>
              <a:chOff x="3995936" y="980728"/>
              <a:chExt cx="1511835" cy="2003517"/>
            </a:xfrm>
          </p:grpSpPr>
          <p:sp>
            <p:nvSpPr>
              <p:cNvPr id="16" name="剪去同側角落矩形 15"/>
              <p:cNvSpPr/>
              <p:nvPr/>
            </p:nvSpPr>
            <p:spPr>
              <a:xfrm>
                <a:off x="3995936" y="980728"/>
                <a:ext cx="1511835" cy="2003517"/>
              </a:xfrm>
              <a:prstGeom prst="snip2Same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112" b="1" dirty="0">
                  <a:solidFill>
                    <a:schemeClr val="tx1"/>
                  </a:solidFill>
                  <a:latin typeface="微軟正黑體" panose="020B0604030504040204" pitchFamily="34" charset="-120"/>
                  <a:ea typeface="微軟正黑體" panose="020B0604030504040204" pitchFamily="34" charset="-120"/>
                </a:endParaRPr>
              </a:p>
            </p:txBody>
          </p:sp>
          <p:sp>
            <p:nvSpPr>
              <p:cNvPr id="142361" name="文字方塊 13"/>
              <p:cNvSpPr txBox="1">
                <a:spLocks noChangeArrowheads="1"/>
              </p:cNvSpPr>
              <p:nvPr/>
            </p:nvSpPr>
            <p:spPr bwMode="auto">
              <a:xfrm>
                <a:off x="4105887" y="1370417"/>
                <a:ext cx="1329992" cy="15762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endParaRPr lang="en-US" altLang="zh-TW" sz="1625" b="1" dirty="0">
                  <a:latin typeface="微軟正黑體" panose="020B0604030504040204" pitchFamily="34" charset="-120"/>
                  <a:ea typeface="微軟正黑體" panose="020B0604030504040204" pitchFamily="34" charset="-120"/>
                </a:endParaRPr>
              </a:p>
              <a:p>
                <a:pPr algn="ctr" eaLnBrk="1" hangingPunct="1">
                  <a:defRPr/>
                </a:pPr>
                <a:r>
                  <a:rPr lang="zh-TW" altLang="en-US" sz="2031" b="1">
                    <a:latin typeface="微軟正黑體" panose="020B0604030504040204" pitchFamily="34" charset="-120"/>
                    <a:ea typeface="微軟正黑體" panose="020B0604030504040204" pitchFamily="34" charset="-120"/>
                  </a:rPr>
                  <a:t>一般生</a:t>
                </a:r>
                <a:endParaRPr lang="en-US" altLang="zh-TW" sz="2031" b="1" dirty="0">
                  <a:latin typeface="微軟正黑體" panose="020B0604030504040204" pitchFamily="34" charset="-120"/>
                  <a:ea typeface="微軟正黑體" panose="020B0604030504040204" pitchFamily="34" charset="-120"/>
                </a:endParaRPr>
              </a:p>
              <a:p>
                <a:pPr algn="ctr" eaLnBrk="1" hangingPunct="1">
                  <a:defRPr/>
                </a:pPr>
                <a:r>
                  <a:rPr lang="zh-TW" altLang="en-US" sz="2031" b="1">
                    <a:latin typeface="微軟正黑體" panose="020B0604030504040204" pitchFamily="34" charset="-120"/>
                    <a:ea typeface="微軟正黑體" panose="020B0604030504040204" pitchFamily="34" charset="-120"/>
                  </a:rPr>
                  <a:t>資料袋</a:t>
                </a:r>
                <a:endParaRPr lang="en-US" altLang="zh-TW" sz="2031" b="1" dirty="0">
                  <a:latin typeface="微軟正黑體" panose="020B0604030504040204" pitchFamily="34" charset="-120"/>
                  <a:ea typeface="微軟正黑體" panose="020B0604030504040204" pitchFamily="34" charset="-120"/>
                </a:endParaRPr>
              </a:p>
              <a:p>
                <a:pPr eaLnBrk="1" hangingPunct="1">
                  <a:defRPr/>
                </a:pPr>
                <a:endParaRPr lang="zh-TW" altLang="en-US" sz="2031" b="1">
                  <a:latin typeface="微軟正黑體" panose="020B0604030504040204" pitchFamily="34" charset="-120"/>
                  <a:ea typeface="微軟正黑體" panose="020B0604030504040204" pitchFamily="34" charset="-120"/>
                </a:endParaRPr>
              </a:p>
            </p:txBody>
          </p:sp>
        </p:grpSp>
        <p:grpSp>
          <p:nvGrpSpPr>
            <p:cNvPr id="182293" name="群組 18"/>
            <p:cNvGrpSpPr>
              <a:grpSpLocks/>
            </p:cNvGrpSpPr>
            <p:nvPr/>
          </p:nvGrpSpPr>
          <p:grpSpPr bwMode="auto">
            <a:xfrm>
              <a:off x="4114345" y="1046383"/>
              <a:ext cx="1513948" cy="2003517"/>
              <a:chOff x="3994628" y="980398"/>
              <a:chExt cx="1513948" cy="2003517"/>
            </a:xfrm>
          </p:grpSpPr>
          <p:sp>
            <p:nvSpPr>
              <p:cNvPr id="20" name="剪去同側角落矩形 19"/>
              <p:cNvSpPr/>
              <p:nvPr/>
            </p:nvSpPr>
            <p:spPr>
              <a:xfrm>
                <a:off x="3994628" y="980398"/>
                <a:ext cx="1513948" cy="2003517"/>
              </a:xfrm>
              <a:prstGeom prst="snip2Same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112" b="1" dirty="0">
                  <a:solidFill>
                    <a:schemeClr val="tx1"/>
                  </a:solidFill>
                  <a:latin typeface="微軟正黑體" panose="020B0604030504040204" pitchFamily="34" charset="-120"/>
                  <a:ea typeface="微軟正黑體" panose="020B0604030504040204" pitchFamily="34" charset="-120"/>
                </a:endParaRPr>
              </a:p>
            </p:txBody>
          </p:sp>
          <p:sp>
            <p:nvSpPr>
              <p:cNvPr id="142359" name="文字方塊 20"/>
              <p:cNvSpPr txBox="1">
                <a:spLocks noChangeArrowheads="1"/>
              </p:cNvSpPr>
              <p:nvPr/>
            </p:nvSpPr>
            <p:spPr bwMode="auto">
              <a:xfrm>
                <a:off x="4106695" y="1370087"/>
                <a:ext cx="1329990" cy="15762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endParaRPr lang="en-US" altLang="zh-TW" sz="1625" b="1" dirty="0">
                  <a:latin typeface="微軟正黑體" panose="020B0604030504040204" pitchFamily="34" charset="-120"/>
                  <a:ea typeface="微軟正黑體" panose="020B0604030504040204" pitchFamily="34" charset="-120"/>
                </a:endParaRPr>
              </a:p>
              <a:p>
                <a:pPr algn="ctr" eaLnBrk="1" hangingPunct="1">
                  <a:defRPr/>
                </a:pPr>
                <a:r>
                  <a:rPr lang="zh-TW" altLang="en-US" sz="2031" b="1">
                    <a:latin typeface="微軟正黑體" panose="020B0604030504040204" pitchFamily="34" charset="-120"/>
                    <a:ea typeface="微軟正黑體" panose="020B0604030504040204" pitchFamily="34" charset="-120"/>
                  </a:rPr>
                  <a:t>一般生</a:t>
                </a:r>
                <a:endParaRPr lang="en-US" altLang="zh-TW" sz="2031" b="1" dirty="0">
                  <a:latin typeface="微軟正黑體" panose="020B0604030504040204" pitchFamily="34" charset="-120"/>
                  <a:ea typeface="微軟正黑體" panose="020B0604030504040204" pitchFamily="34" charset="-120"/>
                </a:endParaRPr>
              </a:p>
              <a:p>
                <a:pPr algn="ctr" eaLnBrk="1" hangingPunct="1">
                  <a:defRPr/>
                </a:pPr>
                <a:r>
                  <a:rPr lang="zh-TW" altLang="en-US" sz="2031" b="1">
                    <a:latin typeface="微軟正黑體" panose="020B0604030504040204" pitchFamily="34" charset="-120"/>
                    <a:ea typeface="微軟正黑體" panose="020B0604030504040204" pitchFamily="34" charset="-120"/>
                  </a:rPr>
                  <a:t>資料袋</a:t>
                </a:r>
                <a:endParaRPr lang="en-US" altLang="zh-TW" sz="2031" b="1" dirty="0">
                  <a:latin typeface="微軟正黑體" panose="020B0604030504040204" pitchFamily="34" charset="-120"/>
                  <a:ea typeface="微軟正黑體" panose="020B0604030504040204" pitchFamily="34" charset="-120"/>
                </a:endParaRPr>
              </a:p>
              <a:p>
                <a:pPr eaLnBrk="1" hangingPunct="1">
                  <a:defRPr/>
                </a:pPr>
                <a:endParaRPr lang="zh-TW" altLang="en-US" sz="2031" b="1">
                  <a:latin typeface="微軟正黑體" panose="020B0604030504040204" pitchFamily="34" charset="-120"/>
                  <a:ea typeface="微軟正黑體" panose="020B0604030504040204" pitchFamily="34" charset="-120"/>
                </a:endParaRPr>
              </a:p>
            </p:txBody>
          </p:sp>
        </p:grpSp>
        <p:grpSp>
          <p:nvGrpSpPr>
            <p:cNvPr id="182294" name="群組 21"/>
            <p:cNvGrpSpPr>
              <a:grpSpLocks/>
            </p:cNvGrpSpPr>
            <p:nvPr/>
          </p:nvGrpSpPr>
          <p:grpSpPr bwMode="auto">
            <a:xfrm>
              <a:off x="4217954" y="1137451"/>
              <a:ext cx="1511834" cy="2003517"/>
              <a:chOff x="3996270" y="981392"/>
              <a:chExt cx="1511834" cy="2003517"/>
            </a:xfrm>
          </p:grpSpPr>
          <p:sp>
            <p:nvSpPr>
              <p:cNvPr id="23" name="剪去同側角落矩形 22"/>
              <p:cNvSpPr/>
              <p:nvPr/>
            </p:nvSpPr>
            <p:spPr>
              <a:xfrm>
                <a:off x="3996270" y="981392"/>
                <a:ext cx="1511834" cy="2003517"/>
              </a:xfrm>
              <a:prstGeom prst="snip2Same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112" b="1" dirty="0">
                  <a:solidFill>
                    <a:schemeClr val="tx1"/>
                  </a:solidFill>
                  <a:latin typeface="微軟正黑體" panose="020B0604030504040204" pitchFamily="34" charset="-120"/>
                  <a:ea typeface="微軟正黑體" panose="020B0604030504040204" pitchFamily="34" charset="-120"/>
                </a:endParaRPr>
              </a:p>
            </p:txBody>
          </p:sp>
          <p:sp>
            <p:nvSpPr>
              <p:cNvPr id="142357" name="文字方塊 23"/>
              <p:cNvSpPr txBox="1">
                <a:spLocks noChangeArrowheads="1"/>
              </p:cNvSpPr>
              <p:nvPr/>
            </p:nvSpPr>
            <p:spPr bwMode="auto">
              <a:xfrm>
                <a:off x="4106223" y="1371081"/>
                <a:ext cx="1329991" cy="15762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endParaRPr lang="en-US" altLang="zh-TW" sz="1625" b="1" dirty="0">
                  <a:latin typeface="微軟正黑體" panose="020B0604030504040204" pitchFamily="34" charset="-120"/>
                  <a:ea typeface="微軟正黑體" panose="020B0604030504040204" pitchFamily="34" charset="-120"/>
                </a:endParaRPr>
              </a:p>
              <a:p>
                <a:pPr algn="ctr" eaLnBrk="1" hangingPunct="1">
                  <a:defRPr/>
                </a:pPr>
                <a:r>
                  <a:rPr lang="zh-TW" altLang="en-US" sz="2031" b="1">
                    <a:latin typeface="微軟正黑體" panose="020B0604030504040204" pitchFamily="34" charset="-120"/>
                    <a:ea typeface="微軟正黑體" panose="020B0604030504040204" pitchFamily="34" charset="-120"/>
                  </a:rPr>
                  <a:t>一般生</a:t>
                </a:r>
                <a:endParaRPr lang="en-US" altLang="zh-TW" sz="2031" b="1" dirty="0">
                  <a:latin typeface="微軟正黑體" panose="020B0604030504040204" pitchFamily="34" charset="-120"/>
                  <a:ea typeface="微軟正黑體" panose="020B0604030504040204" pitchFamily="34" charset="-120"/>
                </a:endParaRPr>
              </a:p>
              <a:p>
                <a:pPr algn="ctr" eaLnBrk="1" hangingPunct="1">
                  <a:defRPr/>
                </a:pPr>
                <a:r>
                  <a:rPr lang="zh-TW" altLang="en-US" sz="2031" b="1">
                    <a:latin typeface="微軟正黑體" panose="020B0604030504040204" pitchFamily="34" charset="-120"/>
                    <a:ea typeface="微軟正黑體" panose="020B0604030504040204" pitchFamily="34" charset="-120"/>
                  </a:rPr>
                  <a:t>資料袋</a:t>
                </a:r>
                <a:endParaRPr lang="en-US" altLang="zh-TW" sz="2031" b="1" dirty="0">
                  <a:latin typeface="微軟正黑體" panose="020B0604030504040204" pitchFamily="34" charset="-120"/>
                  <a:ea typeface="微軟正黑體" panose="020B0604030504040204" pitchFamily="34" charset="-120"/>
                </a:endParaRPr>
              </a:p>
              <a:p>
                <a:pPr eaLnBrk="1" hangingPunct="1">
                  <a:defRPr/>
                </a:pPr>
                <a:endParaRPr lang="zh-TW" altLang="en-US" sz="2031" b="1">
                  <a:latin typeface="微軟正黑體" panose="020B0604030504040204" pitchFamily="34" charset="-120"/>
                  <a:ea typeface="微軟正黑體" panose="020B0604030504040204" pitchFamily="34" charset="-120"/>
                </a:endParaRPr>
              </a:p>
            </p:txBody>
          </p:sp>
        </p:grpSp>
      </p:grpSp>
      <p:sp>
        <p:nvSpPr>
          <p:cNvPr id="26" name="文字方塊 25"/>
          <p:cNvSpPr txBox="1"/>
          <p:nvPr/>
        </p:nvSpPr>
        <p:spPr>
          <a:xfrm>
            <a:off x="1202404" y="1713600"/>
            <a:ext cx="3536417" cy="2695610"/>
          </a:xfrm>
          <a:prstGeom prst="rect">
            <a:avLst/>
          </a:prstGeom>
          <a:noFill/>
        </p:spPr>
        <p:txBody>
          <a:bodyPr wrap="none">
            <a:spAutoFit/>
          </a:bodyPr>
          <a:lstStyle/>
          <a:p>
            <a:pPr>
              <a:lnSpc>
                <a:spcPts val="2925"/>
              </a:lnSpc>
              <a:defRPr/>
            </a:pPr>
            <a:r>
              <a:rPr lang="zh-TW" altLang="zh-TW" sz="2000" spc="41" dirty="0">
                <a:latin typeface="Arial" charset="0"/>
                <a:ea typeface="文鼎新粗黑" panose="02010609010101010101" pitchFamily="49" charset="-120"/>
              </a:rPr>
              <a:t>＊</a:t>
            </a:r>
            <a:r>
              <a:rPr lang="en-US" altLang="zh-TW" sz="2000" spc="41" dirty="0">
                <a:latin typeface="Arial" charset="0"/>
                <a:ea typeface="文鼎新粗黑" panose="02010609010101010101" pitchFamily="49" charset="-120"/>
              </a:rPr>
              <a:t>A05</a:t>
            </a:r>
            <a:r>
              <a:rPr lang="zh-TW" altLang="zh-TW" sz="2000" spc="41" dirty="0">
                <a:latin typeface="Arial" charset="0"/>
                <a:ea typeface="文鼎新粗黑" panose="02010609010101010101" pitchFamily="49" charset="-120"/>
              </a:rPr>
              <a:t>報名人數總表</a:t>
            </a:r>
            <a:endParaRPr lang="en-US" altLang="zh-TW" sz="2000" spc="41" dirty="0">
              <a:latin typeface="Arial" charset="0"/>
              <a:ea typeface="文鼎新粗黑" panose="02010609010101010101" pitchFamily="49" charset="-120"/>
            </a:endParaRPr>
          </a:p>
          <a:p>
            <a:pPr>
              <a:lnSpc>
                <a:spcPts val="2925"/>
              </a:lnSpc>
              <a:defRPr/>
            </a:pPr>
            <a:r>
              <a:rPr lang="zh-TW" altLang="zh-TW" sz="2000" spc="41" dirty="0">
                <a:latin typeface="Arial" charset="0"/>
                <a:ea typeface="文鼎新粗黑" panose="02010609010101010101" pitchFamily="49" charset="-120"/>
              </a:rPr>
              <a:t>＊</a:t>
            </a:r>
            <a:r>
              <a:rPr lang="en-US" altLang="zh-TW" sz="2000" spc="41" dirty="0">
                <a:latin typeface="Arial" charset="0"/>
                <a:ea typeface="文鼎新粗黑" panose="02010609010101010101" pitchFamily="49" charset="-120"/>
              </a:rPr>
              <a:t>A06</a:t>
            </a:r>
            <a:r>
              <a:rPr lang="zh-TW" altLang="zh-TW" sz="2000" spc="41" dirty="0">
                <a:latin typeface="Arial" charset="0"/>
                <a:ea typeface="文鼎新粗黑" panose="02010609010101010101" pitchFamily="49" charset="-120"/>
              </a:rPr>
              <a:t>報名學生名冊</a:t>
            </a:r>
            <a:endParaRPr lang="en-US" altLang="zh-TW" sz="2000" spc="41" dirty="0">
              <a:latin typeface="Arial" charset="0"/>
              <a:ea typeface="文鼎新粗黑" panose="02010609010101010101" pitchFamily="49" charset="-120"/>
            </a:endParaRPr>
          </a:p>
          <a:p>
            <a:pPr>
              <a:lnSpc>
                <a:spcPts val="2925"/>
              </a:lnSpc>
              <a:defRPr/>
            </a:pPr>
            <a:r>
              <a:rPr lang="zh-TW" altLang="zh-TW" sz="2000" spc="41" dirty="0">
                <a:latin typeface="Arial" charset="0"/>
                <a:ea typeface="文鼎新粗黑" panose="02010609010101010101" pitchFamily="49" charset="-120"/>
              </a:rPr>
              <a:t>＊</a:t>
            </a:r>
            <a:r>
              <a:rPr lang="en-US" altLang="zh-TW" sz="2000" spc="41" dirty="0">
                <a:latin typeface="Arial" charset="0"/>
                <a:ea typeface="文鼎新粗黑" panose="02010609010101010101" pitchFamily="49" charset="-120"/>
              </a:rPr>
              <a:t>A07</a:t>
            </a:r>
            <a:r>
              <a:rPr lang="zh-TW" altLang="en-US" sz="2000" spc="41" dirty="0">
                <a:latin typeface="Arial" charset="0"/>
                <a:ea typeface="文鼎新粗黑" panose="02010609010101010101" pitchFamily="49" charset="-120"/>
              </a:rPr>
              <a:t>需</a:t>
            </a:r>
            <a:r>
              <a:rPr lang="zh-TW" altLang="zh-TW" sz="2000" spc="41" dirty="0">
                <a:latin typeface="Arial" charset="0"/>
                <a:ea typeface="文鼎新粗黑" panose="02010609010101010101" pitchFamily="49" charset="-120"/>
              </a:rPr>
              <a:t>附證明文件學生名冊</a:t>
            </a:r>
            <a:endParaRPr lang="en-US" altLang="zh-TW" sz="2000" spc="41" dirty="0">
              <a:latin typeface="Arial" charset="0"/>
              <a:ea typeface="文鼎新粗黑" panose="02010609010101010101" pitchFamily="49" charset="-120"/>
            </a:endParaRPr>
          </a:p>
          <a:p>
            <a:pPr>
              <a:lnSpc>
                <a:spcPts val="2925"/>
              </a:lnSpc>
              <a:defRPr/>
            </a:pPr>
            <a:r>
              <a:rPr lang="zh-TW" altLang="zh-TW" sz="2000" spc="41" dirty="0">
                <a:latin typeface="Arial" charset="0"/>
                <a:ea typeface="文鼎新粗黑" panose="02010609010101010101" pitchFamily="49" charset="-120"/>
              </a:rPr>
              <a:t>＊</a:t>
            </a:r>
            <a:r>
              <a:rPr lang="en-US" altLang="zh-TW" sz="2000" spc="41" dirty="0">
                <a:latin typeface="Arial" charset="0"/>
                <a:ea typeface="文鼎新粗黑" panose="02010609010101010101" pitchFamily="49" charset="-120"/>
              </a:rPr>
              <a:t>A09</a:t>
            </a:r>
            <a:r>
              <a:rPr lang="zh-TW" altLang="zh-TW" sz="2000" spc="41" dirty="0">
                <a:latin typeface="Arial" charset="0"/>
                <a:ea typeface="文鼎新粗黑" panose="02010609010101010101" pitchFamily="49" charset="-120"/>
              </a:rPr>
              <a:t>報名費試算表</a:t>
            </a:r>
            <a:endParaRPr lang="en-US" altLang="zh-TW" sz="2000" spc="41" dirty="0">
              <a:latin typeface="Arial" charset="0"/>
              <a:ea typeface="文鼎新粗黑" panose="02010609010101010101" pitchFamily="49" charset="-120"/>
            </a:endParaRPr>
          </a:p>
          <a:p>
            <a:pPr>
              <a:lnSpc>
                <a:spcPts val="2925"/>
              </a:lnSpc>
              <a:defRPr/>
            </a:pPr>
            <a:r>
              <a:rPr lang="zh-TW" altLang="zh-TW" sz="2000" spc="41" dirty="0">
                <a:latin typeface="Arial" charset="0"/>
                <a:ea typeface="文鼎新粗黑" panose="02010609010101010101" pitchFamily="49" charset="-120"/>
              </a:rPr>
              <a:t>＊</a:t>
            </a:r>
            <a:r>
              <a:rPr lang="en-US" altLang="zh-TW" sz="2000" spc="41" dirty="0">
                <a:latin typeface="Arial" charset="0"/>
                <a:ea typeface="文鼎新粗黑" panose="02010609010101010101" pitchFamily="49" charset="-120"/>
              </a:rPr>
              <a:t>A10</a:t>
            </a:r>
            <a:r>
              <a:rPr lang="zh-TW" altLang="zh-TW" sz="2000" spc="41" dirty="0">
                <a:latin typeface="Arial" charset="0"/>
                <a:ea typeface="文鼎新粗黑" panose="02010609010101010101" pitchFamily="49" charset="-120"/>
              </a:rPr>
              <a:t>報名費優待生名冊</a:t>
            </a:r>
            <a:endParaRPr lang="en-US" altLang="zh-TW" sz="2000" spc="41" dirty="0">
              <a:latin typeface="Arial" charset="0"/>
              <a:ea typeface="文鼎新粗黑" panose="02010609010101010101" pitchFamily="49" charset="-120"/>
            </a:endParaRPr>
          </a:p>
          <a:p>
            <a:pPr>
              <a:lnSpc>
                <a:spcPts val="2925"/>
              </a:lnSpc>
              <a:defRPr/>
            </a:pPr>
            <a:r>
              <a:rPr lang="zh-TW" altLang="zh-TW" sz="2000" spc="41" dirty="0">
                <a:latin typeface="Arial" charset="0"/>
                <a:ea typeface="文鼎新粗黑" panose="02010609010101010101" pitchFamily="49" charset="-120"/>
              </a:rPr>
              <a:t>＊</a:t>
            </a:r>
            <a:r>
              <a:rPr lang="en-US" altLang="zh-TW" sz="2000" spc="41" dirty="0" smtClean="0">
                <a:latin typeface="Arial" charset="0"/>
                <a:ea typeface="文鼎新粗黑" panose="02010609010101010101" pitchFamily="49" charset="-120"/>
              </a:rPr>
              <a:t>A12</a:t>
            </a:r>
            <a:r>
              <a:rPr lang="zh-TW" altLang="en-US" sz="2000" spc="41" dirty="0" smtClean="0">
                <a:latin typeface="Arial" charset="0"/>
                <a:ea typeface="文鼎新粗黑" panose="02010609010101010101" pitchFamily="49" charset="-120"/>
              </a:rPr>
              <a:t>異常原因總表</a:t>
            </a:r>
            <a:endParaRPr lang="en-US" altLang="zh-TW" sz="2000" spc="41" dirty="0" smtClean="0">
              <a:latin typeface="Arial" charset="0"/>
              <a:ea typeface="文鼎新粗黑" panose="02010609010101010101" pitchFamily="49" charset="-120"/>
            </a:endParaRPr>
          </a:p>
          <a:p>
            <a:pPr>
              <a:lnSpc>
                <a:spcPts val="2925"/>
              </a:lnSpc>
              <a:defRPr/>
            </a:pPr>
            <a:r>
              <a:rPr lang="zh-TW" altLang="en-US" sz="2000" spc="41" dirty="0" smtClean="0">
                <a:latin typeface="Arial" charset="0"/>
                <a:ea typeface="文鼎新粗黑" panose="02010609010101010101" pitchFamily="49" charset="-120"/>
              </a:rPr>
              <a:t>＊</a:t>
            </a:r>
            <a:r>
              <a:rPr lang="en-US" altLang="zh-TW" sz="2000" spc="41" dirty="0" smtClean="0">
                <a:latin typeface="Arial" charset="0"/>
                <a:ea typeface="文鼎新粗黑" panose="02010609010101010101" pitchFamily="49" charset="-120"/>
              </a:rPr>
              <a:t>A14</a:t>
            </a:r>
            <a:r>
              <a:rPr lang="zh-TW" altLang="en-US" sz="2000" spc="41" dirty="0" smtClean="0">
                <a:latin typeface="Arial" charset="0"/>
                <a:ea typeface="文鼎新粗黑" panose="02010609010101010101" pitchFamily="49" charset="-120"/>
              </a:rPr>
              <a:t>不需附證明文件名冊</a:t>
            </a:r>
            <a:endParaRPr lang="zh-TW" altLang="en-US" sz="2800" dirty="0">
              <a:latin typeface="Arial" charset="0"/>
            </a:endParaRPr>
          </a:p>
        </p:txBody>
      </p:sp>
      <p:sp>
        <p:nvSpPr>
          <p:cNvPr id="28" name="右大括弧 27"/>
          <p:cNvSpPr/>
          <p:nvPr/>
        </p:nvSpPr>
        <p:spPr>
          <a:xfrm>
            <a:off x="4699530" y="1681692"/>
            <a:ext cx="467783" cy="2442104"/>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sz="2119"/>
          </a:p>
        </p:txBody>
      </p:sp>
      <p:sp>
        <p:nvSpPr>
          <p:cNvPr id="29" name="向下箭號 28"/>
          <p:cNvSpPr/>
          <p:nvPr/>
        </p:nvSpPr>
        <p:spPr>
          <a:xfrm>
            <a:off x="7327372" y="3533909"/>
            <a:ext cx="620845" cy="40931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119"/>
          </a:p>
        </p:txBody>
      </p:sp>
      <p:sp>
        <p:nvSpPr>
          <p:cNvPr id="182282" name="文字方塊 29"/>
          <p:cNvSpPr txBox="1">
            <a:spLocks noChangeArrowheads="1"/>
          </p:cNvSpPr>
          <p:nvPr/>
        </p:nvSpPr>
        <p:spPr bwMode="auto">
          <a:xfrm>
            <a:off x="5774400" y="3164152"/>
            <a:ext cx="409310" cy="54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925" b="1" dirty="0"/>
              <a:t>1</a:t>
            </a:r>
            <a:endParaRPr lang="zh-TW" altLang="en-US" sz="2925" b="1"/>
          </a:p>
        </p:txBody>
      </p:sp>
      <p:sp>
        <p:nvSpPr>
          <p:cNvPr id="34" name="橢圓 33"/>
          <p:cNvSpPr/>
          <p:nvPr/>
        </p:nvSpPr>
        <p:spPr>
          <a:xfrm>
            <a:off x="8729003" y="3195110"/>
            <a:ext cx="467783" cy="46778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119"/>
          </a:p>
        </p:txBody>
      </p:sp>
      <p:sp>
        <p:nvSpPr>
          <p:cNvPr id="35" name="橢圓 34"/>
          <p:cNvSpPr/>
          <p:nvPr/>
        </p:nvSpPr>
        <p:spPr>
          <a:xfrm>
            <a:off x="7404763" y="2945740"/>
            <a:ext cx="467783" cy="46778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119"/>
          </a:p>
        </p:txBody>
      </p:sp>
      <p:sp>
        <p:nvSpPr>
          <p:cNvPr id="182285" name="文字方塊 35"/>
          <p:cNvSpPr txBox="1">
            <a:spLocks noChangeArrowheads="1"/>
          </p:cNvSpPr>
          <p:nvPr/>
        </p:nvSpPr>
        <p:spPr bwMode="auto">
          <a:xfrm>
            <a:off x="7433999" y="2902744"/>
            <a:ext cx="409310" cy="54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925" b="1" dirty="0"/>
              <a:t>2</a:t>
            </a:r>
            <a:endParaRPr lang="zh-TW" altLang="en-US" sz="2925" b="1"/>
          </a:p>
        </p:txBody>
      </p:sp>
      <p:sp>
        <p:nvSpPr>
          <p:cNvPr id="182286" name="文字方塊 36"/>
          <p:cNvSpPr txBox="1">
            <a:spLocks noChangeArrowheads="1"/>
          </p:cNvSpPr>
          <p:nvPr/>
        </p:nvSpPr>
        <p:spPr bwMode="auto">
          <a:xfrm>
            <a:off x="8790915" y="3138356"/>
            <a:ext cx="409310" cy="54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925" b="1" dirty="0"/>
              <a:t>3</a:t>
            </a:r>
            <a:endParaRPr lang="zh-TW" altLang="en-US" sz="2925" b="1"/>
          </a:p>
        </p:txBody>
      </p:sp>
      <p:pic>
        <p:nvPicPr>
          <p:cNvPr id="182289" name="Picture 5" descr="C:\Users\ZACHARY\Desktop\2012517纸箱.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864" y="3943218"/>
            <a:ext cx="4560888"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2"/>
          <p:cNvSpPr/>
          <p:nvPr/>
        </p:nvSpPr>
        <p:spPr>
          <a:xfrm rot="20260069">
            <a:off x="6407283" y="5320772"/>
            <a:ext cx="873654" cy="271727"/>
          </a:xfrm>
          <a:custGeom>
            <a:avLst/>
            <a:gdLst>
              <a:gd name="connsiteX0" fmla="*/ 0 w 676685"/>
              <a:gd name="connsiteY0" fmla="*/ 0 h 280219"/>
              <a:gd name="connsiteX1" fmla="*/ 676685 w 676685"/>
              <a:gd name="connsiteY1" fmla="*/ 0 h 280219"/>
              <a:gd name="connsiteX2" fmla="*/ 676685 w 676685"/>
              <a:gd name="connsiteY2" fmla="*/ 280219 h 280219"/>
              <a:gd name="connsiteX3" fmla="*/ 0 w 676685"/>
              <a:gd name="connsiteY3" fmla="*/ 280219 h 280219"/>
              <a:gd name="connsiteX4" fmla="*/ 0 w 676685"/>
              <a:gd name="connsiteY4" fmla="*/ 0 h 280219"/>
              <a:gd name="connsiteX0" fmla="*/ 0 w 693497"/>
              <a:gd name="connsiteY0" fmla="*/ 0 h 280219"/>
              <a:gd name="connsiteX1" fmla="*/ 676685 w 693497"/>
              <a:gd name="connsiteY1" fmla="*/ 0 h 280219"/>
              <a:gd name="connsiteX2" fmla="*/ 693497 w 693497"/>
              <a:gd name="connsiteY2" fmla="*/ 239292 h 280219"/>
              <a:gd name="connsiteX3" fmla="*/ 0 w 693497"/>
              <a:gd name="connsiteY3" fmla="*/ 280219 h 280219"/>
              <a:gd name="connsiteX4" fmla="*/ 0 w 693497"/>
              <a:gd name="connsiteY4" fmla="*/ 0 h 280219"/>
              <a:gd name="connsiteX0" fmla="*/ 0 w 751717"/>
              <a:gd name="connsiteY0" fmla="*/ 0 h 280219"/>
              <a:gd name="connsiteX1" fmla="*/ 751717 w 751717"/>
              <a:gd name="connsiteY1" fmla="*/ 30822 h 280219"/>
              <a:gd name="connsiteX2" fmla="*/ 693497 w 751717"/>
              <a:gd name="connsiteY2" fmla="*/ 239292 h 280219"/>
              <a:gd name="connsiteX3" fmla="*/ 0 w 751717"/>
              <a:gd name="connsiteY3" fmla="*/ 280219 h 280219"/>
              <a:gd name="connsiteX4" fmla="*/ 0 w 751717"/>
              <a:gd name="connsiteY4" fmla="*/ 0 h 280219"/>
              <a:gd name="connsiteX0" fmla="*/ 39342 w 751717"/>
              <a:gd name="connsiteY0" fmla="*/ 9256 h 249397"/>
              <a:gd name="connsiteX1" fmla="*/ 751717 w 751717"/>
              <a:gd name="connsiteY1" fmla="*/ 0 h 249397"/>
              <a:gd name="connsiteX2" fmla="*/ 693497 w 751717"/>
              <a:gd name="connsiteY2" fmla="*/ 208470 h 249397"/>
              <a:gd name="connsiteX3" fmla="*/ 0 w 751717"/>
              <a:gd name="connsiteY3" fmla="*/ 249397 h 249397"/>
              <a:gd name="connsiteX4" fmla="*/ 39342 w 751717"/>
              <a:gd name="connsiteY4" fmla="*/ 9256 h 249397"/>
              <a:gd name="connsiteX0" fmla="*/ 107921 w 820296"/>
              <a:gd name="connsiteY0" fmla="*/ 9256 h 261086"/>
              <a:gd name="connsiteX1" fmla="*/ 820296 w 820296"/>
              <a:gd name="connsiteY1" fmla="*/ 0 h 261086"/>
              <a:gd name="connsiteX2" fmla="*/ 762076 w 820296"/>
              <a:gd name="connsiteY2" fmla="*/ 208470 h 261086"/>
              <a:gd name="connsiteX3" fmla="*/ 0 w 820296"/>
              <a:gd name="connsiteY3" fmla="*/ 261086 h 261086"/>
              <a:gd name="connsiteX4" fmla="*/ 107921 w 820296"/>
              <a:gd name="connsiteY4" fmla="*/ 9256 h 261086"/>
              <a:gd name="connsiteX0" fmla="*/ 125215 w 820296"/>
              <a:gd name="connsiteY0" fmla="*/ 64192 h 261086"/>
              <a:gd name="connsiteX1" fmla="*/ 820296 w 820296"/>
              <a:gd name="connsiteY1" fmla="*/ 0 h 261086"/>
              <a:gd name="connsiteX2" fmla="*/ 762076 w 820296"/>
              <a:gd name="connsiteY2" fmla="*/ 208470 h 261086"/>
              <a:gd name="connsiteX3" fmla="*/ 0 w 820296"/>
              <a:gd name="connsiteY3" fmla="*/ 261086 h 261086"/>
              <a:gd name="connsiteX4" fmla="*/ 125215 w 820296"/>
              <a:gd name="connsiteY4" fmla="*/ 64192 h 261086"/>
              <a:gd name="connsiteX0" fmla="*/ 125215 w 820296"/>
              <a:gd name="connsiteY0" fmla="*/ 64192 h 261086"/>
              <a:gd name="connsiteX1" fmla="*/ 820296 w 820296"/>
              <a:gd name="connsiteY1" fmla="*/ 0 h 261086"/>
              <a:gd name="connsiteX2" fmla="*/ 726753 w 820296"/>
              <a:gd name="connsiteY2" fmla="*/ 178016 h 261086"/>
              <a:gd name="connsiteX3" fmla="*/ 0 w 820296"/>
              <a:gd name="connsiteY3" fmla="*/ 261086 h 261086"/>
              <a:gd name="connsiteX4" fmla="*/ 125215 w 820296"/>
              <a:gd name="connsiteY4" fmla="*/ 64192 h 261086"/>
              <a:gd name="connsiteX0" fmla="*/ 125215 w 836740"/>
              <a:gd name="connsiteY0" fmla="*/ 65408 h 262302"/>
              <a:gd name="connsiteX1" fmla="*/ 836740 w 836740"/>
              <a:gd name="connsiteY1" fmla="*/ 0 h 262302"/>
              <a:gd name="connsiteX2" fmla="*/ 726753 w 836740"/>
              <a:gd name="connsiteY2" fmla="*/ 179232 h 262302"/>
              <a:gd name="connsiteX3" fmla="*/ 0 w 836740"/>
              <a:gd name="connsiteY3" fmla="*/ 262302 h 262302"/>
              <a:gd name="connsiteX4" fmla="*/ 125215 w 836740"/>
              <a:gd name="connsiteY4" fmla="*/ 65408 h 262302"/>
              <a:gd name="connsiteX0" fmla="*/ 97930 w 836740"/>
              <a:gd name="connsiteY0" fmla="*/ 54199 h 262302"/>
              <a:gd name="connsiteX1" fmla="*/ 836740 w 836740"/>
              <a:gd name="connsiteY1" fmla="*/ 0 h 262302"/>
              <a:gd name="connsiteX2" fmla="*/ 726753 w 836740"/>
              <a:gd name="connsiteY2" fmla="*/ 179232 h 262302"/>
              <a:gd name="connsiteX3" fmla="*/ 0 w 836740"/>
              <a:gd name="connsiteY3" fmla="*/ 262302 h 262302"/>
              <a:gd name="connsiteX4" fmla="*/ 97930 w 836740"/>
              <a:gd name="connsiteY4" fmla="*/ 54199 h 262302"/>
              <a:gd name="connsiteX0" fmla="*/ 67843 w 806653"/>
              <a:gd name="connsiteY0" fmla="*/ 54199 h 266689"/>
              <a:gd name="connsiteX1" fmla="*/ 806653 w 806653"/>
              <a:gd name="connsiteY1" fmla="*/ 0 h 266689"/>
              <a:gd name="connsiteX2" fmla="*/ 696666 w 806653"/>
              <a:gd name="connsiteY2" fmla="*/ 179232 h 266689"/>
              <a:gd name="connsiteX3" fmla="*/ 0 w 806653"/>
              <a:gd name="connsiteY3" fmla="*/ 266689 h 266689"/>
              <a:gd name="connsiteX4" fmla="*/ 67843 w 806653"/>
              <a:gd name="connsiteY4" fmla="*/ 54199 h 266689"/>
              <a:gd name="connsiteX0" fmla="*/ 69061 w 807871"/>
              <a:gd name="connsiteY0" fmla="*/ 54199 h 250245"/>
              <a:gd name="connsiteX1" fmla="*/ 807871 w 807871"/>
              <a:gd name="connsiteY1" fmla="*/ 0 h 250245"/>
              <a:gd name="connsiteX2" fmla="*/ 697884 w 807871"/>
              <a:gd name="connsiteY2" fmla="*/ 179232 h 250245"/>
              <a:gd name="connsiteX3" fmla="*/ 0 w 807871"/>
              <a:gd name="connsiteY3" fmla="*/ 250245 h 250245"/>
              <a:gd name="connsiteX4" fmla="*/ 69061 w 807871"/>
              <a:gd name="connsiteY4" fmla="*/ 54199 h 250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71" h="250245">
                <a:moveTo>
                  <a:pt x="69061" y="54199"/>
                </a:moveTo>
                <a:lnTo>
                  <a:pt x="807871" y="0"/>
                </a:lnTo>
                <a:lnTo>
                  <a:pt x="697884" y="179232"/>
                </a:lnTo>
                <a:lnTo>
                  <a:pt x="0" y="250245"/>
                </a:lnTo>
                <a:lnTo>
                  <a:pt x="69061" y="54199"/>
                </a:lnTo>
                <a:close/>
              </a:path>
            </a:pathLst>
          </a:custGeom>
          <a:solidFill>
            <a:srgbClr val="94F34F"/>
          </a:solidFill>
          <a:ln>
            <a:solidFill>
              <a:srgbClr val="94F34F"/>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TW" altLang="en-US" sz="2119"/>
          </a:p>
        </p:txBody>
      </p:sp>
      <p:sp>
        <p:nvSpPr>
          <p:cNvPr id="39" name="矩形 3"/>
          <p:cNvSpPr/>
          <p:nvPr/>
        </p:nvSpPr>
        <p:spPr>
          <a:xfrm>
            <a:off x="8161472" y="5276057"/>
            <a:ext cx="799703" cy="546894"/>
          </a:xfrm>
          <a:custGeom>
            <a:avLst/>
            <a:gdLst>
              <a:gd name="connsiteX0" fmla="*/ 0 w 884903"/>
              <a:gd name="connsiteY0" fmla="*/ 0 h 825977"/>
              <a:gd name="connsiteX1" fmla="*/ 884903 w 884903"/>
              <a:gd name="connsiteY1" fmla="*/ 0 h 825977"/>
              <a:gd name="connsiteX2" fmla="*/ 884903 w 884903"/>
              <a:gd name="connsiteY2" fmla="*/ 825977 h 825977"/>
              <a:gd name="connsiteX3" fmla="*/ 0 w 884903"/>
              <a:gd name="connsiteY3" fmla="*/ 825977 h 825977"/>
              <a:gd name="connsiteX4" fmla="*/ 0 w 884903"/>
              <a:gd name="connsiteY4" fmla="*/ 0 h 825977"/>
              <a:gd name="connsiteX0" fmla="*/ 0 w 907026"/>
              <a:gd name="connsiteY0" fmla="*/ 0 h 825977"/>
              <a:gd name="connsiteX1" fmla="*/ 907026 w 907026"/>
              <a:gd name="connsiteY1" fmla="*/ 405581 h 825977"/>
              <a:gd name="connsiteX2" fmla="*/ 884903 w 907026"/>
              <a:gd name="connsiteY2" fmla="*/ 825977 h 825977"/>
              <a:gd name="connsiteX3" fmla="*/ 0 w 907026"/>
              <a:gd name="connsiteY3" fmla="*/ 825977 h 825977"/>
              <a:gd name="connsiteX4" fmla="*/ 0 w 907026"/>
              <a:gd name="connsiteY4" fmla="*/ 0 h 825977"/>
              <a:gd name="connsiteX0" fmla="*/ 22123 w 929149"/>
              <a:gd name="connsiteY0" fmla="*/ 0 h 825977"/>
              <a:gd name="connsiteX1" fmla="*/ 929149 w 929149"/>
              <a:gd name="connsiteY1" fmla="*/ 405581 h 825977"/>
              <a:gd name="connsiteX2" fmla="*/ 907026 w 929149"/>
              <a:gd name="connsiteY2" fmla="*/ 825977 h 825977"/>
              <a:gd name="connsiteX3" fmla="*/ 0 w 929149"/>
              <a:gd name="connsiteY3" fmla="*/ 560506 h 825977"/>
              <a:gd name="connsiteX4" fmla="*/ 22123 w 929149"/>
              <a:gd name="connsiteY4" fmla="*/ 0 h 825977"/>
              <a:gd name="connsiteX0" fmla="*/ 22123 w 929149"/>
              <a:gd name="connsiteY0" fmla="*/ 0 h 1010332"/>
              <a:gd name="connsiteX1" fmla="*/ 929149 w 929149"/>
              <a:gd name="connsiteY1" fmla="*/ 405581 h 1010332"/>
              <a:gd name="connsiteX2" fmla="*/ 855406 w 929149"/>
              <a:gd name="connsiteY2" fmla="*/ 1010332 h 1010332"/>
              <a:gd name="connsiteX3" fmla="*/ 0 w 929149"/>
              <a:gd name="connsiteY3" fmla="*/ 560506 h 1010332"/>
              <a:gd name="connsiteX4" fmla="*/ 22123 w 929149"/>
              <a:gd name="connsiteY4" fmla="*/ 0 h 1010332"/>
              <a:gd name="connsiteX0" fmla="*/ 22123 w 929149"/>
              <a:gd name="connsiteY0" fmla="*/ 0 h 1054977"/>
              <a:gd name="connsiteX1" fmla="*/ 929149 w 929149"/>
              <a:gd name="connsiteY1" fmla="*/ 405581 h 1054977"/>
              <a:gd name="connsiteX2" fmla="*/ 837706 w 929149"/>
              <a:gd name="connsiteY2" fmla="*/ 1054977 h 1054977"/>
              <a:gd name="connsiteX3" fmla="*/ 0 w 929149"/>
              <a:gd name="connsiteY3" fmla="*/ 560506 h 1054977"/>
              <a:gd name="connsiteX4" fmla="*/ 22123 w 929149"/>
              <a:gd name="connsiteY4" fmla="*/ 0 h 1054977"/>
              <a:gd name="connsiteX0" fmla="*/ 22123 w 920300"/>
              <a:gd name="connsiteY0" fmla="*/ 0 h 1054977"/>
              <a:gd name="connsiteX1" fmla="*/ 920300 w 920300"/>
              <a:gd name="connsiteY1" fmla="*/ 528359 h 1054977"/>
              <a:gd name="connsiteX2" fmla="*/ 837706 w 920300"/>
              <a:gd name="connsiteY2" fmla="*/ 1054977 h 1054977"/>
              <a:gd name="connsiteX3" fmla="*/ 0 w 920300"/>
              <a:gd name="connsiteY3" fmla="*/ 560506 h 1054977"/>
              <a:gd name="connsiteX4" fmla="*/ 22123 w 920300"/>
              <a:gd name="connsiteY4" fmla="*/ 0 h 1054977"/>
              <a:gd name="connsiteX0" fmla="*/ 30972 w 920300"/>
              <a:gd name="connsiteY0" fmla="*/ 0 h 921038"/>
              <a:gd name="connsiteX1" fmla="*/ 920300 w 920300"/>
              <a:gd name="connsiteY1" fmla="*/ 394420 h 921038"/>
              <a:gd name="connsiteX2" fmla="*/ 837706 w 920300"/>
              <a:gd name="connsiteY2" fmla="*/ 921038 h 921038"/>
              <a:gd name="connsiteX3" fmla="*/ 0 w 920300"/>
              <a:gd name="connsiteY3" fmla="*/ 426567 h 921038"/>
              <a:gd name="connsiteX4" fmla="*/ 30972 w 920300"/>
              <a:gd name="connsiteY4" fmla="*/ 0 h 921038"/>
              <a:gd name="connsiteX0" fmla="*/ 30972 w 920300"/>
              <a:gd name="connsiteY0" fmla="*/ 0 h 921038"/>
              <a:gd name="connsiteX1" fmla="*/ 920300 w 920300"/>
              <a:gd name="connsiteY1" fmla="*/ 394420 h 921038"/>
              <a:gd name="connsiteX2" fmla="*/ 837706 w 920300"/>
              <a:gd name="connsiteY2" fmla="*/ 921038 h 921038"/>
              <a:gd name="connsiteX3" fmla="*/ 0 w 920300"/>
              <a:gd name="connsiteY3" fmla="*/ 426567 h 921038"/>
              <a:gd name="connsiteX4" fmla="*/ 30972 w 920300"/>
              <a:gd name="connsiteY4" fmla="*/ 0 h 921038"/>
              <a:gd name="connsiteX0" fmla="*/ 30972 w 920300"/>
              <a:gd name="connsiteY0" fmla="*/ 0 h 753613"/>
              <a:gd name="connsiteX1" fmla="*/ 920300 w 920300"/>
              <a:gd name="connsiteY1" fmla="*/ 226995 h 753613"/>
              <a:gd name="connsiteX2" fmla="*/ 837706 w 920300"/>
              <a:gd name="connsiteY2" fmla="*/ 753613 h 753613"/>
              <a:gd name="connsiteX3" fmla="*/ 0 w 920300"/>
              <a:gd name="connsiteY3" fmla="*/ 259142 h 753613"/>
              <a:gd name="connsiteX4" fmla="*/ 30972 w 920300"/>
              <a:gd name="connsiteY4" fmla="*/ 0 h 753613"/>
              <a:gd name="connsiteX0" fmla="*/ 30972 w 920300"/>
              <a:gd name="connsiteY0" fmla="*/ 0 h 753613"/>
              <a:gd name="connsiteX1" fmla="*/ 920300 w 920300"/>
              <a:gd name="connsiteY1" fmla="*/ 226995 h 753613"/>
              <a:gd name="connsiteX2" fmla="*/ 837706 w 920300"/>
              <a:gd name="connsiteY2" fmla="*/ 753613 h 753613"/>
              <a:gd name="connsiteX3" fmla="*/ 0 w 920300"/>
              <a:gd name="connsiteY3" fmla="*/ 259142 h 753613"/>
              <a:gd name="connsiteX4" fmla="*/ 30972 w 920300"/>
              <a:gd name="connsiteY4" fmla="*/ 0 h 753613"/>
              <a:gd name="connsiteX0" fmla="*/ 30972 w 920300"/>
              <a:gd name="connsiteY0" fmla="*/ 0 h 753613"/>
              <a:gd name="connsiteX1" fmla="*/ 920300 w 920300"/>
              <a:gd name="connsiteY1" fmla="*/ 226995 h 753613"/>
              <a:gd name="connsiteX2" fmla="*/ 837706 w 920300"/>
              <a:gd name="connsiteY2" fmla="*/ 753613 h 753613"/>
              <a:gd name="connsiteX3" fmla="*/ 0 w 920300"/>
              <a:gd name="connsiteY3" fmla="*/ 259142 h 753613"/>
              <a:gd name="connsiteX4" fmla="*/ 30972 w 920300"/>
              <a:gd name="connsiteY4" fmla="*/ 0 h 753613"/>
              <a:gd name="connsiteX0" fmla="*/ 30972 w 920300"/>
              <a:gd name="connsiteY0" fmla="*/ 226 h 753839"/>
              <a:gd name="connsiteX1" fmla="*/ 796776 w 920300"/>
              <a:gd name="connsiteY1" fmla="*/ 324921 h 753839"/>
              <a:gd name="connsiteX2" fmla="*/ 920300 w 920300"/>
              <a:gd name="connsiteY2" fmla="*/ 227221 h 753839"/>
              <a:gd name="connsiteX3" fmla="*/ 837706 w 920300"/>
              <a:gd name="connsiteY3" fmla="*/ 753839 h 753839"/>
              <a:gd name="connsiteX4" fmla="*/ 0 w 920300"/>
              <a:gd name="connsiteY4" fmla="*/ 259368 h 753839"/>
              <a:gd name="connsiteX5" fmla="*/ 30972 w 920300"/>
              <a:gd name="connsiteY5" fmla="*/ 226 h 753839"/>
              <a:gd name="connsiteX0" fmla="*/ 30972 w 920300"/>
              <a:gd name="connsiteY0" fmla="*/ 226 h 753839"/>
              <a:gd name="connsiteX1" fmla="*/ 796776 w 920300"/>
              <a:gd name="connsiteY1" fmla="*/ 324921 h 753839"/>
              <a:gd name="connsiteX2" fmla="*/ 920300 w 920300"/>
              <a:gd name="connsiteY2" fmla="*/ 227221 h 753839"/>
              <a:gd name="connsiteX3" fmla="*/ 837706 w 920300"/>
              <a:gd name="connsiteY3" fmla="*/ 753839 h 753839"/>
              <a:gd name="connsiteX4" fmla="*/ 0 w 920300"/>
              <a:gd name="connsiteY4" fmla="*/ 259368 h 753839"/>
              <a:gd name="connsiteX5" fmla="*/ 30972 w 920300"/>
              <a:gd name="connsiteY5" fmla="*/ 226 h 753839"/>
              <a:gd name="connsiteX0" fmla="*/ 22123 w 911451"/>
              <a:gd name="connsiteY0" fmla="*/ 226 h 753839"/>
              <a:gd name="connsiteX1" fmla="*/ 787927 w 911451"/>
              <a:gd name="connsiteY1" fmla="*/ 324921 h 753839"/>
              <a:gd name="connsiteX2" fmla="*/ 911451 w 911451"/>
              <a:gd name="connsiteY2" fmla="*/ 227221 h 753839"/>
              <a:gd name="connsiteX3" fmla="*/ 828857 w 911451"/>
              <a:gd name="connsiteY3" fmla="*/ 753839 h 753839"/>
              <a:gd name="connsiteX4" fmla="*/ 0 w 911451"/>
              <a:gd name="connsiteY4" fmla="*/ 237045 h 753839"/>
              <a:gd name="connsiteX5" fmla="*/ 22123 w 911451"/>
              <a:gd name="connsiteY5" fmla="*/ 226 h 753839"/>
              <a:gd name="connsiteX0" fmla="*/ 22123 w 911451"/>
              <a:gd name="connsiteY0" fmla="*/ 203 h 753816"/>
              <a:gd name="connsiteX1" fmla="*/ 743680 w 911451"/>
              <a:gd name="connsiteY1" fmla="*/ 358384 h 753816"/>
              <a:gd name="connsiteX2" fmla="*/ 911451 w 911451"/>
              <a:gd name="connsiteY2" fmla="*/ 227198 h 753816"/>
              <a:gd name="connsiteX3" fmla="*/ 828857 w 911451"/>
              <a:gd name="connsiteY3" fmla="*/ 753816 h 753816"/>
              <a:gd name="connsiteX4" fmla="*/ 0 w 911451"/>
              <a:gd name="connsiteY4" fmla="*/ 237022 h 753816"/>
              <a:gd name="connsiteX5" fmla="*/ 22123 w 911451"/>
              <a:gd name="connsiteY5" fmla="*/ 203 h 753816"/>
              <a:gd name="connsiteX0" fmla="*/ 22123 w 911451"/>
              <a:gd name="connsiteY0" fmla="*/ 170 h 753783"/>
              <a:gd name="connsiteX1" fmla="*/ 734831 w 911451"/>
              <a:gd name="connsiteY1" fmla="*/ 425320 h 753783"/>
              <a:gd name="connsiteX2" fmla="*/ 911451 w 911451"/>
              <a:gd name="connsiteY2" fmla="*/ 227165 h 753783"/>
              <a:gd name="connsiteX3" fmla="*/ 828857 w 911451"/>
              <a:gd name="connsiteY3" fmla="*/ 753783 h 753783"/>
              <a:gd name="connsiteX4" fmla="*/ 0 w 911451"/>
              <a:gd name="connsiteY4" fmla="*/ 236989 h 753783"/>
              <a:gd name="connsiteX5" fmla="*/ 22123 w 911451"/>
              <a:gd name="connsiteY5" fmla="*/ 170 h 753783"/>
              <a:gd name="connsiteX0" fmla="*/ 22123 w 911451"/>
              <a:gd name="connsiteY0" fmla="*/ 149 h 753762"/>
              <a:gd name="connsiteX1" fmla="*/ 761380 w 911451"/>
              <a:gd name="connsiteY1" fmla="*/ 481108 h 753762"/>
              <a:gd name="connsiteX2" fmla="*/ 911451 w 911451"/>
              <a:gd name="connsiteY2" fmla="*/ 227144 h 753762"/>
              <a:gd name="connsiteX3" fmla="*/ 828857 w 911451"/>
              <a:gd name="connsiteY3" fmla="*/ 753762 h 753762"/>
              <a:gd name="connsiteX4" fmla="*/ 0 w 911451"/>
              <a:gd name="connsiteY4" fmla="*/ 236968 h 753762"/>
              <a:gd name="connsiteX5" fmla="*/ 22123 w 911451"/>
              <a:gd name="connsiteY5" fmla="*/ 149 h 753762"/>
              <a:gd name="connsiteX0" fmla="*/ 22123 w 911451"/>
              <a:gd name="connsiteY0" fmla="*/ 164 h 753777"/>
              <a:gd name="connsiteX1" fmla="*/ 770229 w 911451"/>
              <a:gd name="connsiteY1" fmla="*/ 436476 h 753777"/>
              <a:gd name="connsiteX2" fmla="*/ 911451 w 911451"/>
              <a:gd name="connsiteY2" fmla="*/ 227159 h 753777"/>
              <a:gd name="connsiteX3" fmla="*/ 828857 w 911451"/>
              <a:gd name="connsiteY3" fmla="*/ 753777 h 753777"/>
              <a:gd name="connsiteX4" fmla="*/ 0 w 911451"/>
              <a:gd name="connsiteY4" fmla="*/ 236983 h 753777"/>
              <a:gd name="connsiteX5" fmla="*/ 22123 w 911451"/>
              <a:gd name="connsiteY5" fmla="*/ 164 h 753777"/>
              <a:gd name="connsiteX0" fmla="*/ 22123 w 911451"/>
              <a:gd name="connsiteY0" fmla="*/ 164 h 753777"/>
              <a:gd name="connsiteX1" fmla="*/ 770229 w 911451"/>
              <a:gd name="connsiteY1" fmla="*/ 436476 h 753777"/>
              <a:gd name="connsiteX2" fmla="*/ 911451 w 911451"/>
              <a:gd name="connsiteY2" fmla="*/ 227159 h 753777"/>
              <a:gd name="connsiteX3" fmla="*/ 828857 w 911451"/>
              <a:gd name="connsiteY3" fmla="*/ 753777 h 753777"/>
              <a:gd name="connsiteX4" fmla="*/ 0 w 911451"/>
              <a:gd name="connsiteY4" fmla="*/ 236983 h 753777"/>
              <a:gd name="connsiteX5" fmla="*/ 22123 w 911451"/>
              <a:gd name="connsiteY5" fmla="*/ 164 h 753777"/>
              <a:gd name="connsiteX0" fmla="*/ 22123 w 911451"/>
              <a:gd name="connsiteY0" fmla="*/ 164 h 753777"/>
              <a:gd name="connsiteX1" fmla="*/ 761380 w 911451"/>
              <a:gd name="connsiteY1" fmla="*/ 436476 h 753777"/>
              <a:gd name="connsiteX2" fmla="*/ 911451 w 911451"/>
              <a:gd name="connsiteY2" fmla="*/ 227159 h 753777"/>
              <a:gd name="connsiteX3" fmla="*/ 828857 w 911451"/>
              <a:gd name="connsiteY3" fmla="*/ 753777 h 753777"/>
              <a:gd name="connsiteX4" fmla="*/ 0 w 911451"/>
              <a:gd name="connsiteY4" fmla="*/ 236983 h 753777"/>
              <a:gd name="connsiteX5" fmla="*/ 22123 w 911451"/>
              <a:gd name="connsiteY5" fmla="*/ 164 h 753777"/>
              <a:gd name="connsiteX0" fmla="*/ 0 w 915877"/>
              <a:gd name="connsiteY0" fmla="*/ 180 h 720308"/>
              <a:gd name="connsiteX1" fmla="*/ 765806 w 915877"/>
              <a:gd name="connsiteY1" fmla="*/ 403007 h 720308"/>
              <a:gd name="connsiteX2" fmla="*/ 915877 w 915877"/>
              <a:gd name="connsiteY2" fmla="*/ 193690 h 720308"/>
              <a:gd name="connsiteX3" fmla="*/ 833283 w 915877"/>
              <a:gd name="connsiteY3" fmla="*/ 720308 h 720308"/>
              <a:gd name="connsiteX4" fmla="*/ 4426 w 915877"/>
              <a:gd name="connsiteY4" fmla="*/ 203514 h 720308"/>
              <a:gd name="connsiteX5" fmla="*/ 0 w 915877"/>
              <a:gd name="connsiteY5" fmla="*/ 180 h 720308"/>
              <a:gd name="connsiteX0" fmla="*/ 0 w 898179"/>
              <a:gd name="connsiteY0" fmla="*/ 180 h 720308"/>
              <a:gd name="connsiteX1" fmla="*/ 765806 w 898179"/>
              <a:gd name="connsiteY1" fmla="*/ 403007 h 720308"/>
              <a:gd name="connsiteX2" fmla="*/ 898179 w 898179"/>
              <a:gd name="connsiteY2" fmla="*/ 238336 h 720308"/>
              <a:gd name="connsiteX3" fmla="*/ 833283 w 898179"/>
              <a:gd name="connsiteY3" fmla="*/ 720308 h 720308"/>
              <a:gd name="connsiteX4" fmla="*/ 4426 w 898179"/>
              <a:gd name="connsiteY4" fmla="*/ 203514 h 720308"/>
              <a:gd name="connsiteX5" fmla="*/ 0 w 898179"/>
              <a:gd name="connsiteY5" fmla="*/ 180 h 720308"/>
              <a:gd name="connsiteX0" fmla="*/ 4620 w 893950"/>
              <a:gd name="connsiteY0" fmla="*/ 173 h 731462"/>
              <a:gd name="connsiteX1" fmla="*/ 761577 w 893950"/>
              <a:gd name="connsiteY1" fmla="*/ 414161 h 731462"/>
              <a:gd name="connsiteX2" fmla="*/ 893950 w 893950"/>
              <a:gd name="connsiteY2" fmla="*/ 249490 h 731462"/>
              <a:gd name="connsiteX3" fmla="*/ 829054 w 893950"/>
              <a:gd name="connsiteY3" fmla="*/ 731462 h 731462"/>
              <a:gd name="connsiteX4" fmla="*/ 197 w 893950"/>
              <a:gd name="connsiteY4" fmla="*/ 214668 h 731462"/>
              <a:gd name="connsiteX5" fmla="*/ 4620 w 893950"/>
              <a:gd name="connsiteY5" fmla="*/ 173 h 731462"/>
              <a:gd name="connsiteX0" fmla="*/ 0 w 898179"/>
              <a:gd name="connsiteY0" fmla="*/ 161 h 764936"/>
              <a:gd name="connsiteX1" fmla="*/ 765806 w 898179"/>
              <a:gd name="connsiteY1" fmla="*/ 447635 h 764936"/>
              <a:gd name="connsiteX2" fmla="*/ 898179 w 898179"/>
              <a:gd name="connsiteY2" fmla="*/ 282964 h 764936"/>
              <a:gd name="connsiteX3" fmla="*/ 833283 w 898179"/>
              <a:gd name="connsiteY3" fmla="*/ 764936 h 764936"/>
              <a:gd name="connsiteX4" fmla="*/ 4426 w 898179"/>
              <a:gd name="connsiteY4" fmla="*/ 248142 h 764936"/>
              <a:gd name="connsiteX5" fmla="*/ 0 w 898179"/>
              <a:gd name="connsiteY5" fmla="*/ 161 h 764936"/>
              <a:gd name="connsiteX0" fmla="*/ 0 w 898179"/>
              <a:gd name="connsiteY0" fmla="*/ 1 h 764776"/>
              <a:gd name="connsiteX1" fmla="*/ 765806 w 898179"/>
              <a:gd name="connsiteY1" fmla="*/ 447475 h 764776"/>
              <a:gd name="connsiteX2" fmla="*/ 898179 w 898179"/>
              <a:gd name="connsiteY2" fmla="*/ 282804 h 764776"/>
              <a:gd name="connsiteX3" fmla="*/ 833283 w 898179"/>
              <a:gd name="connsiteY3" fmla="*/ 764776 h 764776"/>
              <a:gd name="connsiteX4" fmla="*/ 4426 w 898179"/>
              <a:gd name="connsiteY4" fmla="*/ 247982 h 764776"/>
              <a:gd name="connsiteX5" fmla="*/ 0 w 898179"/>
              <a:gd name="connsiteY5" fmla="*/ 1 h 764776"/>
              <a:gd name="connsiteX0" fmla="*/ 22186 w 893816"/>
              <a:gd name="connsiteY0" fmla="*/ 0 h 764774"/>
              <a:gd name="connsiteX1" fmla="*/ 761443 w 893816"/>
              <a:gd name="connsiteY1" fmla="*/ 447473 h 764774"/>
              <a:gd name="connsiteX2" fmla="*/ 893816 w 893816"/>
              <a:gd name="connsiteY2" fmla="*/ 282802 h 764774"/>
              <a:gd name="connsiteX3" fmla="*/ 828920 w 893816"/>
              <a:gd name="connsiteY3" fmla="*/ 764774 h 764774"/>
              <a:gd name="connsiteX4" fmla="*/ 63 w 893816"/>
              <a:gd name="connsiteY4" fmla="*/ 247980 h 764774"/>
              <a:gd name="connsiteX5" fmla="*/ 22186 w 893816"/>
              <a:gd name="connsiteY5" fmla="*/ 0 h 764774"/>
              <a:gd name="connsiteX0" fmla="*/ 22186 w 893816"/>
              <a:gd name="connsiteY0" fmla="*/ 0 h 764774"/>
              <a:gd name="connsiteX1" fmla="*/ 761443 w 893816"/>
              <a:gd name="connsiteY1" fmla="*/ 447473 h 764774"/>
              <a:gd name="connsiteX2" fmla="*/ 893816 w 893816"/>
              <a:gd name="connsiteY2" fmla="*/ 282802 h 764774"/>
              <a:gd name="connsiteX3" fmla="*/ 828920 w 893816"/>
              <a:gd name="connsiteY3" fmla="*/ 764774 h 764774"/>
              <a:gd name="connsiteX4" fmla="*/ 63 w 893816"/>
              <a:gd name="connsiteY4" fmla="*/ 247980 h 764774"/>
              <a:gd name="connsiteX5" fmla="*/ 22186 w 893816"/>
              <a:gd name="connsiteY5" fmla="*/ 0 h 764774"/>
              <a:gd name="connsiteX0" fmla="*/ 0 w 898178"/>
              <a:gd name="connsiteY0" fmla="*/ 0 h 764774"/>
              <a:gd name="connsiteX1" fmla="*/ 765805 w 898178"/>
              <a:gd name="connsiteY1" fmla="*/ 447473 h 764774"/>
              <a:gd name="connsiteX2" fmla="*/ 898178 w 898178"/>
              <a:gd name="connsiteY2" fmla="*/ 282802 h 764774"/>
              <a:gd name="connsiteX3" fmla="*/ 833282 w 898178"/>
              <a:gd name="connsiteY3" fmla="*/ 764774 h 764774"/>
              <a:gd name="connsiteX4" fmla="*/ 4425 w 898178"/>
              <a:gd name="connsiteY4" fmla="*/ 247980 h 764774"/>
              <a:gd name="connsiteX5" fmla="*/ 0 w 898178"/>
              <a:gd name="connsiteY5" fmla="*/ 0 h 764774"/>
              <a:gd name="connsiteX0" fmla="*/ 0 w 883890"/>
              <a:gd name="connsiteY0" fmla="*/ 0 h 764774"/>
              <a:gd name="connsiteX1" fmla="*/ 765805 w 883890"/>
              <a:gd name="connsiteY1" fmla="*/ 447473 h 764774"/>
              <a:gd name="connsiteX2" fmla="*/ 883890 w 883890"/>
              <a:gd name="connsiteY2" fmla="*/ 282802 h 764774"/>
              <a:gd name="connsiteX3" fmla="*/ 833282 w 883890"/>
              <a:gd name="connsiteY3" fmla="*/ 764774 h 764774"/>
              <a:gd name="connsiteX4" fmla="*/ 4425 w 883890"/>
              <a:gd name="connsiteY4" fmla="*/ 247980 h 764774"/>
              <a:gd name="connsiteX5" fmla="*/ 0 w 883890"/>
              <a:gd name="connsiteY5" fmla="*/ 0 h 764774"/>
              <a:gd name="connsiteX0" fmla="*/ 0 w 886938"/>
              <a:gd name="connsiteY0" fmla="*/ 0 h 764774"/>
              <a:gd name="connsiteX1" fmla="*/ 765805 w 886938"/>
              <a:gd name="connsiteY1" fmla="*/ 447473 h 764774"/>
              <a:gd name="connsiteX2" fmla="*/ 883890 w 886938"/>
              <a:gd name="connsiteY2" fmla="*/ 282802 h 764774"/>
              <a:gd name="connsiteX3" fmla="*/ 833282 w 886938"/>
              <a:gd name="connsiteY3" fmla="*/ 764774 h 764774"/>
              <a:gd name="connsiteX4" fmla="*/ 4425 w 886938"/>
              <a:gd name="connsiteY4" fmla="*/ 247980 h 764774"/>
              <a:gd name="connsiteX5" fmla="*/ 0 w 886938"/>
              <a:gd name="connsiteY5" fmla="*/ 0 h 764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6938" h="764774">
                <a:moveTo>
                  <a:pt x="0" y="0"/>
                </a:moveTo>
                <a:cubicBezTo>
                  <a:pt x="76750" y="57433"/>
                  <a:pt x="617584" y="409641"/>
                  <a:pt x="765805" y="447473"/>
                </a:cubicBezTo>
                <a:cubicBezTo>
                  <a:pt x="869779" y="295559"/>
                  <a:pt x="896980" y="198062"/>
                  <a:pt x="883890" y="282802"/>
                </a:cubicBezTo>
                <a:lnTo>
                  <a:pt x="833282" y="764774"/>
                </a:lnTo>
                <a:lnTo>
                  <a:pt x="4425" y="247980"/>
                </a:lnTo>
                <a:cubicBezTo>
                  <a:pt x="2950" y="180202"/>
                  <a:pt x="1475" y="67778"/>
                  <a:pt x="0" y="0"/>
                </a:cubicBezTo>
                <a:close/>
              </a:path>
            </a:pathLst>
          </a:custGeom>
          <a:solidFill>
            <a:srgbClr val="94F34F"/>
          </a:solidFill>
          <a:ln>
            <a:solidFill>
              <a:srgbClr val="94F3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119"/>
          </a:p>
        </p:txBody>
      </p:sp>
      <p:sp>
        <p:nvSpPr>
          <p:cNvPr id="38" name="矩形 37"/>
          <p:cNvSpPr/>
          <p:nvPr/>
        </p:nvSpPr>
        <p:spPr>
          <a:xfrm>
            <a:off x="0" y="249048"/>
            <a:ext cx="818621" cy="441987"/>
          </a:xfrm>
          <a:prstGeom prst="rect">
            <a:avLst/>
          </a:prstGeom>
          <a:solidFill>
            <a:srgbClr val="6B8E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19">
              <a:solidFill>
                <a:srgbClr val="00B050"/>
              </a:solidFill>
            </a:endParaRPr>
          </a:p>
        </p:txBody>
      </p:sp>
      <p:sp>
        <p:nvSpPr>
          <p:cNvPr id="40" name="TextBox 107"/>
          <p:cNvSpPr txBox="1">
            <a:spLocks noChangeArrowheads="1"/>
          </p:cNvSpPr>
          <p:nvPr/>
        </p:nvSpPr>
        <p:spPr bwMode="auto">
          <a:xfrm>
            <a:off x="741232" y="249047"/>
            <a:ext cx="4495535" cy="42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167" b="1" dirty="0">
                <a:solidFill>
                  <a:srgbClr val="6B8EB5"/>
                </a:solidFill>
                <a:latin typeface="微軟正黑體" panose="020B0604030504040204" pitchFamily="34" charset="-120"/>
                <a:ea typeface="微軟正黑體" panose="020B0604030504040204" pitchFamily="34" charset="-120"/>
              </a:rPr>
              <a:t>三、裝箱說明</a:t>
            </a:r>
          </a:p>
        </p:txBody>
      </p:sp>
      <p:sp>
        <p:nvSpPr>
          <p:cNvPr id="2" name="投影片編號版面配置區 1"/>
          <p:cNvSpPr>
            <a:spLocks noGrp="1"/>
          </p:cNvSpPr>
          <p:nvPr>
            <p:ph type="sldNum" sz="quarter" idx="4"/>
          </p:nvPr>
        </p:nvSpPr>
        <p:spPr/>
        <p:txBody>
          <a:bodyPr/>
          <a:lstStyle/>
          <a:p>
            <a:fld id="{7FE602F6-2A3A-468B-9D96-CB2E1F33B865}" type="slidenum">
              <a:rPr lang="en-US" altLang="zh-TW" smtClean="0"/>
              <a:pPr/>
              <a:t>89</a:t>
            </a:fld>
            <a:endParaRPr lang="en-US" altLang="zh-TW" dirty="0"/>
          </a:p>
        </p:txBody>
      </p:sp>
    </p:spTree>
    <p:extLst>
      <p:ext uri="{BB962C8B-B14F-4D97-AF65-F5344CB8AC3E}">
        <p14:creationId xmlns:p14="http://schemas.microsoft.com/office/powerpoint/2010/main" val="40129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0-#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8" name="文字方塊 2"/>
          <p:cNvSpPr txBox="1">
            <a:spLocks noChangeArrowheads="1"/>
          </p:cNvSpPr>
          <p:nvPr/>
        </p:nvSpPr>
        <p:spPr bwMode="auto">
          <a:xfrm>
            <a:off x="2381882" y="788540"/>
            <a:ext cx="7354899" cy="111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a:lnSpc>
                <a:spcPts val="4000"/>
              </a:lnSpc>
              <a:spcBef>
                <a:spcPct val="0"/>
              </a:spcBef>
              <a:buNone/>
            </a:pPr>
            <a:r>
              <a:rPr lang="zh-TW" altLang="zh-TW" sz="2667" dirty="0">
                <a:latin typeface="華康中黑體" panose="020B0509000000000000" pitchFamily="49" charset="-120"/>
                <a:ea typeface="華康中黑體" panose="020B0509000000000000" pitchFamily="49" charset="-120"/>
              </a:rPr>
              <a:t>修改登入密碼，確定儲存後，系統會自動登出，</a:t>
            </a:r>
            <a:endParaRPr lang="en-US" altLang="zh-TW" sz="2667" dirty="0">
              <a:latin typeface="華康中黑體" panose="020B0509000000000000" pitchFamily="49" charset="-120"/>
              <a:ea typeface="華康中黑體" panose="020B0509000000000000" pitchFamily="49" charset="-120"/>
            </a:endParaRPr>
          </a:p>
          <a:p>
            <a:pPr>
              <a:lnSpc>
                <a:spcPts val="4000"/>
              </a:lnSpc>
              <a:spcBef>
                <a:spcPct val="0"/>
              </a:spcBef>
              <a:buNone/>
            </a:pPr>
            <a:r>
              <a:rPr lang="zh-TW" altLang="zh-TW" sz="2667" dirty="0">
                <a:latin typeface="華康中黑體" panose="020B0509000000000000" pitchFamily="49" charset="-120"/>
                <a:ea typeface="華康中黑體" panose="020B0509000000000000" pitchFamily="49" charset="-120"/>
              </a:rPr>
              <a:t>請以新密碼再次登入系統。</a:t>
            </a:r>
            <a:endParaRPr lang="zh-TW" altLang="en-US" sz="2667" dirty="0">
              <a:latin typeface="華康中黑體" panose="020B0509000000000000" pitchFamily="49" charset="-120"/>
              <a:ea typeface="華康中黑體" panose="020B0509000000000000" pitchFamily="49" charset="-120"/>
            </a:endParaRPr>
          </a:p>
        </p:txBody>
      </p:sp>
      <p:grpSp>
        <p:nvGrpSpPr>
          <p:cNvPr id="22" name="Google Shape;448;p39"/>
          <p:cNvGrpSpPr/>
          <p:nvPr/>
        </p:nvGrpSpPr>
        <p:grpSpPr>
          <a:xfrm>
            <a:off x="2188426" y="5987104"/>
            <a:ext cx="342903" cy="447293"/>
            <a:chOff x="590250" y="244200"/>
            <a:chExt cx="407975" cy="532175"/>
          </a:xfrm>
        </p:grpSpPr>
        <p:sp>
          <p:nvSpPr>
            <p:cNvPr id="23" name="Google Shape;449;p39"/>
            <p:cNvSpPr/>
            <p:nvPr/>
          </p:nvSpPr>
          <p:spPr>
            <a:xfrm>
              <a:off x="623125" y="313625"/>
              <a:ext cx="375100" cy="462750"/>
            </a:xfrm>
            <a:custGeom>
              <a:avLst/>
              <a:gdLst/>
              <a:ahLst/>
              <a:cxnLst/>
              <a:rect l="0" t="0" r="0" b="0"/>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endParaRPr sz="1400" dirty="0"/>
            </a:p>
          </p:txBody>
        </p:sp>
        <p:sp>
          <p:nvSpPr>
            <p:cNvPr id="24" name="Google Shape;450;p39"/>
            <p:cNvSpPr/>
            <p:nvPr/>
          </p:nvSpPr>
          <p:spPr>
            <a:xfrm>
              <a:off x="590250" y="269775"/>
              <a:ext cx="377525" cy="462775"/>
            </a:xfrm>
            <a:custGeom>
              <a:avLst/>
              <a:gdLst/>
              <a:ahLst/>
              <a:cxnLst/>
              <a:rect l="0" t="0" r="0" b="0"/>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endParaRPr sz="1400" dirty="0"/>
            </a:p>
          </p:txBody>
        </p:sp>
        <p:sp>
          <p:nvSpPr>
            <p:cNvPr id="25" name="Google Shape;451;p39"/>
            <p:cNvSpPr/>
            <p:nvPr/>
          </p:nvSpPr>
          <p:spPr>
            <a:xfrm>
              <a:off x="796650" y="274025"/>
              <a:ext cx="45100" cy="45100"/>
            </a:xfrm>
            <a:custGeom>
              <a:avLst/>
              <a:gdLst/>
              <a:ahLst/>
              <a:cxnLst/>
              <a:rect l="0" t="0" r="0" b="0"/>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endParaRPr sz="1400" dirty="0"/>
            </a:p>
          </p:txBody>
        </p:sp>
        <p:sp>
          <p:nvSpPr>
            <p:cNvPr id="26" name="Google Shape;452;p39"/>
            <p:cNvSpPr/>
            <p:nvPr/>
          </p:nvSpPr>
          <p:spPr>
            <a:xfrm>
              <a:off x="713850" y="274025"/>
              <a:ext cx="45075" cy="45100"/>
            </a:xfrm>
            <a:custGeom>
              <a:avLst/>
              <a:gdLst/>
              <a:ahLst/>
              <a:cxnLst/>
              <a:rect l="0" t="0" r="0" b="0"/>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endParaRPr sz="1400" dirty="0"/>
            </a:p>
          </p:txBody>
        </p:sp>
        <p:sp>
          <p:nvSpPr>
            <p:cNvPr id="27" name="Google Shape;453;p39"/>
            <p:cNvSpPr/>
            <p:nvPr/>
          </p:nvSpPr>
          <p:spPr>
            <a:xfrm>
              <a:off x="631050" y="274025"/>
              <a:ext cx="45075" cy="45100"/>
            </a:xfrm>
            <a:custGeom>
              <a:avLst/>
              <a:gdLst/>
              <a:ahLst/>
              <a:cxnLst/>
              <a:rect l="0" t="0" r="0" b="0"/>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endParaRPr sz="1400" dirty="0"/>
            </a:p>
          </p:txBody>
        </p:sp>
        <p:sp>
          <p:nvSpPr>
            <p:cNvPr id="28" name="Google Shape;454;p39"/>
            <p:cNvSpPr/>
            <p:nvPr/>
          </p:nvSpPr>
          <p:spPr>
            <a:xfrm>
              <a:off x="649925" y="590050"/>
              <a:ext cx="133975" cy="25"/>
            </a:xfrm>
            <a:custGeom>
              <a:avLst/>
              <a:gdLst/>
              <a:ahLst/>
              <a:cxnLst/>
              <a:rect l="0" t="0" r="0" b="0"/>
              <a:pathLst>
                <a:path w="5359" h="1" fill="none" extrusionOk="0">
                  <a:moveTo>
                    <a:pt x="5358" y="0"/>
                  </a:moveTo>
                  <a:lnTo>
                    <a:pt x="0" y="0"/>
                  </a:lnTo>
                </a:path>
              </a:pathLst>
            </a:custGeom>
            <a:noFill/>
            <a:ln w="952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endParaRPr sz="1400" dirty="0"/>
            </a:p>
          </p:txBody>
        </p:sp>
        <p:sp>
          <p:nvSpPr>
            <p:cNvPr id="29" name="Google Shape;455;p39"/>
            <p:cNvSpPr/>
            <p:nvPr/>
          </p:nvSpPr>
          <p:spPr>
            <a:xfrm>
              <a:off x="649925" y="534625"/>
              <a:ext cx="255750" cy="25"/>
            </a:xfrm>
            <a:custGeom>
              <a:avLst/>
              <a:gdLst/>
              <a:ahLst/>
              <a:cxnLst/>
              <a:rect l="0" t="0" r="0" b="0"/>
              <a:pathLst>
                <a:path w="10230" h="1" fill="none" extrusionOk="0">
                  <a:moveTo>
                    <a:pt x="10229" y="1"/>
                  </a:moveTo>
                  <a:lnTo>
                    <a:pt x="0" y="1"/>
                  </a:lnTo>
                </a:path>
              </a:pathLst>
            </a:custGeom>
            <a:noFill/>
            <a:ln w="952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endParaRPr sz="1400" dirty="0"/>
            </a:p>
          </p:txBody>
        </p:sp>
        <p:sp>
          <p:nvSpPr>
            <p:cNvPr id="30" name="Google Shape;456;p39"/>
            <p:cNvSpPr/>
            <p:nvPr/>
          </p:nvSpPr>
          <p:spPr>
            <a:xfrm>
              <a:off x="649925" y="479825"/>
              <a:ext cx="255750" cy="25"/>
            </a:xfrm>
            <a:custGeom>
              <a:avLst/>
              <a:gdLst/>
              <a:ahLst/>
              <a:cxnLst/>
              <a:rect l="0" t="0" r="0" b="0"/>
              <a:pathLst>
                <a:path w="10230" h="1" fill="none" extrusionOk="0">
                  <a:moveTo>
                    <a:pt x="10229" y="1"/>
                  </a:moveTo>
                  <a:lnTo>
                    <a:pt x="0" y="1"/>
                  </a:lnTo>
                </a:path>
              </a:pathLst>
            </a:custGeom>
            <a:noFill/>
            <a:ln w="952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endParaRPr sz="1400" dirty="0"/>
            </a:p>
          </p:txBody>
        </p:sp>
        <p:sp>
          <p:nvSpPr>
            <p:cNvPr id="31" name="Google Shape;457;p39"/>
            <p:cNvSpPr/>
            <p:nvPr/>
          </p:nvSpPr>
          <p:spPr>
            <a:xfrm>
              <a:off x="649925" y="424425"/>
              <a:ext cx="255750" cy="25"/>
            </a:xfrm>
            <a:custGeom>
              <a:avLst/>
              <a:gdLst/>
              <a:ahLst/>
              <a:cxnLst/>
              <a:rect l="0" t="0" r="0" b="0"/>
              <a:pathLst>
                <a:path w="10230" h="1" fill="none" extrusionOk="0">
                  <a:moveTo>
                    <a:pt x="10229" y="1"/>
                  </a:moveTo>
                  <a:lnTo>
                    <a:pt x="0" y="1"/>
                  </a:lnTo>
                </a:path>
              </a:pathLst>
            </a:custGeom>
            <a:noFill/>
            <a:ln w="952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endParaRPr sz="1400" dirty="0"/>
            </a:p>
          </p:txBody>
        </p:sp>
        <p:sp>
          <p:nvSpPr>
            <p:cNvPr id="32" name="Google Shape;458;p39"/>
            <p:cNvSpPr/>
            <p:nvPr/>
          </p:nvSpPr>
          <p:spPr>
            <a:xfrm>
              <a:off x="879475" y="274025"/>
              <a:ext cx="45075" cy="45100"/>
            </a:xfrm>
            <a:custGeom>
              <a:avLst/>
              <a:gdLst/>
              <a:ahLst/>
              <a:cxnLst/>
              <a:rect l="0" t="0" r="0" b="0"/>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endParaRPr sz="1400" dirty="0"/>
            </a:p>
          </p:txBody>
        </p:sp>
        <p:sp>
          <p:nvSpPr>
            <p:cNvPr id="33" name="Google Shape;459;p39"/>
            <p:cNvSpPr/>
            <p:nvPr/>
          </p:nvSpPr>
          <p:spPr>
            <a:xfrm>
              <a:off x="654800" y="244200"/>
              <a:ext cx="25" cy="51175"/>
            </a:xfrm>
            <a:custGeom>
              <a:avLst/>
              <a:gdLst/>
              <a:ahLst/>
              <a:cxnLst/>
              <a:rect l="0" t="0" r="0" b="0"/>
              <a:pathLst>
                <a:path w="1" h="2047" fill="none" extrusionOk="0">
                  <a:moveTo>
                    <a:pt x="0" y="1"/>
                  </a:moveTo>
                  <a:lnTo>
                    <a:pt x="0" y="2046"/>
                  </a:lnTo>
                </a:path>
              </a:pathLst>
            </a:custGeom>
            <a:noFill/>
            <a:ln w="952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endParaRPr sz="1400" dirty="0"/>
            </a:p>
          </p:txBody>
        </p:sp>
        <p:sp>
          <p:nvSpPr>
            <p:cNvPr id="34" name="Google Shape;460;p39"/>
            <p:cNvSpPr/>
            <p:nvPr/>
          </p:nvSpPr>
          <p:spPr>
            <a:xfrm>
              <a:off x="737600" y="244200"/>
              <a:ext cx="25" cy="51175"/>
            </a:xfrm>
            <a:custGeom>
              <a:avLst/>
              <a:gdLst/>
              <a:ahLst/>
              <a:cxnLst/>
              <a:rect l="0" t="0" r="0" b="0"/>
              <a:pathLst>
                <a:path w="1" h="2047" fill="none" extrusionOk="0">
                  <a:moveTo>
                    <a:pt x="1" y="1"/>
                  </a:moveTo>
                  <a:lnTo>
                    <a:pt x="1" y="2046"/>
                  </a:lnTo>
                </a:path>
              </a:pathLst>
            </a:custGeom>
            <a:noFill/>
            <a:ln w="952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endParaRPr sz="1400" dirty="0"/>
            </a:p>
          </p:txBody>
        </p:sp>
        <p:sp>
          <p:nvSpPr>
            <p:cNvPr id="35" name="Google Shape;461;p39"/>
            <p:cNvSpPr/>
            <p:nvPr/>
          </p:nvSpPr>
          <p:spPr>
            <a:xfrm>
              <a:off x="820400" y="244200"/>
              <a:ext cx="25" cy="51175"/>
            </a:xfrm>
            <a:custGeom>
              <a:avLst/>
              <a:gdLst/>
              <a:ahLst/>
              <a:cxnLst/>
              <a:rect l="0" t="0" r="0" b="0"/>
              <a:pathLst>
                <a:path w="1" h="2047" fill="none" extrusionOk="0">
                  <a:moveTo>
                    <a:pt x="1" y="1"/>
                  </a:moveTo>
                  <a:lnTo>
                    <a:pt x="1" y="2046"/>
                  </a:lnTo>
                </a:path>
              </a:pathLst>
            </a:custGeom>
            <a:noFill/>
            <a:ln w="952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endParaRPr sz="1400" dirty="0"/>
            </a:p>
          </p:txBody>
        </p:sp>
        <p:sp>
          <p:nvSpPr>
            <p:cNvPr id="36" name="Google Shape;462;p39"/>
            <p:cNvSpPr/>
            <p:nvPr/>
          </p:nvSpPr>
          <p:spPr>
            <a:xfrm>
              <a:off x="903225" y="244200"/>
              <a:ext cx="25" cy="51175"/>
            </a:xfrm>
            <a:custGeom>
              <a:avLst/>
              <a:gdLst/>
              <a:ahLst/>
              <a:cxnLst/>
              <a:rect l="0" t="0" r="0" b="0"/>
              <a:pathLst>
                <a:path w="1" h="2047" fill="none" extrusionOk="0">
                  <a:moveTo>
                    <a:pt x="0" y="1"/>
                  </a:moveTo>
                  <a:lnTo>
                    <a:pt x="0" y="2046"/>
                  </a:lnTo>
                </a:path>
              </a:pathLst>
            </a:custGeom>
            <a:noFill/>
            <a:ln w="952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endParaRPr sz="1400" dirty="0"/>
            </a:p>
          </p:txBody>
        </p:sp>
      </p:grpSp>
      <p:sp>
        <p:nvSpPr>
          <p:cNvPr id="37" name="Google Shape;136;p18"/>
          <p:cNvSpPr txBox="1">
            <a:spLocks/>
          </p:cNvSpPr>
          <p:nvPr/>
        </p:nvSpPr>
        <p:spPr>
          <a:xfrm>
            <a:off x="2411832" y="5754723"/>
            <a:ext cx="7450329" cy="9120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marR="0" lvl="1"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2pPr>
            <a:lvl3pPr marR="0" lvl="2"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3pPr>
            <a:lvl4pPr marR="0" lvl="3"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4pPr>
            <a:lvl5pPr marR="0" lvl="4"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5pPr>
            <a:lvl6pPr marR="0" lvl="5"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6pPr>
            <a:lvl7pPr marR="0" lvl="6"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7pPr>
            <a:lvl8pPr marR="0" lvl="7"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8pPr>
            <a:lvl9pPr marR="0" lvl="8"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9pPr>
          </a:lstStyle>
          <a:p>
            <a:pPr algn="ctr"/>
            <a:r>
              <a:rPr lang="zh-TW" altLang="en-US" sz="2133" dirty="0">
                <a:highlight>
                  <a:srgbClr val="FFCD00"/>
                </a:highlight>
                <a:latin typeface="微軟正黑體" panose="020B0604030504040204" pitchFamily="34" charset="-120"/>
                <a:ea typeface="微軟正黑體" panose="020B0604030504040204" pitchFamily="34" charset="-120"/>
              </a:rPr>
              <a:t>請首次登入，務必完成修改密碼才可以執行其它功能哦！</a:t>
            </a:r>
          </a:p>
        </p:txBody>
      </p:sp>
      <p:sp>
        <p:nvSpPr>
          <p:cNvPr id="4" name="投影片編號版面配置區 3"/>
          <p:cNvSpPr>
            <a:spLocks noGrp="1"/>
          </p:cNvSpPr>
          <p:nvPr>
            <p:ph type="sldNum" idx="12"/>
          </p:nvPr>
        </p:nvSpPr>
        <p:spPr/>
        <p:txBody>
          <a:bodyPr/>
          <a:lstStyle/>
          <a:p>
            <a:fld id="{00000000-1234-1234-1234-123412341234}" type="slidenum">
              <a:rPr lang="en" smtClean="0"/>
              <a:pPr/>
              <a:t>9</a:t>
            </a:fld>
            <a:endParaRPr lang="en"/>
          </a:p>
        </p:txBody>
      </p:sp>
      <p:sp>
        <p:nvSpPr>
          <p:cNvPr id="38" name="矩形 37"/>
          <p:cNvSpPr/>
          <p:nvPr/>
        </p:nvSpPr>
        <p:spPr>
          <a:xfrm>
            <a:off x="0" y="231036"/>
            <a:ext cx="755576" cy="40903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00B050"/>
              </a:solidFill>
            </a:endParaRPr>
          </a:p>
        </p:txBody>
      </p:sp>
      <p:sp>
        <p:nvSpPr>
          <p:cNvPr id="39" name="TextBox 107"/>
          <p:cNvSpPr txBox="1"/>
          <p:nvPr/>
        </p:nvSpPr>
        <p:spPr>
          <a:xfrm>
            <a:off x="683567" y="229502"/>
            <a:ext cx="2592288" cy="400110"/>
          </a:xfrm>
          <a:prstGeom prst="rect">
            <a:avLst/>
          </a:prstGeom>
          <a:noFill/>
          <a:effectLst/>
        </p:spPr>
        <p:txBody>
          <a:bodyPr wrap="square" rtlCol="0">
            <a:spAutoFit/>
          </a:bodyPr>
          <a:lstStyle/>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二、修改密碼</a:t>
            </a:r>
          </a:p>
        </p:txBody>
      </p:sp>
      <p:pic>
        <p:nvPicPr>
          <p:cNvPr id="40" name="圖片 39"/>
          <p:cNvPicPr>
            <a:picLocks noChangeAspect="1"/>
          </p:cNvPicPr>
          <p:nvPr/>
        </p:nvPicPr>
        <p:blipFill>
          <a:blip r:embed="rId3"/>
          <a:stretch>
            <a:fillRect/>
          </a:stretch>
        </p:blipFill>
        <p:spPr>
          <a:xfrm>
            <a:off x="2406908" y="1940497"/>
            <a:ext cx="7861027" cy="2644310"/>
          </a:xfrm>
          <a:prstGeom prst="rect">
            <a:avLst/>
          </a:prstGeom>
        </p:spPr>
      </p:pic>
      <p:sp>
        <p:nvSpPr>
          <p:cNvPr id="41" name="矩形 40"/>
          <p:cNvSpPr/>
          <p:nvPr/>
        </p:nvSpPr>
        <p:spPr>
          <a:xfrm>
            <a:off x="2406908" y="4906617"/>
            <a:ext cx="7678659" cy="1261884"/>
          </a:xfrm>
          <a:prstGeom prst="rect">
            <a:avLst/>
          </a:prstGeom>
        </p:spPr>
        <p:txBody>
          <a:bodyPr wrap="square">
            <a:spAutoFit/>
          </a:bodyPr>
          <a:lstStyle/>
          <a:p>
            <a:r>
              <a:rPr lang="zh-TW" altLang="en-US" sz="1600" b="1" dirty="0">
                <a:latin typeface="微軟正黑體" panose="020B0604030504040204" pitchFamily="34" charset="-120"/>
                <a:ea typeface="微軟正黑體" panose="020B0604030504040204" pitchFamily="34" charset="-120"/>
              </a:rPr>
              <a:t>密碼規則規定</a:t>
            </a:r>
            <a:r>
              <a:rPr lang="en-US" altLang="zh-TW" sz="1600" b="1" dirty="0" smtClean="0">
                <a:latin typeface="微軟正黑體" panose="020B0604030504040204" pitchFamily="34" charset="-120"/>
                <a:ea typeface="微軟正黑體" panose="020B0604030504040204" pitchFamily="34" charset="-120"/>
              </a:rPr>
              <a:t>:</a:t>
            </a:r>
          </a:p>
          <a:p>
            <a:r>
              <a:rPr lang="zh-TW" altLang="en-US" sz="1600" b="1" dirty="0" smtClean="0">
                <a:latin typeface="微軟正黑體" panose="020B0604030504040204" pitchFamily="34" charset="-120"/>
                <a:ea typeface="微軟正黑體" panose="020B0604030504040204" pitchFamily="34" charset="-120"/>
              </a:rPr>
              <a:t>密碼</a:t>
            </a:r>
            <a:r>
              <a:rPr lang="zh-TW" altLang="en-US" sz="1600" b="1" dirty="0">
                <a:latin typeface="微軟正黑體" panose="020B0604030504040204" pitchFamily="34" charset="-120"/>
                <a:ea typeface="微軟正黑體" panose="020B0604030504040204" pitchFamily="34" charset="-120"/>
              </a:rPr>
              <a:t>長度</a:t>
            </a:r>
            <a:r>
              <a:rPr lang="en-US" altLang="zh-TW" sz="1600" b="1" dirty="0">
                <a:latin typeface="微軟正黑體" panose="020B0604030504040204" pitchFamily="34" charset="-120"/>
                <a:ea typeface="微軟正黑體" panose="020B0604030504040204" pitchFamily="34" charset="-120"/>
              </a:rPr>
              <a:t>- </a:t>
            </a:r>
            <a:r>
              <a:rPr lang="zh-TW" altLang="en-US" sz="1600" b="1" dirty="0">
                <a:solidFill>
                  <a:srgbClr val="0000FF"/>
                </a:solidFill>
                <a:latin typeface="微軟正黑體" panose="020B0604030504040204" pitchFamily="34" charset="-120"/>
                <a:ea typeface="微軟正黑體" panose="020B0604030504040204" pitchFamily="34" charset="-120"/>
              </a:rPr>
              <a:t>至少</a:t>
            </a:r>
            <a:r>
              <a:rPr lang="en-US" altLang="zh-TW" sz="1600" b="1" dirty="0" smtClean="0">
                <a:solidFill>
                  <a:srgbClr val="0000FF"/>
                </a:solidFill>
                <a:latin typeface="微軟正黑體" panose="020B0604030504040204" pitchFamily="34" charset="-120"/>
                <a:ea typeface="微軟正黑體" panose="020B0604030504040204" pitchFamily="34" charset="-120"/>
              </a:rPr>
              <a:t>8</a:t>
            </a:r>
            <a:r>
              <a:rPr lang="zh-TW" altLang="en-US" sz="1600" b="1" dirty="0">
                <a:solidFill>
                  <a:srgbClr val="0000FF"/>
                </a:solidFill>
                <a:latin typeface="微軟正黑體" panose="020B0604030504040204" pitchFamily="34" charset="-120"/>
                <a:ea typeface="微軟正黑體" panose="020B0604030504040204" pitchFamily="34" charset="-120"/>
              </a:rPr>
              <a:t>碼</a:t>
            </a:r>
            <a:endParaRPr lang="en-US" altLang="zh-TW" sz="1600" b="1" dirty="0">
              <a:solidFill>
                <a:srgbClr val="0000FF"/>
              </a:solidFill>
              <a:latin typeface="微軟正黑體" panose="020B0604030504040204" pitchFamily="34" charset="-120"/>
              <a:ea typeface="微軟正黑體" panose="020B0604030504040204" pitchFamily="34" charset="-120"/>
            </a:endParaRPr>
          </a:p>
          <a:p>
            <a:r>
              <a:rPr lang="zh-TW" altLang="en-US" sz="1600" b="1" dirty="0" smtClean="0">
                <a:latin typeface="微軟正黑體" panose="020B0604030504040204" pitchFamily="34" charset="-120"/>
                <a:ea typeface="微軟正黑體" panose="020B0604030504040204" pitchFamily="34" charset="-120"/>
              </a:rPr>
              <a:t>密碼</a:t>
            </a:r>
            <a:r>
              <a:rPr lang="zh-TW" altLang="en-US" sz="1600" b="1" dirty="0">
                <a:latin typeface="微軟正黑體" panose="020B0604030504040204" pitchFamily="34" charset="-120"/>
                <a:ea typeface="微軟正黑體" panose="020B0604030504040204" pitchFamily="34" charset="-120"/>
              </a:rPr>
              <a:t>規則</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 </a:t>
            </a:r>
            <a:r>
              <a:rPr lang="zh-TW" altLang="en-US" sz="1600" b="1" dirty="0">
                <a:solidFill>
                  <a:srgbClr val="FF0000"/>
                </a:solidFill>
                <a:latin typeface="微軟正黑體" panose="020B0604030504040204" pitchFamily="34" charset="-120"/>
                <a:ea typeface="微軟正黑體" panose="020B0604030504040204" pitchFamily="34" charset="-120"/>
              </a:rPr>
              <a:t>至少有一個數字、至少有一個小寫英文</a:t>
            </a:r>
            <a:r>
              <a:rPr lang="zh-TW" altLang="en-US" sz="1600" b="1" dirty="0" smtClean="0">
                <a:solidFill>
                  <a:srgbClr val="FF0000"/>
                </a:solidFill>
                <a:latin typeface="微軟正黑體" panose="020B0604030504040204" pitchFamily="34" charset="-120"/>
                <a:ea typeface="微軟正黑體" panose="020B0604030504040204" pitchFamily="34" charset="-120"/>
              </a:rPr>
              <a:t>字母、</a:t>
            </a:r>
            <a:r>
              <a:rPr lang="zh-TW" altLang="en-US" sz="1600" b="1" dirty="0">
                <a:solidFill>
                  <a:srgbClr val="FF0000"/>
                </a:solidFill>
                <a:latin typeface="微軟正黑體" panose="020B0604030504040204" pitchFamily="34" charset="-120"/>
                <a:ea typeface="微軟正黑體" panose="020B0604030504040204" pitchFamily="34" charset="-120"/>
              </a:rPr>
              <a:t>至少有一個大寫英文字母</a:t>
            </a:r>
            <a:endParaRPr lang="en-US" altLang="zh-TW" sz="1600" b="1" dirty="0">
              <a:solidFill>
                <a:srgbClr val="FF0000"/>
              </a:solidFill>
              <a:latin typeface="微軟正黑體" panose="020B0604030504040204" pitchFamily="34" charset="-120"/>
              <a:ea typeface="微軟正黑體" panose="020B0604030504040204" pitchFamily="34" charset="-120"/>
            </a:endParaRPr>
          </a:p>
          <a:p>
            <a:endParaRPr lang="en-US" altLang="zh-TW" sz="1400" b="1" dirty="0">
              <a:solidFill>
                <a:srgbClr val="FF0000"/>
              </a:solidFill>
              <a:latin typeface="微軟正黑體" panose="020B0604030504040204" pitchFamily="34" charset="-120"/>
              <a:ea typeface="微軟正黑體" panose="020B0604030504040204" pitchFamily="34" charset="-120"/>
            </a:endParaRPr>
          </a:p>
          <a:p>
            <a:r>
              <a:rPr lang="zh-TW" altLang="en-US" sz="1400" b="1" dirty="0" smtClean="0">
                <a:solidFill>
                  <a:srgbClr val="FF0000"/>
                </a:solidFill>
                <a:latin typeface="微軟正黑體" panose="020B0604030504040204" pitchFamily="34" charset="-120"/>
                <a:ea typeface="微軟正黑體" panose="020B0604030504040204" pitchFamily="34" charset="-120"/>
              </a:rPr>
              <a:t>                          </a:t>
            </a:r>
            <a:r>
              <a:rPr lang="en-US" altLang="zh-TW" sz="1400" b="1" dirty="0">
                <a:solidFill>
                  <a:srgbClr val="FF0000"/>
                </a:solidFill>
                <a:latin typeface="微軟正黑體" panose="020B0604030504040204" pitchFamily="34" charset="-120"/>
                <a:ea typeface="微軟正黑體" panose="020B0604030504040204" pitchFamily="34" charset="-120"/>
              </a:rPr>
              <a:t>	 	</a:t>
            </a:r>
          </a:p>
        </p:txBody>
      </p:sp>
    </p:spTree>
    <p:extLst>
      <p:ext uri="{BB962C8B-B14F-4D97-AF65-F5344CB8AC3E}">
        <p14:creationId xmlns:p14="http://schemas.microsoft.com/office/powerpoint/2010/main" val="247932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0" y="221888"/>
            <a:ext cx="818621" cy="44198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19">
              <a:solidFill>
                <a:srgbClr val="00B050"/>
              </a:solidFill>
            </a:endParaRPr>
          </a:p>
        </p:txBody>
      </p:sp>
      <p:sp>
        <p:nvSpPr>
          <p:cNvPr id="40" name="TextBox 107"/>
          <p:cNvSpPr txBox="1">
            <a:spLocks noChangeArrowheads="1"/>
          </p:cNvSpPr>
          <p:nvPr/>
        </p:nvSpPr>
        <p:spPr bwMode="auto">
          <a:xfrm>
            <a:off x="741232" y="221887"/>
            <a:ext cx="4495535" cy="42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167" b="1" dirty="0">
                <a:solidFill>
                  <a:schemeClr val="accent4">
                    <a:lumMod val="50000"/>
                  </a:schemeClr>
                </a:solidFill>
                <a:latin typeface="微軟正黑體" panose="020B0604030504040204" pitchFamily="34" charset="-120"/>
                <a:ea typeface="微軟正黑體" panose="020B0604030504040204" pitchFamily="34" charset="-120"/>
              </a:rPr>
              <a:t>四、重點提醒</a:t>
            </a:r>
          </a:p>
        </p:txBody>
      </p:sp>
      <p:sp>
        <p:nvSpPr>
          <p:cNvPr id="36" name="內容版面配置區 2"/>
          <p:cNvSpPr txBox="1">
            <a:spLocks/>
          </p:cNvSpPr>
          <p:nvPr/>
        </p:nvSpPr>
        <p:spPr>
          <a:xfrm>
            <a:off x="1484768" y="1246431"/>
            <a:ext cx="9678153" cy="3864912"/>
          </a:xfrm>
          <a:prstGeom prst="rect">
            <a:avLst/>
          </a:prstGeom>
        </p:spPr>
        <p:txBody>
          <a:bodyPr/>
          <a:lstStyle>
            <a:lvl1pPr marL="361950" indent="-361950" algn="just" defTabSz="685800" rtl="0" eaLnBrk="1" latinLnBrk="0" hangingPunct="1">
              <a:lnSpc>
                <a:spcPct val="110000"/>
              </a:lnSpc>
              <a:spcBef>
                <a:spcPts val="1200"/>
              </a:spcBef>
              <a:spcAft>
                <a:spcPts val="0"/>
              </a:spcAft>
              <a:buClr>
                <a:schemeClr val="accent1"/>
              </a:buClr>
              <a:buSzPct val="50000"/>
              <a:buFont typeface="Wingdings 2" panose="05020102010507070707" pitchFamily="18" charset="2"/>
              <a:buChar char=""/>
              <a:defRPr lang="zh-CN" altLang="en-US" sz="2800" kern="1200" baseline="0" dirty="0" smtClean="0">
                <a:solidFill>
                  <a:schemeClr val="accent2">
                    <a:lumMod val="75000"/>
                  </a:schemeClr>
                </a:solidFill>
                <a:latin typeface="+mn-ea"/>
                <a:ea typeface="+mn-ea"/>
                <a:cs typeface="+mn-cs"/>
              </a:defRPr>
            </a:lvl1pPr>
            <a:lvl2pPr marL="361950" indent="-361950" algn="just" defTabSz="685800" rtl="0" eaLnBrk="1" latinLnBrk="0" hangingPunct="1">
              <a:lnSpc>
                <a:spcPct val="120000"/>
              </a:lnSpc>
              <a:spcBef>
                <a:spcPts val="0"/>
              </a:spcBef>
              <a:spcAft>
                <a:spcPts val="1200"/>
              </a:spcAft>
              <a:buClr>
                <a:schemeClr val="accent2">
                  <a:lumMod val="60000"/>
                  <a:lumOff val="40000"/>
                </a:schemeClr>
              </a:buClr>
              <a:buFont typeface="幼圆" panose="02010509060101010101" pitchFamily="49" charset="-122"/>
              <a:buChar char=" "/>
              <a:defRPr sz="1800" kern="1200" baseline="0">
                <a:solidFill>
                  <a:schemeClr val="tx1"/>
                </a:solidFill>
                <a:latin typeface="+mn-ea"/>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71455" indent="-278590" algn="l" defTabSz="742909">
              <a:lnSpc>
                <a:spcPct val="150000"/>
              </a:lnSpc>
              <a:spcBef>
                <a:spcPts val="487"/>
              </a:spcBef>
              <a:spcAft>
                <a:spcPts val="975"/>
              </a:spcAft>
              <a:buClr>
                <a:schemeClr val="tx1">
                  <a:lumMod val="85000"/>
                  <a:lumOff val="15000"/>
                </a:schemeClr>
              </a:buClr>
              <a:buSzPts val="1800"/>
              <a:buFont typeface="Arial" panose="020B0604020202020204" pitchFamily="34" charset="0"/>
              <a:buChar char="◉"/>
              <a:defRPr/>
            </a:pPr>
            <a:r>
              <a:rPr lang="zh-TW" altLang="zh-TW" sz="2000" dirty="0">
                <a:solidFill>
                  <a:schemeClr val="tx1"/>
                </a:solidFill>
                <a:latin typeface="微軟正黑體" panose="020B0604030504040204" pitchFamily="34" charset="-120"/>
                <a:ea typeface="微軟正黑體" panose="020B0604030504040204" pitchFamily="34" charset="-120"/>
              </a:rPr>
              <a:t>國中端務必</a:t>
            </a:r>
            <a:r>
              <a:rPr lang="zh-TW" altLang="en-US" sz="2000" dirty="0">
                <a:solidFill>
                  <a:schemeClr val="tx1"/>
                </a:solidFill>
                <a:latin typeface="微軟正黑體" panose="020B0604030504040204" pitchFamily="34" charset="-120"/>
                <a:ea typeface="微軟正黑體" panose="020B0604030504040204" pitchFamily="34" charset="-120"/>
              </a:rPr>
              <a:t>於學生基本資料及積分資料開放編修期間內，完成</a:t>
            </a:r>
            <a:r>
              <a:rPr lang="zh-TW" altLang="en-US" sz="2000" dirty="0">
                <a:solidFill>
                  <a:srgbClr val="0000FF"/>
                </a:solidFill>
                <a:latin typeface="微軟正黑體" panose="020B0604030504040204" pitchFamily="34" charset="-120"/>
                <a:ea typeface="微軟正黑體" panose="020B0604030504040204" pitchFamily="34" charset="-120"/>
              </a:rPr>
              <a:t>學生資料異常檢核</a:t>
            </a:r>
            <a:r>
              <a:rPr lang="zh-TW" altLang="en-US" sz="2000" dirty="0">
                <a:solidFill>
                  <a:schemeClr val="tx1"/>
                </a:solidFill>
                <a:latin typeface="微軟正黑體" panose="020B0604030504040204" pitchFamily="34" charset="-120"/>
                <a:ea typeface="微軟正黑體" panose="020B0604030504040204" pitchFamily="34" charset="-120"/>
              </a:rPr>
              <a:t>。</a:t>
            </a:r>
            <a:endParaRPr lang="en-US" altLang="zh-TW" sz="2000" dirty="0">
              <a:solidFill>
                <a:schemeClr val="tx1"/>
              </a:solidFill>
              <a:latin typeface="微軟正黑體" panose="020B0604030504040204" pitchFamily="34" charset="-120"/>
              <a:ea typeface="微軟正黑體" panose="020B0604030504040204" pitchFamily="34" charset="-120"/>
            </a:endParaRPr>
          </a:p>
          <a:p>
            <a:pPr marL="371455" indent="-278590" algn="l" defTabSz="742909">
              <a:lnSpc>
                <a:spcPct val="150000"/>
              </a:lnSpc>
              <a:spcBef>
                <a:spcPts val="487"/>
              </a:spcBef>
              <a:spcAft>
                <a:spcPts val="975"/>
              </a:spcAft>
              <a:buClr>
                <a:schemeClr val="tx1">
                  <a:lumMod val="85000"/>
                  <a:lumOff val="15000"/>
                </a:schemeClr>
              </a:buClr>
              <a:buSzPts val="1800"/>
              <a:buFont typeface="Arial" panose="020B0604020202020204" pitchFamily="34" charset="0"/>
              <a:buChar char="◉"/>
              <a:defRPr/>
            </a:pPr>
            <a:r>
              <a:rPr lang="zh-TW" altLang="zh-TW" sz="2000" dirty="0">
                <a:solidFill>
                  <a:schemeClr val="tx1"/>
                </a:solidFill>
                <a:latin typeface="微軟正黑體" panose="020B0604030504040204" pitchFamily="34" charset="-120"/>
                <a:ea typeface="微軟正黑體" panose="020B0604030504040204" pitchFamily="34" charset="-120"/>
              </a:rPr>
              <a:t>務必先回收舊的報名表並銷毀，</a:t>
            </a:r>
            <a:r>
              <a:rPr lang="zh-TW" altLang="en-US" sz="2000" dirty="0">
                <a:solidFill>
                  <a:schemeClr val="tx1"/>
                </a:solidFill>
                <a:latin typeface="微軟正黑體" panose="020B0604030504040204" pitchFamily="34" charset="-120"/>
                <a:ea typeface="微軟正黑體" panose="020B0604030504040204" pitchFamily="34" charset="-120"/>
              </a:rPr>
              <a:t>才可</a:t>
            </a:r>
            <a:r>
              <a:rPr lang="zh-TW" altLang="zh-TW" sz="2000" dirty="0">
                <a:solidFill>
                  <a:schemeClr val="tx1"/>
                </a:solidFill>
                <a:latin typeface="微軟正黑體" panose="020B0604030504040204" pitchFamily="34" charset="-120"/>
                <a:ea typeface="微軟正黑體" panose="020B0604030504040204" pitchFamily="34" charset="-120"/>
              </a:rPr>
              <a:t>更改資料或開放權限給學生</a:t>
            </a:r>
            <a:r>
              <a:rPr lang="zh-TW" altLang="en-US" sz="2000" dirty="0">
                <a:solidFill>
                  <a:schemeClr val="tx1"/>
                </a:solidFill>
                <a:latin typeface="微軟正黑體" panose="020B0604030504040204" pitchFamily="34" charset="-120"/>
                <a:ea typeface="微軟正黑體" panose="020B0604030504040204" pitchFamily="34" charset="-120"/>
              </a:rPr>
              <a:t>修改</a:t>
            </a:r>
            <a:r>
              <a:rPr lang="zh-TW" altLang="zh-TW" sz="2000" dirty="0">
                <a:solidFill>
                  <a:schemeClr val="tx1"/>
                </a:solidFill>
                <a:latin typeface="微軟正黑體" panose="020B0604030504040204" pitchFamily="34" charset="-120"/>
                <a:ea typeface="微軟正黑體" panose="020B0604030504040204" pitchFamily="34" charset="-120"/>
              </a:rPr>
              <a:t>志願，</a:t>
            </a:r>
            <a:r>
              <a:rPr lang="zh-TW" altLang="en-US" sz="2000" dirty="0">
                <a:solidFill>
                  <a:schemeClr val="tx1"/>
                </a:solidFill>
                <a:latin typeface="微軟正黑體" panose="020B0604030504040204" pitchFamily="34" charset="-120"/>
                <a:ea typeface="微軟正黑體" panose="020B0604030504040204" pitchFamily="34" charset="-120"/>
              </a:rPr>
              <a:t>再</a:t>
            </a:r>
            <a:r>
              <a:rPr lang="zh-TW" altLang="zh-TW" sz="2000" dirty="0">
                <a:solidFill>
                  <a:schemeClr val="tx1"/>
                </a:solidFill>
                <a:latin typeface="微軟正黑體" panose="020B0604030504040204" pitchFamily="34" charset="-120"/>
                <a:ea typeface="微軟正黑體" panose="020B0604030504040204" pitchFamily="34" charset="-120"/>
              </a:rPr>
              <a:t>重印正確的報名表</a:t>
            </a:r>
            <a:r>
              <a:rPr lang="zh-TW" altLang="en-US" sz="2000" dirty="0">
                <a:solidFill>
                  <a:schemeClr val="tx1"/>
                </a:solidFill>
                <a:latin typeface="微軟正黑體" panose="020B0604030504040204" pitchFamily="34" charset="-120"/>
                <a:ea typeface="微軟正黑體" panose="020B0604030504040204" pitchFamily="34" charset="-120"/>
              </a:rPr>
              <a:t>。</a:t>
            </a:r>
            <a:r>
              <a:rPr lang="zh-TW" altLang="zh-TW" sz="2000" dirty="0">
                <a:solidFill>
                  <a:srgbClr val="FF0000"/>
                </a:solidFill>
                <a:latin typeface="微軟正黑體" panose="020B0604030504040204" pitchFamily="34" charset="-120"/>
                <a:ea typeface="微軟正黑體" panose="020B0604030504040204" pitchFamily="34" charset="-120"/>
              </a:rPr>
              <a:t>（預防在現場繳件檢核時拿到舊的報名表）</a:t>
            </a:r>
            <a:endParaRPr lang="en-US" altLang="zh-TW" sz="2000" dirty="0">
              <a:solidFill>
                <a:srgbClr val="FF0000"/>
              </a:solidFill>
              <a:latin typeface="微軟正黑體" panose="020B0604030504040204" pitchFamily="34" charset="-120"/>
              <a:ea typeface="微軟正黑體" panose="020B0604030504040204" pitchFamily="34" charset="-120"/>
            </a:endParaRPr>
          </a:p>
          <a:p>
            <a:pPr marL="371455" indent="-278590" algn="l" defTabSz="742909">
              <a:lnSpc>
                <a:spcPct val="150000"/>
              </a:lnSpc>
              <a:spcBef>
                <a:spcPts val="487"/>
              </a:spcBef>
              <a:spcAft>
                <a:spcPts val="975"/>
              </a:spcAft>
              <a:buClr>
                <a:schemeClr val="tx1">
                  <a:lumMod val="85000"/>
                  <a:lumOff val="15000"/>
                </a:schemeClr>
              </a:buClr>
              <a:buSzPts val="1800"/>
              <a:buFont typeface="Arial" panose="020B0604020202020204" pitchFamily="34" charset="0"/>
              <a:buChar char="◉"/>
              <a:defRPr/>
            </a:pPr>
            <a:r>
              <a:rPr lang="zh-TW" altLang="zh-TW" sz="2000" dirty="0">
                <a:solidFill>
                  <a:schemeClr val="tx1"/>
                </a:solidFill>
                <a:latin typeface="微軟正黑體" panose="020B0604030504040204" pitchFamily="34" charset="-120"/>
                <a:ea typeface="微軟正黑體" panose="020B0604030504040204" pitchFamily="34" charset="-120"/>
              </a:rPr>
              <a:t>報名表若汙損或塗改……等不符合免試入學委員會規定者，請立即重印報名表，</a:t>
            </a:r>
            <a:r>
              <a:rPr lang="zh-TW" altLang="en-US" sz="2000" dirty="0">
                <a:solidFill>
                  <a:schemeClr val="tx1"/>
                </a:solidFill>
                <a:latin typeface="微軟正黑體" panose="020B0604030504040204" pitchFamily="34" charset="-120"/>
                <a:ea typeface="微軟正黑體" panose="020B0604030504040204" pitchFamily="34" charset="-120"/>
              </a:rPr>
              <a:t>並</a:t>
            </a:r>
            <a:r>
              <a:rPr lang="zh-TW" altLang="zh-TW" sz="2000" dirty="0">
                <a:solidFill>
                  <a:schemeClr val="tx1"/>
                </a:solidFill>
                <a:latin typeface="微軟正黑體" panose="020B0604030504040204" pitchFamily="34" charset="-120"/>
                <a:ea typeface="微軟正黑體" panose="020B0604030504040204" pitchFamily="34" charset="-120"/>
              </a:rPr>
              <a:t>請學生帶回給家長簽名。</a:t>
            </a:r>
            <a:r>
              <a:rPr lang="zh-TW" altLang="zh-TW" sz="2000" dirty="0">
                <a:solidFill>
                  <a:srgbClr val="FF0000"/>
                </a:solidFill>
                <a:latin typeface="微軟正黑體" panose="020B0604030504040204" pitchFamily="34" charset="-120"/>
                <a:ea typeface="微軟正黑體" panose="020B0604030504040204" pitchFamily="34" charset="-120"/>
              </a:rPr>
              <a:t>（預防現場繳件被退件）</a:t>
            </a:r>
          </a:p>
          <a:p>
            <a:pPr marL="371455" indent="-278590" algn="l" defTabSz="742909">
              <a:lnSpc>
                <a:spcPct val="150000"/>
              </a:lnSpc>
              <a:spcBef>
                <a:spcPts val="487"/>
              </a:spcBef>
              <a:spcAft>
                <a:spcPts val="975"/>
              </a:spcAft>
              <a:buClr>
                <a:schemeClr val="tx1">
                  <a:lumMod val="85000"/>
                  <a:lumOff val="15000"/>
                </a:schemeClr>
              </a:buClr>
              <a:buSzPts val="1800"/>
              <a:buFont typeface="Arial" panose="020B0604020202020204" pitchFamily="34" charset="0"/>
              <a:buChar char="◉"/>
              <a:defRPr/>
            </a:pPr>
            <a:r>
              <a:rPr lang="zh-TW" altLang="en-US" sz="2000" dirty="0">
                <a:solidFill>
                  <a:schemeClr val="tx1"/>
                </a:solidFill>
                <a:latin typeface="微軟正黑體" panose="020B0604030504040204" pitchFamily="34" charset="-120"/>
                <a:ea typeface="微軟正黑體" panose="020B0604030504040204" pitchFamily="34" charset="-120"/>
              </a:rPr>
              <a:t>請留意</a:t>
            </a:r>
            <a:r>
              <a:rPr lang="zh-TW" altLang="zh-TW" sz="2000" dirty="0">
                <a:solidFill>
                  <a:schemeClr val="tx1"/>
                </a:solidFill>
                <a:latin typeface="微軟正黑體" panose="020B0604030504040204" pitchFamily="34" charset="-120"/>
                <a:ea typeface="微軟正黑體" panose="020B0604030504040204" pitchFamily="34" charset="-120"/>
              </a:rPr>
              <a:t>相關證明文件申請的時間</a:t>
            </a:r>
            <a:r>
              <a:rPr lang="zh-TW" altLang="en-US" sz="2000" dirty="0">
                <a:solidFill>
                  <a:schemeClr val="tx1"/>
                </a:solidFill>
                <a:latin typeface="微軟正黑體" panose="020B0604030504040204" pitchFamily="34" charset="-120"/>
                <a:ea typeface="微軟正黑體" panose="020B0604030504040204" pitchFamily="34" charset="-120"/>
              </a:rPr>
              <a:t>和</a:t>
            </a:r>
            <a:r>
              <a:rPr lang="zh-TW" altLang="zh-TW" sz="2000" dirty="0">
                <a:solidFill>
                  <a:schemeClr val="tx1"/>
                </a:solidFill>
                <a:latin typeface="微軟正黑體" panose="020B0604030504040204" pitchFamily="34" charset="-120"/>
                <a:ea typeface="微軟正黑體" panose="020B0604030504040204" pitchFamily="34" charset="-120"/>
              </a:rPr>
              <a:t>版本。</a:t>
            </a:r>
          </a:p>
          <a:p>
            <a:pPr marL="371455" indent="-278590" algn="l" defTabSz="742909">
              <a:lnSpc>
                <a:spcPct val="150000"/>
              </a:lnSpc>
              <a:spcBef>
                <a:spcPts val="487"/>
              </a:spcBef>
              <a:spcAft>
                <a:spcPts val="975"/>
              </a:spcAft>
              <a:buClr>
                <a:schemeClr val="tx1">
                  <a:lumMod val="85000"/>
                  <a:lumOff val="15000"/>
                </a:schemeClr>
              </a:buClr>
              <a:buSzPts val="1800"/>
              <a:buFont typeface="Arial" panose="020B0604020202020204" pitchFamily="34" charset="0"/>
              <a:buChar char="◉"/>
              <a:defRPr/>
            </a:pPr>
            <a:r>
              <a:rPr lang="zh-TW" altLang="zh-TW" sz="2000" dirty="0">
                <a:solidFill>
                  <a:schemeClr val="tx1"/>
                </a:solidFill>
                <a:latin typeface="微軟正黑體" panose="020B0604030504040204" pitchFamily="34" charset="-120"/>
                <a:ea typeface="微軟正黑體" panose="020B0604030504040204" pitchFamily="34" charset="-120"/>
              </a:rPr>
              <a:t>國中端</a:t>
            </a:r>
            <a:r>
              <a:rPr lang="zh-TW" altLang="zh-TW" sz="2000" dirty="0">
                <a:solidFill>
                  <a:srgbClr val="FF0000"/>
                </a:solidFill>
                <a:latin typeface="微軟正黑體" panose="020B0604030504040204" pitchFamily="34" charset="-120"/>
                <a:ea typeface="微軟正黑體" panose="020B0604030504040204" pitchFamily="34" charset="-120"/>
              </a:rPr>
              <a:t>務必使用條碼機掃描檢核學生</a:t>
            </a:r>
            <a:r>
              <a:rPr lang="zh-TW" altLang="en-US" sz="2000" dirty="0">
                <a:solidFill>
                  <a:srgbClr val="FF0000"/>
                </a:solidFill>
                <a:latin typeface="微軟正黑體" panose="020B0604030504040204" pitchFamily="34" charset="-120"/>
                <a:ea typeface="微軟正黑體" panose="020B0604030504040204" pitchFamily="34" charset="-120"/>
              </a:rPr>
              <a:t>報名表</a:t>
            </a:r>
            <a:r>
              <a:rPr lang="zh-TW" altLang="en-US" sz="2000" dirty="0">
                <a:solidFill>
                  <a:schemeClr val="tx1"/>
                </a:solidFill>
                <a:latin typeface="微軟正黑體" panose="020B0604030504040204" pitchFamily="34" charset="-120"/>
                <a:ea typeface="微軟正黑體" panose="020B0604030504040204" pitchFamily="34" charset="-120"/>
              </a:rPr>
              <a:t>的方式設定報名</a:t>
            </a:r>
            <a:r>
              <a:rPr lang="zh-TW" altLang="zh-TW" sz="2000" dirty="0">
                <a:solidFill>
                  <a:schemeClr val="tx1"/>
                </a:solidFill>
                <a:latin typeface="微軟正黑體" panose="020B0604030504040204" pitchFamily="34" charset="-120"/>
                <a:ea typeface="微軟正黑體" panose="020B0604030504040204" pitchFamily="34" charset="-120"/>
              </a:rPr>
              <a:t>，可</a:t>
            </a:r>
            <a:r>
              <a:rPr lang="zh-TW" altLang="en-US" sz="2000" dirty="0">
                <a:solidFill>
                  <a:schemeClr val="tx1"/>
                </a:solidFill>
                <a:latin typeface="微軟正黑體" panose="020B0604030504040204" pitchFamily="34" charset="-120"/>
                <a:ea typeface="微軟正黑體" panose="020B0604030504040204" pitchFamily="34" charset="-120"/>
              </a:rPr>
              <a:t>降低</a:t>
            </a:r>
            <a:r>
              <a:rPr lang="zh-TW" altLang="zh-TW" sz="2000" dirty="0">
                <a:solidFill>
                  <a:schemeClr val="tx1"/>
                </a:solidFill>
                <a:latin typeface="微軟正黑體" panose="020B0604030504040204" pitchFamily="34" charset="-120"/>
                <a:ea typeface="微軟正黑體" panose="020B0604030504040204" pitchFamily="34" charset="-120"/>
              </a:rPr>
              <a:t>退件機率。</a:t>
            </a:r>
          </a:p>
        </p:txBody>
      </p:sp>
      <p:sp>
        <p:nvSpPr>
          <p:cNvPr id="2" name="投影片編號版面配置區 1"/>
          <p:cNvSpPr>
            <a:spLocks noGrp="1"/>
          </p:cNvSpPr>
          <p:nvPr>
            <p:ph type="sldNum" sz="quarter" idx="4"/>
          </p:nvPr>
        </p:nvSpPr>
        <p:spPr/>
        <p:txBody>
          <a:bodyPr/>
          <a:lstStyle/>
          <a:p>
            <a:fld id="{7FE602F6-2A3A-468B-9D96-CB2E1F33B865}" type="slidenum">
              <a:rPr lang="en-US" altLang="zh-TW" smtClean="0"/>
              <a:pPr/>
              <a:t>90</a:t>
            </a:fld>
            <a:endParaRPr lang="en-US" altLang="zh-TW" dirty="0"/>
          </a:p>
        </p:txBody>
      </p:sp>
    </p:spTree>
    <p:extLst>
      <p:ext uri="{BB962C8B-B14F-4D97-AF65-F5344CB8AC3E}">
        <p14:creationId xmlns:p14="http://schemas.microsoft.com/office/powerpoint/2010/main" val="52136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 presetClass="entr" presetSubtype="8" decel="4200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0-#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8" name="文字方塊 17"/>
          <p:cNvSpPr txBox="1"/>
          <p:nvPr/>
        </p:nvSpPr>
        <p:spPr>
          <a:xfrm>
            <a:off x="5674468" y="2786955"/>
            <a:ext cx="3379281" cy="992579"/>
          </a:xfrm>
          <a:prstGeom prst="rect">
            <a:avLst/>
          </a:prstGeom>
          <a:noFill/>
        </p:spPr>
        <p:txBody>
          <a:bodyPr wrap="square" rtlCol="0">
            <a:spAutoFit/>
          </a:bodyPr>
          <a:lstStyle/>
          <a:p>
            <a:pPr algn="dist">
              <a:defRPr/>
            </a:pPr>
            <a:r>
              <a:rPr lang="zh-TW" altLang="en-US" sz="5850" b="1" dirty="0">
                <a:solidFill>
                  <a:schemeClr val="tx1">
                    <a:lumMod val="65000"/>
                    <a:lumOff val="35000"/>
                  </a:schemeClr>
                </a:solidFill>
                <a:latin typeface="Microsoft YaHei" panose="020B0503020204020204" pitchFamily="34" charset="-122"/>
                <a:ea typeface="Microsoft YaHei" panose="020B0503020204020204" pitchFamily="34" charset="-122"/>
              </a:rPr>
              <a:t>補充說明</a:t>
            </a:r>
          </a:p>
        </p:txBody>
      </p:sp>
      <p:sp>
        <p:nvSpPr>
          <p:cNvPr id="19" name="等腰三角形 18"/>
          <p:cNvSpPr/>
          <p:nvPr/>
        </p:nvSpPr>
        <p:spPr>
          <a:xfrm>
            <a:off x="3209679" y="2453719"/>
            <a:ext cx="2574286" cy="2193811"/>
          </a:xfrm>
          <a:prstGeom prst="triangle">
            <a:avLst/>
          </a:prstGeom>
          <a:solidFill>
            <a:schemeClr val="tx1">
              <a:lumMod val="65000"/>
              <a:lumOff val="35000"/>
              <a:alpha val="14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p>
        </p:txBody>
      </p:sp>
      <p:sp>
        <p:nvSpPr>
          <p:cNvPr id="20" name="TextBox 7"/>
          <p:cNvSpPr txBox="1"/>
          <p:nvPr/>
        </p:nvSpPr>
        <p:spPr>
          <a:xfrm>
            <a:off x="3502454" y="2736942"/>
            <a:ext cx="1973617" cy="2092881"/>
          </a:xfrm>
          <a:prstGeom prst="rect">
            <a:avLst/>
          </a:prstGeom>
          <a:noFill/>
        </p:spPr>
        <p:txBody>
          <a:bodyPr wrap="none" rtlCol="0">
            <a:spAutoFit/>
          </a:bodyPr>
          <a:lstStyle/>
          <a:p>
            <a:r>
              <a:rPr lang="en-US" altLang="zh-CN" sz="13000" dirty="0">
                <a:solidFill>
                  <a:schemeClr val="accent5"/>
                </a:solidFill>
                <a:latin typeface="Impact" panose="020B0806030902050204" pitchFamily="34" charset="0"/>
              </a:rPr>
              <a:t>0</a:t>
            </a:r>
            <a:r>
              <a:rPr lang="en-US" altLang="zh-TW" sz="13000" dirty="0">
                <a:solidFill>
                  <a:schemeClr val="accent5"/>
                </a:solidFill>
                <a:latin typeface="Impact" panose="020B0806030902050204" pitchFamily="34" charset="0"/>
              </a:rPr>
              <a:t>5</a:t>
            </a:r>
            <a:endParaRPr lang="zh-CN" altLang="en-US" sz="13000" dirty="0">
              <a:solidFill>
                <a:schemeClr val="accent5"/>
              </a:solidFill>
              <a:latin typeface="Impact" panose="020B0806030902050204" pitchFamily="34" charset="0"/>
            </a:endParaRPr>
          </a:p>
        </p:txBody>
      </p:sp>
    </p:spTree>
    <p:extLst>
      <p:ext uri="{BB962C8B-B14F-4D97-AF65-F5344CB8AC3E}">
        <p14:creationId xmlns:p14="http://schemas.microsoft.com/office/powerpoint/2010/main" val="303553278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6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100" fill="hold"/>
                                        <p:tgtEl>
                                          <p:spTgt spid="19"/>
                                        </p:tgtEl>
                                        <p:attrNameLst>
                                          <p:attrName>ppt_x</p:attrName>
                                        </p:attrNameLst>
                                      </p:cBhvr>
                                      <p:tavLst>
                                        <p:tav tm="0">
                                          <p:val>
                                            <p:strVal val="0-#ppt_w/2"/>
                                          </p:val>
                                        </p:tav>
                                        <p:tav tm="100000">
                                          <p:val>
                                            <p:strVal val="#ppt_x"/>
                                          </p:val>
                                        </p:tav>
                                      </p:tavLst>
                                    </p:anim>
                                    <p:anim calcmode="lin" valueType="num">
                                      <p:cBhvr additive="base">
                                        <p:cTn id="8" dur="1100" fill="hold"/>
                                        <p:tgtEl>
                                          <p:spTgt spid="19"/>
                                        </p:tgtEl>
                                        <p:attrNameLst>
                                          <p:attrName>ppt_y</p:attrName>
                                        </p:attrNameLst>
                                      </p:cBhvr>
                                      <p:tavLst>
                                        <p:tav tm="0">
                                          <p:val>
                                            <p:strVal val="0-#ppt_h/2"/>
                                          </p:val>
                                        </p:tav>
                                        <p:tav tm="100000">
                                          <p:val>
                                            <p:strVal val="#ppt_y"/>
                                          </p:val>
                                        </p:tav>
                                      </p:tavLst>
                                    </p:anim>
                                  </p:childTnLst>
                                </p:cTn>
                              </p:par>
                              <p:par>
                                <p:cTn id="9" presetID="8" presetClass="emph" presetSubtype="0" fill="hold" grpId="1" nodeType="withEffect">
                                  <p:stCondLst>
                                    <p:cond delay="700"/>
                                  </p:stCondLst>
                                  <p:childTnLst>
                                    <p:animRot by="21600000">
                                      <p:cBhvr>
                                        <p:cTn id="10" dur="1100" fill="hold"/>
                                        <p:tgtEl>
                                          <p:spTgt spid="19"/>
                                        </p:tgtEl>
                                        <p:attrNameLst>
                                          <p:attrName>r</p:attrName>
                                        </p:attrNameLst>
                                      </p:cBhvr>
                                    </p:animRot>
                                  </p:childTnLst>
                                </p:cTn>
                              </p:par>
                            </p:childTnLst>
                          </p:cTn>
                        </p:par>
                        <p:par>
                          <p:cTn id="11" fill="hold">
                            <p:stCondLst>
                              <p:cond delay="18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xfrm>
            <a:off x="10603183" y="5895263"/>
            <a:ext cx="445819" cy="319800"/>
          </a:xfrm>
          <a:prstGeom prst="rect">
            <a:avLst/>
          </a:prstGeom>
        </p:spPr>
        <p:txBody>
          <a:bodyPr spcFirstLastPara="1" vert="horz" wrap="square" lIns="74283" tIns="74283" rIns="74283" bIns="74283" rtlCol="0" anchor="t" anchorCtr="0">
            <a:noAutofit/>
          </a:bodyPr>
          <a:lstStyle/>
          <a:p>
            <a:fld id="{00000000-1234-1234-1234-123412341234}" type="slidenum">
              <a:rPr lang="en"/>
              <a:pPr/>
              <a:t>92</a:t>
            </a:fld>
            <a:endParaRPr dirty="0"/>
          </a:p>
        </p:txBody>
      </p:sp>
      <p:sp>
        <p:nvSpPr>
          <p:cNvPr id="27" name="內容版面配置區 2"/>
          <p:cNvSpPr txBox="1">
            <a:spLocks/>
          </p:cNvSpPr>
          <p:nvPr/>
        </p:nvSpPr>
        <p:spPr>
          <a:xfrm>
            <a:off x="1911062" y="1705657"/>
            <a:ext cx="9206593" cy="4839521"/>
          </a:xfrm>
          <a:prstGeom prst="rect">
            <a:avLst/>
          </a:prstGeom>
          <a:noFill/>
          <a:ln>
            <a:noFill/>
          </a:ln>
        </p:spPr>
        <p:txBody>
          <a:bodyPr spcFirstLastPara="1" wrap="square" lIns="99044" tIns="99044" rIns="99044" bIns="99044" anchor="t" anchorCtr="0"/>
          <a:lstStyle>
            <a:defPPr marR="0" lvl="0" algn="l" rtl="0">
              <a:lnSpc>
                <a:spcPct val="100000"/>
              </a:lnSpc>
              <a:spcBef>
                <a:spcPts val="0"/>
              </a:spcBef>
              <a:spcAft>
                <a:spcPts val="0"/>
              </a:spcAft>
            </a:defPPr>
            <a:lvl1pPr marL="342892" marR="0" lvl="0" indent="-285743" algn="l" rtl="0">
              <a:lnSpc>
                <a:spcPct val="100000"/>
              </a:lnSpc>
              <a:spcBef>
                <a:spcPts val="450"/>
              </a:spcBef>
              <a:spcAft>
                <a:spcPts val="0"/>
              </a:spcAft>
              <a:buClr>
                <a:srgbClr val="FFCD00"/>
              </a:buClr>
              <a:buSzPts val="2400"/>
              <a:buFont typeface="Quattrocento Sans"/>
              <a:buChar char="◉"/>
              <a:defRPr sz="1800" b="0" i="0" u="none" strike="noStrike" cap="none">
                <a:solidFill>
                  <a:srgbClr val="000000"/>
                </a:solidFill>
                <a:latin typeface="Quattrocento Sans"/>
                <a:ea typeface="Quattrocento Sans"/>
                <a:cs typeface="Quattrocento Sans"/>
                <a:sym typeface="Quattrocento Sans"/>
              </a:defRPr>
            </a:lvl1pPr>
            <a:lvl2pPr marL="685783" marR="0" lvl="1" indent="-266693" algn="l" rtl="0">
              <a:lnSpc>
                <a:spcPct val="100000"/>
              </a:lnSpc>
              <a:spcBef>
                <a:spcPts val="0"/>
              </a:spcBef>
              <a:spcAft>
                <a:spcPts val="0"/>
              </a:spcAft>
              <a:buClr>
                <a:srgbClr val="FFCD00"/>
              </a:buClr>
              <a:buSzPts val="2000"/>
              <a:buFont typeface="Quattrocento Sans"/>
              <a:buChar char="○"/>
              <a:defRPr sz="1500" b="0" i="0" u="none" strike="noStrike" cap="none">
                <a:solidFill>
                  <a:srgbClr val="000000"/>
                </a:solidFill>
                <a:latin typeface="Quattrocento Sans"/>
                <a:ea typeface="Quattrocento Sans"/>
                <a:cs typeface="Quattrocento Sans"/>
                <a:sym typeface="Quattrocento Sans"/>
              </a:defRPr>
            </a:lvl2pPr>
            <a:lvl3pPr marL="1028675" marR="0" lvl="2" indent="-266693" algn="l" rtl="0">
              <a:lnSpc>
                <a:spcPct val="100000"/>
              </a:lnSpc>
              <a:spcBef>
                <a:spcPts val="0"/>
              </a:spcBef>
              <a:spcAft>
                <a:spcPts val="0"/>
              </a:spcAft>
              <a:buClr>
                <a:srgbClr val="FFCD00"/>
              </a:buClr>
              <a:buSzPts val="2000"/>
              <a:buFont typeface="Quattrocento Sans"/>
              <a:buChar char="■"/>
              <a:defRPr sz="1500" b="0" i="0" u="none" strike="noStrike" cap="none">
                <a:solidFill>
                  <a:srgbClr val="000000"/>
                </a:solidFill>
                <a:latin typeface="Quattrocento Sans"/>
                <a:ea typeface="Quattrocento Sans"/>
                <a:cs typeface="Quattrocento Sans"/>
                <a:sym typeface="Quattrocento Sans"/>
              </a:defRPr>
            </a:lvl3pPr>
            <a:lvl4pPr marL="1371566" marR="0" lvl="3" indent="-257168" algn="l" rtl="0">
              <a:lnSpc>
                <a:spcPct val="100000"/>
              </a:lnSpc>
              <a:spcBef>
                <a:spcPts val="0"/>
              </a:spcBef>
              <a:spcAft>
                <a:spcPts val="0"/>
              </a:spcAft>
              <a:buClr>
                <a:srgbClr val="FFCD00"/>
              </a:buClr>
              <a:buSzPts val="1800"/>
              <a:buFont typeface="Quattrocento Sans"/>
              <a:buChar char="●"/>
              <a:defRPr sz="1350" b="0" i="0" u="none" strike="noStrike" cap="none">
                <a:solidFill>
                  <a:srgbClr val="000000"/>
                </a:solidFill>
                <a:latin typeface="Quattrocento Sans"/>
                <a:ea typeface="Quattrocento Sans"/>
                <a:cs typeface="Quattrocento Sans"/>
                <a:sym typeface="Quattrocento Sans"/>
              </a:defRPr>
            </a:lvl4pPr>
            <a:lvl5pPr marL="1714457" marR="0" lvl="4" indent="-257168" algn="l" rtl="0">
              <a:lnSpc>
                <a:spcPct val="100000"/>
              </a:lnSpc>
              <a:spcBef>
                <a:spcPts val="0"/>
              </a:spcBef>
              <a:spcAft>
                <a:spcPts val="0"/>
              </a:spcAft>
              <a:buClr>
                <a:srgbClr val="FFCD00"/>
              </a:buClr>
              <a:buSzPts val="1800"/>
              <a:buFont typeface="Quattrocento Sans"/>
              <a:buChar char="○"/>
              <a:defRPr sz="1350" b="0" i="0" u="none" strike="noStrike" cap="none">
                <a:solidFill>
                  <a:srgbClr val="000000"/>
                </a:solidFill>
                <a:latin typeface="Quattrocento Sans"/>
                <a:ea typeface="Quattrocento Sans"/>
                <a:cs typeface="Quattrocento Sans"/>
                <a:sym typeface="Quattrocento Sans"/>
              </a:defRPr>
            </a:lvl5pPr>
            <a:lvl6pPr marL="2057348" marR="0" lvl="5" indent="-257168" algn="l" rtl="0">
              <a:lnSpc>
                <a:spcPct val="100000"/>
              </a:lnSpc>
              <a:spcBef>
                <a:spcPts val="0"/>
              </a:spcBef>
              <a:spcAft>
                <a:spcPts val="0"/>
              </a:spcAft>
              <a:buClr>
                <a:srgbClr val="FFCD00"/>
              </a:buClr>
              <a:buSzPts val="1800"/>
              <a:buFont typeface="Quattrocento Sans"/>
              <a:buChar char="■"/>
              <a:defRPr sz="1350" b="0" i="0" u="none" strike="noStrike" cap="none">
                <a:solidFill>
                  <a:srgbClr val="000000"/>
                </a:solidFill>
                <a:latin typeface="Quattrocento Sans"/>
                <a:ea typeface="Quattrocento Sans"/>
                <a:cs typeface="Quattrocento Sans"/>
                <a:sym typeface="Quattrocento Sans"/>
              </a:defRPr>
            </a:lvl6pPr>
            <a:lvl7pPr marL="2400240" marR="0" lvl="6" indent="-257168" algn="l" rtl="0">
              <a:lnSpc>
                <a:spcPct val="100000"/>
              </a:lnSpc>
              <a:spcBef>
                <a:spcPts val="0"/>
              </a:spcBef>
              <a:spcAft>
                <a:spcPts val="0"/>
              </a:spcAft>
              <a:buClr>
                <a:srgbClr val="FFCD00"/>
              </a:buClr>
              <a:buSzPts val="1800"/>
              <a:buFont typeface="Quattrocento Sans"/>
              <a:buChar char="●"/>
              <a:defRPr sz="1350" b="0" i="0" u="none" strike="noStrike" cap="none">
                <a:solidFill>
                  <a:srgbClr val="000000"/>
                </a:solidFill>
                <a:latin typeface="Quattrocento Sans"/>
                <a:ea typeface="Quattrocento Sans"/>
                <a:cs typeface="Quattrocento Sans"/>
                <a:sym typeface="Quattrocento Sans"/>
              </a:defRPr>
            </a:lvl7pPr>
            <a:lvl8pPr marL="2743132" marR="0" lvl="7" indent="-257168" algn="l" rtl="0">
              <a:lnSpc>
                <a:spcPct val="100000"/>
              </a:lnSpc>
              <a:spcBef>
                <a:spcPts val="0"/>
              </a:spcBef>
              <a:spcAft>
                <a:spcPts val="0"/>
              </a:spcAft>
              <a:buClr>
                <a:srgbClr val="FFCD00"/>
              </a:buClr>
              <a:buSzPts val="1800"/>
              <a:buFont typeface="Quattrocento Sans"/>
              <a:buChar char="○"/>
              <a:defRPr sz="1350" b="0" i="0" u="none" strike="noStrike" cap="none">
                <a:solidFill>
                  <a:srgbClr val="000000"/>
                </a:solidFill>
                <a:latin typeface="Quattrocento Sans"/>
                <a:ea typeface="Quattrocento Sans"/>
                <a:cs typeface="Quattrocento Sans"/>
                <a:sym typeface="Quattrocento Sans"/>
              </a:defRPr>
            </a:lvl8pPr>
            <a:lvl9pPr marL="3086023" marR="0" lvl="8" indent="-257168" algn="l" rtl="0">
              <a:lnSpc>
                <a:spcPct val="100000"/>
              </a:lnSpc>
              <a:spcBef>
                <a:spcPts val="0"/>
              </a:spcBef>
              <a:spcAft>
                <a:spcPts val="0"/>
              </a:spcAft>
              <a:buClr>
                <a:srgbClr val="FFCD00"/>
              </a:buClr>
              <a:buSzPts val="1800"/>
              <a:buFont typeface="Quattrocento Sans"/>
              <a:buChar char="■"/>
              <a:defRPr sz="1350" b="0" i="0" u="none" strike="noStrike" cap="none">
                <a:solidFill>
                  <a:srgbClr val="000000"/>
                </a:solidFill>
                <a:latin typeface="Quattrocento Sans"/>
                <a:ea typeface="Quattrocento Sans"/>
                <a:cs typeface="Quattrocento Sans"/>
                <a:sym typeface="Quattrocento Sans"/>
              </a:defRPr>
            </a:lvl9pPr>
          </a:lstStyle>
          <a:p>
            <a:pPr>
              <a:buClrTx/>
              <a:buSzPct val="100000"/>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輸入學生資料如遇到難字、可先使用</a:t>
            </a:r>
            <a:r>
              <a:rPr lang="zh-TW" altLang="zh-TW" sz="2400" b="1" dirty="0">
                <a:solidFill>
                  <a:srgbClr val="FF0000"/>
                </a:solidFill>
                <a:latin typeface="微軟正黑體" panose="020B0604030504040204" pitchFamily="34" charset="-120"/>
                <a:ea typeface="微軟正黑體" panose="020B0604030504040204" pitchFamily="34" charset="-120"/>
              </a:rPr>
              <a:t>『半</a:t>
            </a:r>
            <a:r>
              <a:rPr lang="zh-TW" altLang="en-US" sz="2400" b="1" dirty="0">
                <a:solidFill>
                  <a:srgbClr val="FF0000"/>
                </a:solidFill>
                <a:latin typeface="微軟正黑體" panose="020B0604030504040204" pitchFamily="34" charset="-120"/>
                <a:ea typeface="微軟正黑體" panose="020B0604030504040204" pitchFamily="34" charset="-120"/>
              </a:rPr>
              <a:t>型</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zh-TW" sz="2400" b="1" dirty="0">
                <a:solidFill>
                  <a:srgbClr val="FF0000"/>
                </a:solidFill>
                <a:latin typeface="微軟正黑體" panose="020B0604030504040204" pitchFamily="34" charset="-120"/>
                <a:ea typeface="微軟正黑體" panose="020B0604030504040204" pitchFamily="34" charset="-120"/>
              </a:rPr>
              <a:t>』</a:t>
            </a:r>
            <a:r>
              <a:rPr lang="zh-TW" altLang="zh-TW" sz="2400" dirty="0">
                <a:latin typeface="微軟正黑體" panose="020B0604030504040204" pitchFamily="34" charset="-120"/>
                <a:ea typeface="微軟正黑體" panose="020B0604030504040204" pitchFamily="34" charset="-120"/>
              </a:rPr>
              <a:t>代替</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空白、全型</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、其他符號</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皆無法匯入</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，等第二次試模擬後，再按下</a:t>
            </a:r>
            <a:r>
              <a:rPr lang="zh-TW"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更新成心測姓名</a:t>
            </a:r>
            <a:r>
              <a:rPr lang="zh-TW" altLang="zh-TW" sz="2400" b="1" dirty="0">
                <a:solidFill>
                  <a:srgbClr val="FF0000"/>
                </a:solidFill>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a:defRPr/>
            </a:pPr>
            <a:endParaRPr lang="en-US" altLang="zh-TW" sz="2400" dirty="0">
              <a:latin typeface="微軟正黑體" panose="020B0604030504040204" pitchFamily="34" charset="-120"/>
              <a:ea typeface="微軟正黑體" panose="020B0604030504040204" pitchFamily="34" charset="-120"/>
            </a:endParaRPr>
          </a:p>
          <a:p>
            <a:pPr>
              <a:defRPr/>
            </a:pPr>
            <a:endParaRPr lang="en-US" altLang="zh-TW" sz="2400" dirty="0">
              <a:latin typeface="微軟正黑體" panose="020B0604030504040204" pitchFamily="34" charset="-120"/>
              <a:ea typeface="微軟正黑體" panose="020B0604030504040204" pitchFamily="34" charset="-120"/>
            </a:endParaRPr>
          </a:p>
          <a:p>
            <a:pPr>
              <a:defRPr/>
            </a:pPr>
            <a:endParaRPr lang="en-US" altLang="zh-TW" sz="2400" dirty="0">
              <a:latin typeface="微軟正黑體" panose="020B0604030504040204" pitchFamily="34" charset="-120"/>
              <a:ea typeface="微軟正黑體" panose="020B0604030504040204" pitchFamily="34" charset="-120"/>
            </a:endParaRPr>
          </a:p>
          <a:p>
            <a:pPr>
              <a:defRPr/>
            </a:pPr>
            <a:endParaRPr lang="en-US" altLang="zh-TW" sz="2400" dirty="0">
              <a:latin typeface="微軟正黑體" panose="020B0604030504040204" pitchFamily="34" charset="-120"/>
              <a:ea typeface="微軟正黑體" panose="020B0604030504040204" pitchFamily="34" charset="-120"/>
            </a:endParaRPr>
          </a:p>
          <a:p>
            <a:pPr>
              <a:buClrTx/>
              <a:buSzPct val="100000"/>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在主辦單位開放編輯基本資料期間內，建議可列印</a:t>
            </a:r>
            <a:r>
              <a:rPr lang="zh-TW" altLang="en-US" sz="2400" b="1" dirty="0">
                <a:solidFill>
                  <a:srgbClr val="0000FF"/>
                </a:solidFill>
                <a:latin typeface="微軟正黑體" panose="020B0604030504040204" pitchFamily="34" charset="-120"/>
                <a:ea typeface="微軟正黑體" panose="020B0604030504040204" pitchFamily="34" charset="-120"/>
              </a:rPr>
              <a:t>「</a:t>
            </a:r>
            <a:r>
              <a:rPr lang="en-US" altLang="zh-TW" sz="2400" b="1" dirty="0">
                <a:solidFill>
                  <a:srgbClr val="0000FF"/>
                </a:solidFill>
                <a:latin typeface="微軟正黑體" panose="020B0604030504040204" pitchFamily="34" charset="-120"/>
                <a:ea typeface="微軟正黑體" panose="020B0604030504040204" pitchFamily="34" charset="-120"/>
              </a:rPr>
              <a:t>A02</a:t>
            </a:r>
            <a:r>
              <a:rPr lang="zh-TW" altLang="en-US" sz="2400" b="1" dirty="0">
                <a:solidFill>
                  <a:srgbClr val="0000FF"/>
                </a:solidFill>
                <a:latin typeface="微軟正黑體" panose="020B0604030504040204" pitchFamily="34" charset="-120"/>
                <a:ea typeface="微軟正黑體" panose="020B0604030504040204" pitchFamily="34" charset="-120"/>
              </a:rPr>
              <a:t>學生基本資料</a:t>
            </a:r>
            <a:r>
              <a:rPr lang="zh-TW" altLang="en-US" sz="2400" b="1" dirty="0" smtClean="0">
                <a:solidFill>
                  <a:srgbClr val="0000FF"/>
                </a:solidFill>
                <a:latin typeface="微軟正黑體" panose="020B0604030504040204" pitchFamily="34" charset="-120"/>
                <a:ea typeface="微軟正黑體" panose="020B0604030504040204" pitchFamily="34" charset="-120"/>
              </a:rPr>
              <a:t>及比序項目積分</a:t>
            </a:r>
            <a:r>
              <a:rPr lang="zh-TW" altLang="en-US" sz="2400" b="1" dirty="0">
                <a:solidFill>
                  <a:srgbClr val="0000FF"/>
                </a:solidFill>
                <a:latin typeface="微軟正黑體" panose="020B0604030504040204" pitchFamily="34" charset="-120"/>
                <a:ea typeface="微軟正黑體" panose="020B0604030504040204" pitchFamily="34" charset="-120"/>
              </a:rPr>
              <a:t>資料表」</a:t>
            </a:r>
            <a:r>
              <a:rPr lang="zh-TW" altLang="en-US" sz="2400" dirty="0">
                <a:latin typeface="微軟正黑體" panose="020B0604030504040204" pitchFamily="34" charset="-120"/>
                <a:ea typeface="微軟正黑體" panose="020B0604030504040204" pitchFamily="34" charset="-120"/>
              </a:rPr>
              <a:t>來回與學生確認資料是否正確</a:t>
            </a:r>
            <a:r>
              <a:rPr lang="zh-TW" altLang="en-US" sz="2400" dirty="0" smtClean="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相關作業</a:t>
            </a:r>
            <a:r>
              <a:rPr lang="en-US" altLang="zh-TW" sz="2400" dirty="0">
                <a:latin typeface="微軟正黑體" panose="020B0604030504040204" pitchFamily="34" charset="-120"/>
                <a:ea typeface="微軟正黑體" panose="020B0604030504040204" pitchFamily="34" charset="-120"/>
              </a:rPr>
              <a:t>&gt;</a:t>
            </a:r>
            <a:r>
              <a:rPr lang="zh-TW" altLang="en-US" sz="2400" dirty="0">
                <a:latin typeface="微軟正黑體" panose="020B0604030504040204" pitchFamily="34" charset="-120"/>
                <a:ea typeface="微軟正黑體" panose="020B0604030504040204" pitchFamily="34" charset="-120"/>
              </a:rPr>
              <a:t>「免試」</a:t>
            </a:r>
            <a:r>
              <a:rPr lang="en-US" altLang="zh-TW" sz="2400" dirty="0">
                <a:latin typeface="微軟正黑體" panose="020B0604030504040204" pitchFamily="34" charset="-120"/>
                <a:ea typeface="微軟正黑體" panose="020B0604030504040204" pitchFamily="34" charset="-120"/>
              </a:rPr>
              <a:t>_</a:t>
            </a:r>
            <a:r>
              <a:rPr lang="zh-TW" altLang="en-US" sz="2400" dirty="0">
                <a:latin typeface="微軟正黑體" panose="020B0604030504040204" pitchFamily="34" charset="-120"/>
                <a:ea typeface="微軟正黑體" panose="020B0604030504040204" pitchFamily="34" charset="-120"/>
              </a:rPr>
              <a:t>學生「報名設定」與「報表列印」</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來回與學生確認資料是否正確。</a:t>
            </a:r>
            <a:endParaRPr lang="en-US" altLang="zh-TW" sz="2400" dirty="0">
              <a:latin typeface="微軟正黑體" panose="020B0604030504040204" pitchFamily="34" charset="-120"/>
              <a:ea typeface="微軟正黑體" panose="020B0604030504040204" pitchFamily="34" charset="-120"/>
            </a:endParaRPr>
          </a:p>
          <a:p>
            <a:pPr>
              <a:buClrTx/>
              <a:buSzPct val="100000"/>
              <a:buFont typeface="Wingdings" panose="05000000000000000000" pitchFamily="2" charset="2"/>
              <a:buChar char="l"/>
              <a:defRPr/>
            </a:pPr>
            <a:endParaRPr lang="en-US" altLang="zh-TW" sz="2400" dirty="0">
              <a:latin typeface="微軟正黑體" panose="020B0604030504040204" pitchFamily="34" charset="-120"/>
              <a:ea typeface="微軟正黑體" panose="020B0604030504040204" pitchFamily="34" charset="-120"/>
            </a:endParaRPr>
          </a:p>
        </p:txBody>
      </p:sp>
      <p:sp>
        <p:nvSpPr>
          <p:cNvPr id="7" name="標題 1"/>
          <p:cNvSpPr txBox="1">
            <a:spLocks/>
          </p:cNvSpPr>
          <p:nvPr/>
        </p:nvSpPr>
        <p:spPr>
          <a:xfrm>
            <a:off x="818540" y="336569"/>
            <a:ext cx="5017744" cy="4719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167" dirty="0">
                <a:solidFill>
                  <a:srgbClr val="C00000"/>
                </a:solidFill>
              </a:rPr>
              <a:t>補充說明</a:t>
            </a:r>
          </a:p>
        </p:txBody>
      </p:sp>
      <p:sp>
        <p:nvSpPr>
          <p:cNvPr id="8" name="矩形 7"/>
          <p:cNvSpPr/>
          <p:nvPr/>
        </p:nvSpPr>
        <p:spPr>
          <a:xfrm>
            <a:off x="0" y="296140"/>
            <a:ext cx="818541" cy="4431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19">
              <a:solidFill>
                <a:srgbClr val="00B050"/>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a:stretch>
            <a:fillRect/>
          </a:stretch>
        </p:blipFill>
        <p:spPr>
          <a:xfrm>
            <a:off x="2331719" y="3253650"/>
            <a:ext cx="8412221" cy="1096896"/>
          </a:xfrm>
          <a:prstGeom prst="rect">
            <a:avLst/>
          </a:prstGeom>
        </p:spPr>
      </p:pic>
      <p:sp>
        <p:nvSpPr>
          <p:cNvPr id="4" name="矩形 3"/>
          <p:cNvSpPr/>
          <p:nvPr/>
        </p:nvSpPr>
        <p:spPr>
          <a:xfrm>
            <a:off x="5676900" y="3710940"/>
            <a:ext cx="2042160" cy="6396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5981324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xfrm>
            <a:off x="11643301" y="6464400"/>
            <a:ext cx="548700" cy="393600"/>
          </a:xfrm>
          <a:prstGeom prst="rect">
            <a:avLst/>
          </a:prstGeom>
        </p:spPr>
        <p:txBody>
          <a:bodyPr spcFirstLastPara="1" vert="horz" wrap="square" lIns="91425" tIns="91425" rIns="91425" bIns="91425" rtlCol="0" anchor="t" anchorCtr="0">
            <a:noAutofit/>
          </a:bodyPr>
          <a:lstStyle/>
          <a:p>
            <a:fld id="{00000000-1234-1234-1234-123412341234}" type="slidenum">
              <a:rPr lang="en"/>
              <a:pPr/>
              <a:t>93</a:t>
            </a:fld>
            <a:endParaRPr dirty="0"/>
          </a:p>
        </p:txBody>
      </p:sp>
      <p:sp>
        <p:nvSpPr>
          <p:cNvPr id="27" name="內容版面配置區 2"/>
          <p:cNvSpPr txBox="1">
            <a:spLocks/>
          </p:cNvSpPr>
          <p:nvPr/>
        </p:nvSpPr>
        <p:spPr>
          <a:xfrm>
            <a:off x="1299292" y="1082684"/>
            <a:ext cx="9629011" cy="5169275"/>
          </a:xfrm>
          <a:prstGeom prst="rect">
            <a:avLst/>
          </a:prstGeom>
          <a:noFill/>
          <a:ln>
            <a:noFill/>
          </a:ln>
        </p:spPr>
        <p:txBody>
          <a:bodyPr spcFirstLastPara="1" wrap="square" lIns="121900" tIns="121900" rIns="121900" bIns="121900" anchor="t" anchorCtr="0"/>
          <a:lstStyle>
            <a:defPPr marR="0" lvl="0" algn="l" rtl="0">
              <a:lnSpc>
                <a:spcPct val="100000"/>
              </a:lnSpc>
              <a:spcBef>
                <a:spcPts val="0"/>
              </a:spcBef>
              <a:spcAft>
                <a:spcPts val="0"/>
              </a:spcAft>
            </a:defPPr>
            <a:lvl1pPr marL="342892" marR="0" lvl="0" indent="-285743" algn="l" rtl="0">
              <a:lnSpc>
                <a:spcPct val="100000"/>
              </a:lnSpc>
              <a:spcBef>
                <a:spcPts val="450"/>
              </a:spcBef>
              <a:spcAft>
                <a:spcPts val="0"/>
              </a:spcAft>
              <a:buClr>
                <a:srgbClr val="FFCD00"/>
              </a:buClr>
              <a:buSzPts val="2400"/>
              <a:buFont typeface="Quattrocento Sans"/>
              <a:buChar char="◉"/>
              <a:defRPr sz="1800" b="0" i="0" u="none" strike="noStrike" cap="none">
                <a:solidFill>
                  <a:srgbClr val="000000"/>
                </a:solidFill>
                <a:latin typeface="Quattrocento Sans"/>
                <a:ea typeface="Quattrocento Sans"/>
                <a:cs typeface="Quattrocento Sans"/>
                <a:sym typeface="Quattrocento Sans"/>
              </a:defRPr>
            </a:lvl1pPr>
            <a:lvl2pPr marL="685783" marR="0" lvl="1" indent="-266693" algn="l" rtl="0">
              <a:lnSpc>
                <a:spcPct val="100000"/>
              </a:lnSpc>
              <a:spcBef>
                <a:spcPts val="0"/>
              </a:spcBef>
              <a:spcAft>
                <a:spcPts val="0"/>
              </a:spcAft>
              <a:buClr>
                <a:srgbClr val="FFCD00"/>
              </a:buClr>
              <a:buSzPts val="2000"/>
              <a:buFont typeface="Quattrocento Sans"/>
              <a:buChar char="○"/>
              <a:defRPr sz="1500" b="0" i="0" u="none" strike="noStrike" cap="none">
                <a:solidFill>
                  <a:srgbClr val="000000"/>
                </a:solidFill>
                <a:latin typeface="Quattrocento Sans"/>
                <a:ea typeface="Quattrocento Sans"/>
                <a:cs typeface="Quattrocento Sans"/>
                <a:sym typeface="Quattrocento Sans"/>
              </a:defRPr>
            </a:lvl2pPr>
            <a:lvl3pPr marL="1028675" marR="0" lvl="2" indent="-266693" algn="l" rtl="0">
              <a:lnSpc>
                <a:spcPct val="100000"/>
              </a:lnSpc>
              <a:spcBef>
                <a:spcPts val="0"/>
              </a:spcBef>
              <a:spcAft>
                <a:spcPts val="0"/>
              </a:spcAft>
              <a:buClr>
                <a:srgbClr val="FFCD00"/>
              </a:buClr>
              <a:buSzPts val="2000"/>
              <a:buFont typeface="Quattrocento Sans"/>
              <a:buChar char="■"/>
              <a:defRPr sz="1500" b="0" i="0" u="none" strike="noStrike" cap="none">
                <a:solidFill>
                  <a:srgbClr val="000000"/>
                </a:solidFill>
                <a:latin typeface="Quattrocento Sans"/>
                <a:ea typeface="Quattrocento Sans"/>
                <a:cs typeface="Quattrocento Sans"/>
                <a:sym typeface="Quattrocento Sans"/>
              </a:defRPr>
            </a:lvl3pPr>
            <a:lvl4pPr marL="1371566" marR="0" lvl="3" indent="-257168" algn="l" rtl="0">
              <a:lnSpc>
                <a:spcPct val="100000"/>
              </a:lnSpc>
              <a:spcBef>
                <a:spcPts val="0"/>
              </a:spcBef>
              <a:spcAft>
                <a:spcPts val="0"/>
              </a:spcAft>
              <a:buClr>
                <a:srgbClr val="FFCD00"/>
              </a:buClr>
              <a:buSzPts val="1800"/>
              <a:buFont typeface="Quattrocento Sans"/>
              <a:buChar char="●"/>
              <a:defRPr sz="1350" b="0" i="0" u="none" strike="noStrike" cap="none">
                <a:solidFill>
                  <a:srgbClr val="000000"/>
                </a:solidFill>
                <a:latin typeface="Quattrocento Sans"/>
                <a:ea typeface="Quattrocento Sans"/>
                <a:cs typeface="Quattrocento Sans"/>
                <a:sym typeface="Quattrocento Sans"/>
              </a:defRPr>
            </a:lvl4pPr>
            <a:lvl5pPr marL="1714457" marR="0" lvl="4" indent="-257168" algn="l" rtl="0">
              <a:lnSpc>
                <a:spcPct val="100000"/>
              </a:lnSpc>
              <a:spcBef>
                <a:spcPts val="0"/>
              </a:spcBef>
              <a:spcAft>
                <a:spcPts val="0"/>
              </a:spcAft>
              <a:buClr>
                <a:srgbClr val="FFCD00"/>
              </a:buClr>
              <a:buSzPts val="1800"/>
              <a:buFont typeface="Quattrocento Sans"/>
              <a:buChar char="○"/>
              <a:defRPr sz="1350" b="0" i="0" u="none" strike="noStrike" cap="none">
                <a:solidFill>
                  <a:srgbClr val="000000"/>
                </a:solidFill>
                <a:latin typeface="Quattrocento Sans"/>
                <a:ea typeface="Quattrocento Sans"/>
                <a:cs typeface="Quattrocento Sans"/>
                <a:sym typeface="Quattrocento Sans"/>
              </a:defRPr>
            </a:lvl5pPr>
            <a:lvl6pPr marL="2057348" marR="0" lvl="5" indent="-257168" algn="l" rtl="0">
              <a:lnSpc>
                <a:spcPct val="100000"/>
              </a:lnSpc>
              <a:spcBef>
                <a:spcPts val="0"/>
              </a:spcBef>
              <a:spcAft>
                <a:spcPts val="0"/>
              </a:spcAft>
              <a:buClr>
                <a:srgbClr val="FFCD00"/>
              </a:buClr>
              <a:buSzPts val="1800"/>
              <a:buFont typeface="Quattrocento Sans"/>
              <a:buChar char="■"/>
              <a:defRPr sz="1350" b="0" i="0" u="none" strike="noStrike" cap="none">
                <a:solidFill>
                  <a:srgbClr val="000000"/>
                </a:solidFill>
                <a:latin typeface="Quattrocento Sans"/>
                <a:ea typeface="Quattrocento Sans"/>
                <a:cs typeface="Quattrocento Sans"/>
                <a:sym typeface="Quattrocento Sans"/>
              </a:defRPr>
            </a:lvl6pPr>
            <a:lvl7pPr marL="2400240" marR="0" lvl="6" indent="-257168" algn="l" rtl="0">
              <a:lnSpc>
                <a:spcPct val="100000"/>
              </a:lnSpc>
              <a:spcBef>
                <a:spcPts val="0"/>
              </a:spcBef>
              <a:spcAft>
                <a:spcPts val="0"/>
              </a:spcAft>
              <a:buClr>
                <a:srgbClr val="FFCD00"/>
              </a:buClr>
              <a:buSzPts val="1800"/>
              <a:buFont typeface="Quattrocento Sans"/>
              <a:buChar char="●"/>
              <a:defRPr sz="1350" b="0" i="0" u="none" strike="noStrike" cap="none">
                <a:solidFill>
                  <a:srgbClr val="000000"/>
                </a:solidFill>
                <a:latin typeface="Quattrocento Sans"/>
                <a:ea typeface="Quattrocento Sans"/>
                <a:cs typeface="Quattrocento Sans"/>
                <a:sym typeface="Quattrocento Sans"/>
              </a:defRPr>
            </a:lvl7pPr>
            <a:lvl8pPr marL="2743132" marR="0" lvl="7" indent="-257168" algn="l" rtl="0">
              <a:lnSpc>
                <a:spcPct val="100000"/>
              </a:lnSpc>
              <a:spcBef>
                <a:spcPts val="0"/>
              </a:spcBef>
              <a:spcAft>
                <a:spcPts val="0"/>
              </a:spcAft>
              <a:buClr>
                <a:srgbClr val="FFCD00"/>
              </a:buClr>
              <a:buSzPts val="1800"/>
              <a:buFont typeface="Quattrocento Sans"/>
              <a:buChar char="○"/>
              <a:defRPr sz="1350" b="0" i="0" u="none" strike="noStrike" cap="none">
                <a:solidFill>
                  <a:srgbClr val="000000"/>
                </a:solidFill>
                <a:latin typeface="Quattrocento Sans"/>
                <a:ea typeface="Quattrocento Sans"/>
                <a:cs typeface="Quattrocento Sans"/>
                <a:sym typeface="Quattrocento Sans"/>
              </a:defRPr>
            </a:lvl8pPr>
            <a:lvl9pPr marL="3086023" marR="0" lvl="8" indent="-257168" algn="l" rtl="0">
              <a:lnSpc>
                <a:spcPct val="100000"/>
              </a:lnSpc>
              <a:spcBef>
                <a:spcPts val="0"/>
              </a:spcBef>
              <a:spcAft>
                <a:spcPts val="0"/>
              </a:spcAft>
              <a:buClr>
                <a:srgbClr val="FFCD00"/>
              </a:buClr>
              <a:buSzPts val="1800"/>
              <a:buFont typeface="Quattrocento Sans"/>
              <a:buChar char="■"/>
              <a:defRPr sz="1350" b="0" i="0" u="none" strike="noStrike" cap="none">
                <a:solidFill>
                  <a:srgbClr val="000000"/>
                </a:solidFill>
                <a:latin typeface="Quattrocento Sans"/>
                <a:ea typeface="Quattrocento Sans"/>
                <a:cs typeface="Quattrocento Sans"/>
                <a:sym typeface="Quattrocento Sans"/>
              </a:defRPr>
            </a:lvl9pPr>
          </a:lstStyle>
          <a:p>
            <a:pPr>
              <a:buClrTx/>
              <a:buSzPct val="100000"/>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提供各端使用者操作</a:t>
            </a:r>
            <a:r>
              <a:rPr lang="zh-TW" altLang="en-US" sz="2400">
                <a:latin typeface="微軟正黑體" panose="020B0604030504040204" pitchFamily="34" charset="-120"/>
                <a:ea typeface="微軟正黑體" panose="020B0604030504040204" pitchFamily="34" charset="-120"/>
              </a:rPr>
              <a:t>手冊，位置於</a:t>
            </a:r>
            <a:r>
              <a:rPr lang="zh-TW" altLang="en-US" sz="2400" dirty="0">
                <a:latin typeface="微軟正黑體" panose="020B0604030504040204" pitchFamily="34" charset="-120"/>
                <a:ea typeface="微軟正黑體" panose="020B0604030504040204" pitchFamily="34" charset="-120"/>
              </a:rPr>
              <a:t>相關下載</a:t>
            </a:r>
            <a:r>
              <a:rPr lang="en-US" altLang="zh-TW" sz="2400" dirty="0">
                <a:latin typeface="微軟正黑體" panose="020B0604030504040204" pitchFamily="34" charset="-120"/>
                <a:ea typeface="微軟正黑體" panose="020B0604030504040204" pitchFamily="34" charset="-120"/>
              </a:rPr>
              <a:t>&gt;</a:t>
            </a:r>
            <a:r>
              <a:rPr lang="zh-TW" altLang="en-US" sz="2400" dirty="0">
                <a:latin typeface="微軟正黑體" panose="020B0604030504040204" pitchFamily="34" charset="-120"/>
                <a:ea typeface="微軟正黑體" panose="020B0604030504040204" pitchFamily="34" charset="-120"/>
              </a:rPr>
              <a:t>操作教學</a:t>
            </a:r>
            <a:endParaRPr lang="en-US" altLang="zh-TW" sz="2400" dirty="0">
              <a:latin typeface="微軟正黑體" panose="020B0604030504040204" pitchFamily="34" charset="-120"/>
              <a:ea typeface="微軟正黑體" panose="020B0604030504040204" pitchFamily="34" charset="-120"/>
            </a:endParaRPr>
          </a:p>
          <a:p>
            <a:pPr marL="76197" indent="0">
              <a:buClrTx/>
              <a:buSzPct val="100000"/>
              <a:buNone/>
              <a:defRPr/>
            </a:pPr>
            <a:r>
              <a:rPr lang="en-US" altLang="zh-TW" sz="2400" dirty="0">
                <a:latin typeface="微軟正黑體" panose="020B0604030504040204" pitchFamily="34" charset="-120"/>
                <a:ea typeface="微軟正黑體" panose="020B0604030504040204" pitchFamily="34" charset="-120"/>
              </a:rPr>
              <a:t>	</a:t>
            </a:r>
            <a:r>
              <a:rPr lang="zh-TW" altLang="en-US" sz="2400" dirty="0">
                <a:solidFill>
                  <a:srgbClr val="0000FF"/>
                </a:solidFill>
                <a:latin typeface="微軟正黑體" panose="020B0604030504040204" pitchFamily="34" charset="-120"/>
                <a:ea typeface="微軟正黑體" panose="020B0604030504040204" pitchFamily="34" charset="-120"/>
              </a:rPr>
              <a:t>學生端</a:t>
            </a:r>
            <a:r>
              <a:rPr lang="zh-TW" altLang="en-US" sz="2400" dirty="0">
                <a:latin typeface="微軟正黑體" panose="020B0604030504040204" pitchFamily="34" charset="-120"/>
                <a:ea typeface="微軟正黑體" panose="020B0604030504040204" pitchFamily="34" charset="-120"/>
              </a:rPr>
              <a:t>操作手冊不</a:t>
            </a:r>
            <a:r>
              <a:rPr lang="zh-TW" altLang="en-US" sz="2400" dirty="0">
                <a:latin typeface="微軟正黑體" panose="020B0604030504040204" pitchFamily="34" charset="-120"/>
                <a:ea typeface="微軟正黑體" panose="020B0604030504040204" pitchFamily="34" charset="-120"/>
              </a:rPr>
              <a:t>須</a:t>
            </a:r>
            <a:r>
              <a:rPr lang="zh-TW" altLang="en-US" sz="2400" dirty="0">
                <a:latin typeface="微軟正黑體" panose="020B0604030504040204" pitchFamily="34" charset="-120"/>
                <a:ea typeface="微軟正黑體" panose="020B0604030504040204" pitchFamily="34" charset="-120"/>
              </a:rPr>
              <a:t>登入即可下載</a:t>
            </a:r>
            <a:endParaRPr lang="en-US" altLang="zh-TW" sz="2400" dirty="0">
              <a:latin typeface="微軟正黑體" panose="020B0604030504040204" pitchFamily="34" charset="-120"/>
              <a:ea typeface="微軟正黑體" panose="020B0604030504040204" pitchFamily="34" charset="-120"/>
            </a:endParaRPr>
          </a:p>
          <a:p>
            <a:pPr marL="76197" indent="0">
              <a:buClrTx/>
              <a:buSzPct val="100000"/>
              <a:buNone/>
              <a:defRPr/>
            </a:pPr>
            <a:r>
              <a:rPr lang="en-US" altLang="zh-TW" sz="2400" dirty="0">
                <a:latin typeface="微軟正黑體" panose="020B0604030504040204" pitchFamily="34" charset="-120"/>
                <a:ea typeface="微軟正黑體" panose="020B0604030504040204" pitchFamily="34" charset="-120"/>
              </a:rPr>
              <a:t>	</a:t>
            </a:r>
            <a:r>
              <a:rPr lang="zh-TW" altLang="en-US" sz="2400" dirty="0">
                <a:solidFill>
                  <a:schemeClr val="accent2">
                    <a:lumMod val="75000"/>
                  </a:schemeClr>
                </a:solidFill>
                <a:latin typeface="微軟正黑體" panose="020B0604030504040204" pitchFamily="34" charset="-120"/>
                <a:ea typeface="微軟正黑體" panose="020B0604030504040204" pitchFamily="34" charset="-120"/>
              </a:rPr>
              <a:t>國中</a:t>
            </a:r>
            <a:r>
              <a:rPr lang="zh-TW" altLang="en-US" sz="2400" dirty="0">
                <a:solidFill>
                  <a:schemeClr val="accent2">
                    <a:lumMod val="75000"/>
                  </a:schemeClr>
                </a:solidFill>
                <a:latin typeface="微軟正黑體" panose="020B0604030504040204" pitchFamily="34" charset="-120"/>
                <a:ea typeface="微軟正黑體" panose="020B0604030504040204" pitchFamily="34" charset="-120"/>
              </a:rPr>
              <a:t>端、輔導</a:t>
            </a:r>
            <a:r>
              <a:rPr lang="zh-TW" altLang="en-US" sz="2400" dirty="0">
                <a:solidFill>
                  <a:schemeClr val="accent2">
                    <a:lumMod val="75000"/>
                  </a:schemeClr>
                </a:solidFill>
                <a:latin typeface="微軟正黑體" panose="020B0604030504040204" pitchFamily="34" charset="-120"/>
                <a:ea typeface="微軟正黑體" panose="020B0604030504040204" pitchFamily="34" charset="-120"/>
              </a:rPr>
              <a:t>老師</a:t>
            </a:r>
            <a:r>
              <a:rPr lang="en-US" altLang="zh-TW" sz="2400"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400" dirty="0">
                <a:solidFill>
                  <a:schemeClr val="accent2">
                    <a:lumMod val="75000"/>
                  </a:schemeClr>
                </a:solidFill>
                <a:latin typeface="微軟正黑體" panose="020B0604030504040204" pitchFamily="34" charset="-120"/>
                <a:ea typeface="微軟正黑體" panose="020B0604030504040204" pitchFamily="34" charset="-120"/>
              </a:rPr>
              <a:t>導師</a:t>
            </a:r>
            <a:r>
              <a:rPr lang="en-US" altLang="zh-TW" sz="2400"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需登入才可下載手冊</a:t>
            </a:r>
            <a:endParaRPr lang="en-US" altLang="zh-TW" sz="2400" dirty="0">
              <a:latin typeface="微軟正黑體" panose="020B0604030504040204" pitchFamily="34" charset="-120"/>
              <a:ea typeface="微軟正黑體" panose="020B0604030504040204" pitchFamily="34" charset="-120"/>
            </a:endParaRPr>
          </a:p>
          <a:p>
            <a:pPr>
              <a:defRPr/>
            </a:pPr>
            <a:endParaRPr lang="en-US" altLang="zh-TW" sz="2400" dirty="0">
              <a:latin typeface="微軟正黑體" panose="020B0604030504040204" pitchFamily="34" charset="-120"/>
              <a:ea typeface="微軟正黑體" panose="020B0604030504040204" pitchFamily="34" charset="-120"/>
            </a:endParaRPr>
          </a:p>
          <a:p>
            <a:pPr>
              <a:defRPr/>
            </a:pPr>
            <a:endParaRPr lang="en-US" altLang="zh-TW" sz="2400" dirty="0">
              <a:latin typeface="微軟正黑體" panose="020B0604030504040204" pitchFamily="34" charset="-120"/>
              <a:ea typeface="微軟正黑體" panose="020B0604030504040204" pitchFamily="34" charset="-120"/>
            </a:endParaRPr>
          </a:p>
          <a:p>
            <a:pPr>
              <a:defRPr/>
            </a:pPr>
            <a:endParaRPr lang="en-US" altLang="zh-TW" sz="2400" dirty="0">
              <a:latin typeface="微軟正黑體" panose="020B0604030504040204" pitchFamily="34" charset="-120"/>
              <a:ea typeface="微軟正黑體" panose="020B0604030504040204" pitchFamily="34" charset="-120"/>
            </a:endParaRPr>
          </a:p>
          <a:p>
            <a:pPr>
              <a:defRPr/>
            </a:pPr>
            <a:endParaRPr lang="en-US" altLang="zh-TW" sz="2400" dirty="0">
              <a:latin typeface="微軟正黑體" panose="020B0604030504040204" pitchFamily="34" charset="-120"/>
              <a:ea typeface="微軟正黑體" panose="020B0604030504040204" pitchFamily="34" charset="-120"/>
            </a:endParaRPr>
          </a:p>
          <a:p>
            <a:pPr>
              <a:buFontTx/>
              <a:buNone/>
              <a:defRPr/>
            </a:pPr>
            <a:endParaRPr lang="en-US" altLang="zh-TW" sz="3733" dirty="0">
              <a:latin typeface="微軟正黑體" panose="020B0604030504040204" pitchFamily="34" charset="-120"/>
              <a:ea typeface="微軟正黑體" panose="020B0604030504040204" pitchFamily="34" charset="-120"/>
            </a:endParaRPr>
          </a:p>
          <a:p>
            <a:pPr>
              <a:buFontTx/>
              <a:buNone/>
              <a:defRPr/>
            </a:pPr>
            <a:endParaRPr lang="en-US" altLang="zh-TW" sz="3733" dirty="0">
              <a:latin typeface="微軟正黑體" panose="020B0604030504040204" pitchFamily="34" charset="-120"/>
              <a:ea typeface="微軟正黑體" panose="020B0604030504040204" pitchFamily="34" charset="-120"/>
            </a:endParaRPr>
          </a:p>
          <a:p>
            <a:pPr>
              <a:defRPr/>
            </a:pPr>
            <a:endParaRPr lang="zh-TW" altLang="en-US" sz="2400" dirty="0">
              <a:latin typeface="微軟正黑體" panose="020B0604030504040204" pitchFamily="34" charset="-120"/>
              <a:ea typeface="微軟正黑體" panose="020B0604030504040204" pitchFamily="34" charset="-120"/>
            </a:endParaRPr>
          </a:p>
        </p:txBody>
      </p:sp>
      <p:sp>
        <p:nvSpPr>
          <p:cNvPr id="7" name="標題 1"/>
          <p:cNvSpPr txBox="1">
            <a:spLocks/>
          </p:cNvSpPr>
          <p:nvPr/>
        </p:nvSpPr>
        <p:spPr>
          <a:xfrm>
            <a:off x="1007435" y="325323"/>
            <a:ext cx="6175685" cy="580800"/>
          </a:xfrm>
          <a:prstGeom prst="rect">
            <a:avLst/>
          </a:prstGeom>
        </p:spPr>
        <p:txBody>
          <a:bodyPr/>
          <a:lstStyle>
            <a:lvl1pPr algn="l" defTabSz="685800" rtl="0" eaLnBrk="1" latinLnBrk="0" hangingPunct="1">
              <a:lnSpc>
                <a:spcPct val="90000"/>
              </a:lnSpc>
              <a:spcBef>
                <a:spcPct val="0"/>
              </a:spcBef>
              <a:buNone/>
              <a:defRPr sz="2000" b="1"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2667" dirty="0">
                <a:solidFill>
                  <a:srgbClr val="C00000"/>
                </a:solidFill>
              </a:rPr>
              <a:t>補充說明</a:t>
            </a:r>
            <a:endParaRPr lang="zh-TW" altLang="en-US" sz="2667" dirty="0">
              <a:solidFill>
                <a:srgbClr val="C00000"/>
              </a:solidFill>
            </a:endParaRPr>
          </a:p>
        </p:txBody>
      </p:sp>
      <p:sp>
        <p:nvSpPr>
          <p:cNvPr id="8" name="矩形 7"/>
          <p:cNvSpPr/>
          <p:nvPr/>
        </p:nvSpPr>
        <p:spPr>
          <a:xfrm>
            <a:off x="0" y="275564"/>
            <a:ext cx="1007435" cy="5453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8">
              <a:solidFill>
                <a:srgbClr val="00B050"/>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a:stretch>
            <a:fillRect/>
          </a:stretch>
        </p:blipFill>
        <p:spPr>
          <a:xfrm>
            <a:off x="2776572" y="3005585"/>
            <a:ext cx="6135427" cy="3494043"/>
          </a:xfrm>
          <a:prstGeom prst="rect">
            <a:avLst/>
          </a:prstGeom>
        </p:spPr>
      </p:pic>
    </p:spTree>
    <p:extLst>
      <p:ext uri="{BB962C8B-B14F-4D97-AF65-F5344CB8AC3E}">
        <p14:creationId xmlns:p14="http://schemas.microsoft.com/office/powerpoint/2010/main" val="291302655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005467" y="2941843"/>
            <a:ext cx="4072207" cy="1090867"/>
          </a:xfrm>
          <a:prstGeom prst="rect">
            <a:avLst/>
          </a:prstGeom>
          <a:noFill/>
          <a:effectLst>
            <a:reflection endPos="0" dist="50800" dir="5400000" sy="-100000" algn="bl" rotWithShape="0"/>
          </a:effectLst>
        </p:spPr>
        <p:txBody>
          <a:bodyPr wrap="square" rtlCol="0" anchor="ctr">
            <a:noAutofit/>
          </a:bodyPr>
          <a:lstStyle/>
          <a:p>
            <a:pPr algn="ctr" defTabSz="990570">
              <a:defRPr/>
            </a:pPr>
            <a:r>
              <a:rPr lang="en-US" altLang="zh-CN" sz="7150" dirty="0">
                <a:solidFill>
                  <a:schemeClr val="tx1">
                    <a:lumMod val="65000"/>
                    <a:lumOff val="35000"/>
                  </a:schemeClr>
                </a:solidFill>
                <a:latin typeface="Impact" pitchFamily="34" charset="0"/>
                <a:ea typeface="微软雅黑" pitchFamily="34" charset="-122"/>
                <a:cs typeface="Arial" panose="020B0604020202020204" pitchFamily="34" charset="0"/>
              </a:rPr>
              <a:t>THANKS!</a:t>
            </a:r>
            <a:endParaRPr lang="zh-CN" altLang="en-US" sz="7150" dirty="0">
              <a:solidFill>
                <a:schemeClr val="tx1">
                  <a:lumMod val="65000"/>
                  <a:lumOff val="35000"/>
                </a:schemeClr>
              </a:solidFill>
              <a:latin typeface="Impact" pitchFamily="34" charset="0"/>
              <a:ea typeface="微软雅黑" pitchFamily="34" charset="-122"/>
              <a:cs typeface="Arial" panose="020B0604020202020204" pitchFamily="34" charset="0"/>
            </a:endParaRPr>
          </a:p>
        </p:txBody>
      </p:sp>
    </p:spTree>
    <p:extLst>
      <p:ext uri="{BB962C8B-B14F-4D97-AF65-F5344CB8AC3E}">
        <p14:creationId xmlns:p14="http://schemas.microsoft.com/office/powerpoint/2010/main" val="151717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25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
</p:tagLst>
</file>

<file path=ppt/tags/tag2.xml><?xml version="1.0" encoding="utf-8"?>
<p:tagLst xmlns:a="http://schemas.openxmlformats.org/drawingml/2006/main" xmlns:r="http://schemas.openxmlformats.org/officeDocument/2006/relationships" xmlns:p="http://schemas.openxmlformats.org/presentationml/2006/main">
  <p:tag name="TIMING" val="|16.2|5.7|4.1|6|1.7|2.4"/>
</p:tagLst>
</file>

<file path=ppt/tags/tag3.xml><?xml version="1.0" encoding="utf-8"?>
<p:tagLst xmlns:a="http://schemas.openxmlformats.org/drawingml/2006/main" xmlns:r="http://schemas.openxmlformats.org/officeDocument/2006/relationships" xmlns:p="http://schemas.openxmlformats.org/presentationml/2006/main">
  <p:tag name="TIMING" val="|16.2|5.7|4.1|6|1.7|2.4"/>
</p:tagLst>
</file>

<file path=ppt/tags/tag4.xml><?xml version="1.0" encoding="utf-8"?>
<p:tagLst xmlns:a="http://schemas.openxmlformats.org/drawingml/2006/main" xmlns:r="http://schemas.openxmlformats.org/officeDocument/2006/relationships" xmlns:p="http://schemas.openxmlformats.org/presentationml/2006/main">
  <p:tag name="TIMING" val="|15.1|1.6"/>
</p:tagLst>
</file>

<file path=ppt/tags/tag5.xml><?xml version="1.0" encoding="utf-8"?>
<p:tagLst xmlns:a="http://schemas.openxmlformats.org/drawingml/2006/main" xmlns:r="http://schemas.openxmlformats.org/officeDocument/2006/relationships" xmlns:p="http://schemas.openxmlformats.org/presentationml/2006/main">
  <p:tag name="TIMING" val="|1|7.2"/>
</p:tagLst>
</file>

<file path=ppt/theme/theme1.xml><?xml version="1.0" encoding="utf-8"?>
<a:theme xmlns:a="http://schemas.openxmlformats.org/drawingml/2006/main" name="幾何母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簡報2" id="{8434BAEC-3026-40AF-8F48-0E1C76B1B129}" vid="{9128F3C5-5DD5-4720-8744-43437BF91D49}"/>
    </a:ext>
  </a:extLst>
</a:theme>
</file>

<file path=ppt/theme/theme2.xml><?xml version="1.0" encoding="utf-8"?>
<a:theme xmlns:a="http://schemas.openxmlformats.org/drawingml/2006/main" name="1_幾何母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簡報2" id="{8434BAEC-3026-40AF-8F48-0E1C76B1B129}" vid="{9128F3C5-5DD5-4720-8744-43437BF91D49}"/>
    </a:ext>
  </a:extLst>
</a:theme>
</file>

<file path=ppt/theme/theme3.xml><?xml version="1.0" encoding="utf-8"?>
<a:theme xmlns:a="http://schemas.openxmlformats.org/drawingml/2006/main" name="2_幾何母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簡報2" id="{8434BAEC-3026-40AF-8F48-0E1C76B1B129}" vid="{9128F3C5-5DD5-4720-8744-43437BF91D49}"/>
    </a:ext>
  </a:extLst>
</a:theme>
</file>

<file path=ppt/theme/theme4.xml><?xml version="1.0" encoding="utf-8"?>
<a:theme xmlns:a="http://schemas.openxmlformats.org/drawingml/2006/main" name="3_幾何母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簡報2" id="{8434BAEC-3026-40AF-8F48-0E1C76B1B129}" vid="{9128F3C5-5DD5-4720-8744-43437BF91D49}"/>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幾何母片</Template>
  <TotalTime>5336</TotalTime>
  <Words>6261</Words>
  <Application>Microsoft Office PowerPoint</Application>
  <PresentationFormat>寬螢幕</PresentationFormat>
  <Paragraphs>786</Paragraphs>
  <Slides>94</Slides>
  <Notes>80</Notes>
  <HiddenSlides>0</HiddenSlides>
  <MMClips>0</MMClips>
  <ScaleCrop>false</ScaleCrop>
  <HeadingPairs>
    <vt:vector size="8" baseType="variant">
      <vt:variant>
        <vt:lpstr>使用字型</vt:lpstr>
      </vt:variant>
      <vt:variant>
        <vt:i4>21</vt:i4>
      </vt:variant>
      <vt:variant>
        <vt:lpstr>佈景主題</vt:lpstr>
      </vt:variant>
      <vt:variant>
        <vt:i4>4</vt:i4>
      </vt:variant>
      <vt:variant>
        <vt:lpstr>內嵌 OLE 伺服程式</vt:lpstr>
      </vt:variant>
      <vt:variant>
        <vt:i4>1</vt:i4>
      </vt:variant>
      <vt:variant>
        <vt:lpstr>投影片標題</vt:lpstr>
      </vt:variant>
      <vt:variant>
        <vt:i4>94</vt:i4>
      </vt:variant>
    </vt:vector>
  </HeadingPairs>
  <TitlesOfParts>
    <vt:vector size="120" baseType="lpstr">
      <vt:lpstr>Quattrocento Sans</vt:lpstr>
      <vt:lpstr>Microsoft YaHei</vt:lpstr>
      <vt:lpstr>Wingdings</vt:lpstr>
      <vt:lpstr>等线</vt:lpstr>
      <vt:lpstr>文鼎新粗黑</vt:lpstr>
      <vt:lpstr>華康中黑體</vt:lpstr>
      <vt:lpstr>Impact</vt:lpstr>
      <vt:lpstr>Wingdings 2</vt:lpstr>
      <vt:lpstr>宋体</vt:lpstr>
      <vt:lpstr>Times New Roman</vt:lpstr>
      <vt:lpstr>Lora</vt:lpstr>
      <vt:lpstr>文鼎超圓</vt:lpstr>
      <vt:lpstr>Arial</vt:lpstr>
      <vt:lpstr>微軟正黑體</vt:lpstr>
      <vt:lpstr>標楷體</vt:lpstr>
      <vt:lpstr>方正豪体简体</vt:lpstr>
      <vt:lpstr>Montserrat</vt:lpstr>
      <vt:lpstr>PT Serif</vt:lpstr>
      <vt:lpstr>Microsoft YaHei</vt:lpstr>
      <vt:lpstr>Calibri</vt:lpstr>
      <vt:lpstr>新細明體</vt:lpstr>
      <vt:lpstr>幾何母片</vt:lpstr>
      <vt:lpstr>1_幾何母片</vt:lpstr>
      <vt:lpstr>2_幾何母片</vt:lpstr>
      <vt:lpstr>3_幾何母片</vt:lpstr>
      <vt:lpstr>Visio</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範本檔</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志願選填相關作業/ 查詢我的志願資料</vt:lpstr>
      <vt:lpstr>志願選填相關作業/ 列印報名表(草稿)</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表件列印</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108學年度彰化區 免試入學報名及志願選填系統 第一次國中說明會</dc:title>
  <dc:creator>吱吱</dc:creator>
  <cp:lastModifiedBy>J</cp:lastModifiedBy>
  <cp:revision>316</cp:revision>
  <dcterms:modified xsi:type="dcterms:W3CDTF">2025-11-26T03:57:19Z</dcterms:modified>
</cp:coreProperties>
</file>