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5143500" type="screen16x9"/>
  <p:notesSz cx="6858000" cy="9144000"/>
  <p:embeddedFontLst>
    <p:embeddedFont>
      <p:font typeface="Microsoft JhengHei" panose="020B0604030504040204" pitchFamily="34" charset="-120"/>
      <p:regular r:id="rId55"/>
      <p:bold r:id="rId56"/>
    </p:embeddedFont>
    <p:embeddedFont>
      <p:font typeface="DFKai-SB" panose="03000509000000000000" pitchFamily="65" charset="-120"/>
      <p:regular r:id="rId57"/>
    </p:embeddedFont>
    <p:embeddedFont>
      <p:font typeface="Calibri" panose="020F0502020204030204" pitchFamily="34" charset="0"/>
      <p:regular r:id="rId58"/>
      <p:bold r:id="rId59"/>
      <p:italic r:id="rId60"/>
      <p:boldItalic r:id="rId61"/>
    </p:embeddedFont>
    <p:embeddedFont>
      <p:font typeface="Candara" panose="020E0502030303020204" pitchFamily="34" charset="0"/>
      <p:regular r:id="rId62"/>
      <p:bold r:id="rId63"/>
      <p:italic r:id="rId64"/>
      <p:boldItalic r:id="rId65"/>
    </p:embeddedFont>
    <p:embeddedFont>
      <p:font typeface="Gill Sans" panose="02020500000000000000" charset="0"/>
      <p:regular r:id="rId66"/>
      <p:bold r:id="rId67"/>
    </p:embeddedFont>
    <p:embeddedFont>
      <p:font typeface="Impact" panose="020B0806030902050204" pitchFamily="34" charset="0"/>
      <p:regular r:id="rId68"/>
    </p:embeddedFont>
    <p:embeddedFont>
      <p:font typeface="Play" panose="02020500000000000000" charset="0"/>
      <p:regular r:id="rId69"/>
      <p:bold r:id="rId70"/>
    </p:embeddedFont>
    <p:embeddedFont>
      <p:font typeface="Quattrocento Sans" panose="02020500000000000000" charset="0"/>
      <p:regular r:id="rId71"/>
      <p:bold r:id="rId72"/>
      <p:italic r:id="rId73"/>
      <p:boldItalic r:id="rId74"/>
    </p:embeddedFont>
    <p:embeddedFont>
      <p:font typeface="Roboto" panose="02020500000000000000"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188111-F7DD-4309-89C4-6E070E677CB6}">
  <a:tblStyle styleId="{F3188111-F7DD-4309-89C4-6E070E677C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4A05D18-A51C-4D19-8B0E-BA8BB761BD18}" styleName="Table_1">
    <a:wholeTbl>
      <a:tcTxStyle b="off" i="off">
        <a:font>
          <a:latin typeface="Aptos Light"/>
          <a:ea typeface="Aptos Light"/>
          <a:cs typeface="Aptos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DE8"/>
          </a:solidFill>
        </a:fill>
      </a:tcStyle>
    </a:wholeTbl>
    <a:band1H>
      <a:tcTxStyle/>
      <a:tcStyle>
        <a:tcBdr/>
        <a:fill>
          <a:solidFill>
            <a:srgbClr val="DEDACF"/>
          </a:solidFill>
        </a:fill>
      </a:tcStyle>
    </a:band1H>
    <a:band2H>
      <a:tcTxStyle/>
      <a:tcStyle>
        <a:tcBdr/>
      </a:tcStyle>
    </a:band2H>
    <a:band1V>
      <a:tcTxStyle/>
      <a:tcStyle>
        <a:tcBdr/>
        <a:fill>
          <a:solidFill>
            <a:srgbClr val="DEDACF"/>
          </a:solidFill>
        </a:fill>
      </a:tcStyle>
    </a:band1V>
    <a:band2V>
      <a:tcTxStyle/>
      <a:tcStyle>
        <a:tcBdr/>
      </a:tcStyle>
    </a:band2V>
    <a:lastCol>
      <a:tcTxStyle b="on" i="off">
        <a:font>
          <a:latin typeface="Aptos Light"/>
          <a:ea typeface="Aptos Light"/>
          <a:cs typeface="Aptos Light"/>
        </a:font>
        <a:schemeClr val="lt1"/>
      </a:tcTxStyle>
      <a:tcStyle>
        <a:tcBdr/>
        <a:fill>
          <a:solidFill>
            <a:schemeClr val="accent1"/>
          </a:solidFill>
        </a:fill>
      </a:tcStyle>
    </a:lastCol>
    <a:firstCol>
      <a:tcTxStyle b="on" i="off">
        <a:font>
          <a:latin typeface="Aptos Light"/>
          <a:ea typeface="Aptos Light"/>
          <a:cs typeface="Aptos Light"/>
        </a:font>
        <a:schemeClr val="lt1"/>
      </a:tcTxStyle>
      <a:tcStyle>
        <a:tcBdr/>
        <a:fill>
          <a:solidFill>
            <a:schemeClr val="accent1"/>
          </a:solidFill>
        </a:fill>
      </a:tcStyle>
    </a:firstCol>
    <a:lastRow>
      <a:tcTxStyle b="on" i="off">
        <a:font>
          <a:latin typeface="Aptos Light"/>
          <a:ea typeface="Aptos Light"/>
          <a:cs typeface="Aptos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Light"/>
          <a:ea typeface="Aptos Light"/>
          <a:cs typeface="Aptos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458EB95-34A8-4598-B680-1EE3C1188CD1}" styleName="Table_2">
    <a:wholeTbl>
      <a:tcTxStyle b="off" i="off">
        <a:font>
          <a:latin typeface="Aptos Light"/>
          <a:ea typeface="Aptos Light"/>
          <a:cs typeface="Aptos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0F3"/>
          </a:solidFill>
        </a:fill>
      </a:tcStyle>
    </a:wholeTbl>
    <a:band1H>
      <a:tcTxStyle/>
      <a:tcStyle>
        <a:tcBdr/>
        <a:fill>
          <a:solidFill>
            <a:srgbClr val="DEE0E7"/>
          </a:solidFill>
        </a:fill>
      </a:tcStyle>
    </a:band1H>
    <a:band2H>
      <a:tcTxStyle/>
      <a:tcStyle>
        <a:tcBdr/>
      </a:tcStyle>
    </a:band2H>
    <a:band1V>
      <a:tcTxStyle/>
      <a:tcStyle>
        <a:tcBdr/>
        <a:fill>
          <a:solidFill>
            <a:srgbClr val="DEE0E7"/>
          </a:solidFill>
        </a:fill>
      </a:tcStyle>
    </a:band1V>
    <a:band2V>
      <a:tcTxStyle/>
      <a:tcStyle>
        <a:tcBdr/>
      </a:tcStyle>
    </a:band2V>
    <a:lastCol>
      <a:tcTxStyle b="on" i="off">
        <a:font>
          <a:latin typeface="Aptos Light"/>
          <a:ea typeface="Aptos Light"/>
          <a:cs typeface="Aptos Light"/>
        </a:font>
        <a:schemeClr val="lt1"/>
      </a:tcTxStyle>
      <a:tcStyle>
        <a:tcBdr/>
        <a:fill>
          <a:solidFill>
            <a:schemeClr val="accent3"/>
          </a:solidFill>
        </a:fill>
      </a:tcStyle>
    </a:lastCol>
    <a:firstCol>
      <a:tcTxStyle b="on" i="off">
        <a:font>
          <a:latin typeface="Aptos Light"/>
          <a:ea typeface="Aptos Light"/>
          <a:cs typeface="Aptos Light"/>
        </a:font>
        <a:schemeClr val="lt1"/>
      </a:tcTxStyle>
      <a:tcStyle>
        <a:tcBdr/>
        <a:fill>
          <a:solidFill>
            <a:schemeClr val="accent3"/>
          </a:solidFill>
        </a:fill>
      </a:tcStyle>
    </a:firstCol>
    <a:lastRow>
      <a:tcTxStyle b="on" i="off">
        <a:font>
          <a:latin typeface="Aptos Light"/>
          <a:ea typeface="Aptos Light"/>
          <a:cs typeface="Aptos Light"/>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ptos Light"/>
          <a:ea typeface="Aptos Light"/>
          <a:cs typeface="Aptos Light"/>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7.fntdata"/><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8.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1.fntdata"/><Relationship Id="rId76" Type="http://schemas.openxmlformats.org/officeDocument/2006/relationships/font" Target="fonts/font22.fntdata"/><Relationship Id="rId7" Type="http://schemas.openxmlformats.org/officeDocument/2006/relationships/slide" Target="slides/slide5.xml"/><Relationship Id="rId71" Type="http://schemas.openxmlformats.org/officeDocument/2006/relationships/font" Target="fonts/font17.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91415a70e7_2_7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391415a70e7_2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a5e989bf8d_0_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3a5e989bf8d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a5e989bf8d_0_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3a5e989bf8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a5e989bf8d_0_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3a5e989bf8d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a5e989bf8d_0_7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3a5e989bf8d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a5e989bf8d_0_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3a5e989bf8d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a5e989bf8d_0_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3a5e989bf8d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91415a70e7_2_18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391415a70e7_2_189: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391415a70e7_2_189: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91415a70e7_2_20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391415a70e7_2_202: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391415a70e7_2_202: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91415a70e7_2_2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391415a70e7_2_217: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391415a70e7_2_217: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a5e989bf8d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a5e989bf8d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a5cd0b96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a5cd0b96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91415a70e7_2_2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391415a70e7_2_225: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391415a70e7_2_225: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a5cd0b962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a5cd0b962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a60448ca0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a60448ca0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a5e989bf8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a5e989bf8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a5e989bf8d_0_26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3a5e989bf8d_0_268:notes"/>
          <p:cNvSpPr txBox="1">
            <a:spLocks noGrp="1"/>
          </p:cNvSpPr>
          <p:nvPr>
            <p:ph type="body" idx="1"/>
          </p:nvPr>
        </p:nvSpPr>
        <p:spPr>
          <a:xfrm>
            <a:off x="679764" y="4777191"/>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3a5e989bf8d_0_268:notes"/>
          <p:cNvSpPr txBox="1"/>
          <p:nvPr/>
        </p:nvSpPr>
        <p:spPr>
          <a:xfrm>
            <a:off x="3850446" y="9428579"/>
            <a:ext cx="29457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91415a70e7_2_2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391415a70e7_2_233: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391415a70e7_2_233: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a60448ca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a60448ca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a60448ca0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a60448ca0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91415a70e7_2_2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391415a70e7_2_240: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g391415a70e7_2_240: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91415a70e7_2_2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391415a70e7_2_247: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391415a70e7_2_247: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91415a70e7_2_1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391415a70e7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91415a70e7_2_25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391415a70e7_2_255: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391415a70e7_2_255: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91415a70e7_2_27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391415a70e7_2_277: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g391415a70e7_2_277: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91415a70e7_2_26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391415a70e7_2_263: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391415a70e7_2_263: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91415a70e7_2_27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391415a70e7_2_270: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g391415a70e7_2_270: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91415a70e7_2_29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391415a70e7_2_290: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g391415a70e7_2_290: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a5e989bf8d_0_3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3a5e989bf8d_0_327:notes"/>
          <p:cNvSpPr txBox="1">
            <a:spLocks noGrp="1"/>
          </p:cNvSpPr>
          <p:nvPr>
            <p:ph type="body" idx="1"/>
          </p:nvPr>
        </p:nvSpPr>
        <p:spPr>
          <a:xfrm>
            <a:off x="679764" y="4777191"/>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g3a5e989bf8d_0_327:notes"/>
          <p:cNvSpPr txBox="1"/>
          <p:nvPr/>
        </p:nvSpPr>
        <p:spPr>
          <a:xfrm>
            <a:off x="3850446" y="9428579"/>
            <a:ext cx="29457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391415a70e7_2_30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391415a70e7_2_306: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391415a70e7_2_306: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91415a70e7_2_3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391415a70e7_2_326: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g391415a70e7_2_326: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391415a70e7_2_3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391415a70e7_2_333: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g391415a70e7_2_333: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91415a70e7_2_3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391415a70e7_2_345: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g391415a70e7_2_345: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91415a70e7_2_8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391415a70e7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391415a70e7_2_35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391415a70e7_2_353: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g391415a70e7_2_353: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91415a70e7_2_36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391415a70e7_2_362: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391415a70e7_2_362: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91415a70e7_2_37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391415a70e7_2_371: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g391415a70e7_2_371: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91415a70e7_2_3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391415a70e7_2_379: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g391415a70e7_2_379: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391415a70e7_2_4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391415a70e7_2_423: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391415a70e7_2_423: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3a5e989bf8d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3a5e989bf8d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91415a70e7_2_4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g391415a70e7_2_431: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g391415a70e7_2_431: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91415a70e7_2_4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g391415a70e7_2_438: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g391415a70e7_2_438: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391415a70e7_2_4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g391415a70e7_2_445: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5" name="Google Shape;685;g391415a70e7_2_445: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91415a70e7_2_45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g391415a70e7_2_454: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g391415a70e7_2_454: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91415a70e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91415a70e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391415a70e7_2_46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391415a70e7_2_462: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g391415a70e7_2_462: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a5e989bf8d_0_4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7" name="Google Shape;717;g3a5e989bf8d_0_4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91415a70e7_2_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391415a70e7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91415a70e7_2_1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391415a70e7_2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91415a70e7_2_1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391415a70e7_2_131:notes"/>
          <p:cNvSpPr txBox="1">
            <a:spLocks noGrp="1"/>
          </p:cNvSpPr>
          <p:nvPr>
            <p:ph type="body" idx="1"/>
          </p:nvPr>
        </p:nvSpPr>
        <p:spPr>
          <a:xfrm>
            <a:off x="679764" y="4777191"/>
            <a:ext cx="5438137" cy="39086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391415a70e7_2_131:notes"/>
          <p:cNvSpPr txBox="1"/>
          <p:nvPr/>
        </p:nvSpPr>
        <p:spPr>
          <a:xfrm>
            <a:off x="3850446" y="9428579"/>
            <a:ext cx="2945657"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altLang="zh-TW" sz="18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91415a70e7_2_1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391415a70e7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1143000" y="841772"/>
            <a:ext cx="6858000" cy="1657045"/>
          </a:xfrm>
          <a:prstGeom prst="rect">
            <a:avLst/>
          </a:prstGeom>
          <a:noFill/>
          <a:ln>
            <a:noFill/>
          </a:ln>
        </p:spPr>
        <p:txBody>
          <a:bodyPr spcFirstLastPara="1" wrap="square" lIns="68575" tIns="34275" rIns="68575" bIns="34275" anchor="b" anchorCtr="0">
            <a:normAutofit/>
          </a:bodyPr>
          <a:lstStyle>
            <a:lvl1pPr lvl="0" algn="ctr">
              <a:lnSpc>
                <a:spcPct val="100000"/>
              </a:lnSpc>
              <a:spcBef>
                <a:spcPts val="0"/>
              </a:spcBef>
              <a:spcAft>
                <a:spcPts val="0"/>
              </a:spcAft>
              <a:buClr>
                <a:schemeClr val="dk2"/>
              </a:buClr>
              <a:buSzPts val="2700"/>
              <a:buFont typeface="Play"/>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txBox="1">
            <a:spLocks noGrp="1"/>
          </p:cNvSpPr>
          <p:nvPr>
            <p:ph type="subTitle" idx="1"/>
          </p:nvPr>
        </p:nvSpPr>
        <p:spPr>
          <a:xfrm>
            <a:off x="1143000" y="3260081"/>
            <a:ext cx="6858000" cy="800167"/>
          </a:xfrm>
          <a:prstGeom prst="rect">
            <a:avLst/>
          </a:prstGeom>
          <a:noFill/>
          <a:ln>
            <a:noFill/>
          </a:ln>
        </p:spPr>
        <p:txBody>
          <a:bodyPr spcFirstLastPara="1" wrap="square" lIns="68575" tIns="34275" rIns="68575" bIns="34275" anchor="t" anchorCtr="0">
            <a:normAutofit/>
          </a:bodyPr>
          <a:lstStyle>
            <a:lvl1pPr lvl="0" algn="ctr">
              <a:lnSpc>
                <a:spcPct val="120000"/>
              </a:lnSpc>
              <a:spcBef>
                <a:spcPts val="800"/>
              </a:spcBef>
              <a:spcAft>
                <a:spcPts val="0"/>
              </a:spcAft>
              <a:buClr>
                <a:schemeClr val="dk2"/>
              </a:buClr>
              <a:buSzPts val="1200"/>
              <a:buNone/>
              <a:defRPr sz="1200" cap="none"/>
            </a:lvl1pPr>
            <a:lvl2pPr lvl="1" algn="ctr">
              <a:lnSpc>
                <a:spcPct val="120000"/>
              </a:lnSpc>
              <a:spcBef>
                <a:spcPts val="400"/>
              </a:spcBef>
              <a:spcAft>
                <a:spcPts val="0"/>
              </a:spcAft>
              <a:buClr>
                <a:schemeClr val="dk2"/>
              </a:buClr>
              <a:buSzPts val="1200"/>
              <a:buNone/>
              <a:defRPr sz="1200"/>
            </a:lvl2pPr>
            <a:lvl3pPr lvl="2" algn="ctr">
              <a:lnSpc>
                <a:spcPct val="120000"/>
              </a:lnSpc>
              <a:spcBef>
                <a:spcPts val="400"/>
              </a:spcBef>
              <a:spcAft>
                <a:spcPts val="0"/>
              </a:spcAft>
              <a:buClr>
                <a:schemeClr val="dk2"/>
              </a:buClr>
              <a:buSzPts val="1200"/>
              <a:buNone/>
              <a:defRPr sz="1200"/>
            </a:lvl3pPr>
            <a:lvl4pPr lvl="3" algn="ctr">
              <a:lnSpc>
                <a:spcPct val="120000"/>
              </a:lnSpc>
              <a:spcBef>
                <a:spcPts val="400"/>
              </a:spcBef>
              <a:spcAft>
                <a:spcPts val="0"/>
              </a:spcAft>
              <a:buClr>
                <a:schemeClr val="dk2"/>
              </a:buClr>
              <a:buSzPts val="1200"/>
              <a:buNone/>
              <a:defRPr sz="1200"/>
            </a:lvl4pPr>
            <a:lvl5pPr lvl="4" algn="ctr">
              <a:lnSpc>
                <a:spcPct val="12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0" name="Google Shape;60;p14"/>
          <p:cNvSpPr txBox="1">
            <a:spLocks noGrp="1"/>
          </p:cNvSpPr>
          <p:nvPr>
            <p:ph type="dt" idx="10"/>
          </p:nvPr>
        </p:nvSpPr>
        <p:spPr>
          <a:xfrm>
            <a:off x="658368"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653331" y="441184"/>
            <a:ext cx="7837338" cy="949446"/>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5"/>
          <p:cNvSpPr txBox="1">
            <a:spLocks noGrp="1"/>
          </p:cNvSpPr>
          <p:nvPr>
            <p:ph type="body" idx="1"/>
          </p:nvPr>
        </p:nvSpPr>
        <p:spPr>
          <a:xfrm>
            <a:off x="658368" y="1618488"/>
            <a:ext cx="7831836" cy="2927864"/>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2"/>
              </a:buClr>
              <a:buSzPts val="1400"/>
              <a:buChar char="•"/>
              <a:defRPr/>
            </a:lvl1pPr>
            <a:lvl2pPr marL="914400" lvl="1" indent="-317500" algn="l">
              <a:lnSpc>
                <a:spcPct val="120000"/>
              </a:lnSpc>
              <a:spcBef>
                <a:spcPts val="400"/>
              </a:spcBef>
              <a:spcAft>
                <a:spcPts val="0"/>
              </a:spcAft>
              <a:buClr>
                <a:schemeClr val="dk2"/>
              </a:buClr>
              <a:buSzPts val="1400"/>
              <a:buChar char="•"/>
              <a:defRPr/>
            </a:lvl2pPr>
            <a:lvl3pPr marL="1371600" lvl="2" indent="-317500" algn="l">
              <a:lnSpc>
                <a:spcPct val="120000"/>
              </a:lnSpc>
              <a:spcBef>
                <a:spcPts val="400"/>
              </a:spcBef>
              <a:spcAft>
                <a:spcPts val="0"/>
              </a:spcAft>
              <a:buClr>
                <a:schemeClr val="dk2"/>
              </a:buClr>
              <a:buSzPts val="1400"/>
              <a:buChar char="•"/>
              <a:defRPr/>
            </a:lvl3pPr>
            <a:lvl4pPr marL="1828800" lvl="3" indent="-317500" algn="l">
              <a:lnSpc>
                <a:spcPct val="120000"/>
              </a:lnSpc>
              <a:spcBef>
                <a:spcPts val="400"/>
              </a:spcBef>
              <a:spcAft>
                <a:spcPts val="0"/>
              </a:spcAft>
              <a:buClr>
                <a:schemeClr val="dk2"/>
              </a:buClr>
              <a:buSzPts val="1400"/>
              <a:buChar char="•"/>
              <a:defRPr/>
            </a:lvl4pPr>
            <a:lvl5pPr marL="2286000" lvl="4" indent="-317500" algn="l">
              <a:lnSpc>
                <a:spcPct val="120000"/>
              </a:lnSpc>
              <a:spcBef>
                <a:spcPts val="4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5"/>
          <p:cNvSpPr txBox="1">
            <a:spLocks noGrp="1"/>
          </p:cNvSpPr>
          <p:nvPr>
            <p:ph type="dt" idx="10"/>
          </p:nvPr>
        </p:nvSpPr>
        <p:spPr>
          <a:xfrm>
            <a:off x="658368"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653331" y="441184"/>
            <a:ext cx="7837338" cy="949446"/>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6"/>
          <p:cNvSpPr txBox="1">
            <a:spLocks noGrp="1"/>
          </p:cNvSpPr>
          <p:nvPr>
            <p:ph type="dt" idx="10"/>
          </p:nvPr>
        </p:nvSpPr>
        <p:spPr>
          <a:xfrm>
            <a:off x="658368"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05677" y="1136016"/>
            <a:ext cx="6438123" cy="2354156"/>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2"/>
              </a:buClr>
              <a:buSzPts val="2700"/>
              <a:buFont typeface="Play"/>
              <a:buNone/>
              <a:defRPr sz="27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1105677" y="3722914"/>
            <a:ext cx="6438124" cy="844324"/>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Clr>
                <a:schemeClr val="dk2"/>
              </a:buClr>
              <a:buSzPts val="1200"/>
              <a:buNone/>
              <a:defRPr sz="1200" cap="none">
                <a:solidFill>
                  <a:schemeClr val="dk2"/>
                </a:solidFill>
              </a:defRPr>
            </a:lvl1pPr>
            <a:lvl2pPr marL="914400" lvl="1" indent="-228600" algn="l">
              <a:lnSpc>
                <a:spcPct val="120000"/>
              </a:lnSpc>
              <a:spcBef>
                <a:spcPts val="400"/>
              </a:spcBef>
              <a:spcAft>
                <a:spcPts val="0"/>
              </a:spcAft>
              <a:buClr>
                <a:srgbClr val="757575"/>
              </a:buClr>
              <a:buSzPts val="1200"/>
              <a:buNone/>
              <a:defRPr sz="1200">
                <a:solidFill>
                  <a:srgbClr val="757575"/>
                </a:solidFill>
              </a:defRPr>
            </a:lvl2pPr>
            <a:lvl3pPr marL="1371600" lvl="2" indent="-228600" algn="l">
              <a:lnSpc>
                <a:spcPct val="120000"/>
              </a:lnSpc>
              <a:spcBef>
                <a:spcPts val="400"/>
              </a:spcBef>
              <a:spcAft>
                <a:spcPts val="0"/>
              </a:spcAft>
              <a:buClr>
                <a:srgbClr val="757575"/>
              </a:buClr>
              <a:buSzPts val="1200"/>
              <a:buNone/>
              <a:defRPr sz="1200">
                <a:solidFill>
                  <a:srgbClr val="757575"/>
                </a:solidFill>
              </a:defRPr>
            </a:lvl3pPr>
            <a:lvl4pPr marL="1828800" lvl="3" indent="-228600" algn="l">
              <a:lnSpc>
                <a:spcPct val="120000"/>
              </a:lnSpc>
              <a:spcBef>
                <a:spcPts val="400"/>
              </a:spcBef>
              <a:spcAft>
                <a:spcPts val="0"/>
              </a:spcAft>
              <a:buClr>
                <a:srgbClr val="757575"/>
              </a:buClr>
              <a:buSzPts val="1200"/>
              <a:buNone/>
              <a:defRPr sz="1200">
                <a:solidFill>
                  <a:srgbClr val="757575"/>
                </a:solidFill>
              </a:defRPr>
            </a:lvl4pPr>
            <a:lvl5pPr marL="2286000" lvl="4" indent="-228600" algn="l">
              <a:lnSpc>
                <a:spcPct val="12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77" name="Google Shape;77;p17"/>
          <p:cNvSpPr txBox="1">
            <a:spLocks noGrp="1"/>
          </p:cNvSpPr>
          <p:nvPr>
            <p:ph type="dt" idx="10"/>
          </p:nvPr>
        </p:nvSpPr>
        <p:spPr>
          <a:xfrm>
            <a:off x="658368"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653331" y="441184"/>
            <a:ext cx="7837338" cy="949446"/>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 name="Google Shape;82;p18"/>
          <p:cNvSpPr txBox="1">
            <a:spLocks noGrp="1"/>
          </p:cNvSpPr>
          <p:nvPr>
            <p:ph type="body" idx="1"/>
          </p:nvPr>
        </p:nvSpPr>
        <p:spPr>
          <a:xfrm>
            <a:off x="658368" y="1619381"/>
            <a:ext cx="3733090" cy="3013340"/>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2"/>
              </a:buClr>
              <a:buSzPts val="1400"/>
              <a:buChar char="•"/>
              <a:defRPr/>
            </a:lvl1pPr>
            <a:lvl2pPr marL="914400" lvl="1" indent="-317500" algn="l">
              <a:lnSpc>
                <a:spcPct val="120000"/>
              </a:lnSpc>
              <a:spcBef>
                <a:spcPts val="400"/>
              </a:spcBef>
              <a:spcAft>
                <a:spcPts val="0"/>
              </a:spcAft>
              <a:buClr>
                <a:schemeClr val="dk2"/>
              </a:buClr>
              <a:buSzPts val="1400"/>
              <a:buChar char="•"/>
              <a:defRPr/>
            </a:lvl2pPr>
            <a:lvl3pPr marL="1371600" lvl="2" indent="-317500" algn="l">
              <a:lnSpc>
                <a:spcPct val="120000"/>
              </a:lnSpc>
              <a:spcBef>
                <a:spcPts val="400"/>
              </a:spcBef>
              <a:spcAft>
                <a:spcPts val="0"/>
              </a:spcAft>
              <a:buClr>
                <a:schemeClr val="dk2"/>
              </a:buClr>
              <a:buSzPts val="1400"/>
              <a:buChar char="•"/>
              <a:defRPr/>
            </a:lvl3pPr>
            <a:lvl4pPr marL="1828800" lvl="3" indent="-317500" algn="l">
              <a:lnSpc>
                <a:spcPct val="120000"/>
              </a:lnSpc>
              <a:spcBef>
                <a:spcPts val="400"/>
              </a:spcBef>
              <a:spcAft>
                <a:spcPts val="0"/>
              </a:spcAft>
              <a:buClr>
                <a:schemeClr val="dk2"/>
              </a:buClr>
              <a:buSzPts val="1400"/>
              <a:buChar char="•"/>
              <a:defRPr/>
            </a:lvl4pPr>
            <a:lvl5pPr marL="2286000" lvl="4" indent="-317500" algn="l">
              <a:lnSpc>
                <a:spcPct val="120000"/>
              </a:lnSpc>
              <a:spcBef>
                <a:spcPts val="4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2"/>
          </p:nvPr>
        </p:nvSpPr>
        <p:spPr>
          <a:xfrm>
            <a:off x="4746293" y="1619381"/>
            <a:ext cx="3739339" cy="3013340"/>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2"/>
              </a:buClr>
              <a:buSzPts val="1400"/>
              <a:buChar char="•"/>
              <a:defRPr/>
            </a:lvl1pPr>
            <a:lvl2pPr marL="914400" lvl="1" indent="-317500" algn="l">
              <a:lnSpc>
                <a:spcPct val="120000"/>
              </a:lnSpc>
              <a:spcBef>
                <a:spcPts val="400"/>
              </a:spcBef>
              <a:spcAft>
                <a:spcPts val="0"/>
              </a:spcAft>
              <a:buClr>
                <a:schemeClr val="dk2"/>
              </a:buClr>
              <a:buSzPts val="1400"/>
              <a:buChar char="•"/>
              <a:defRPr/>
            </a:lvl2pPr>
            <a:lvl3pPr marL="1371600" lvl="2" indent="-317500" algn="l">
              <a:lnSpc>
                <a:spcPct val="120000"/>
              </a:lnSpc>
              <a:spcBef>
                <a:spcPts val="400"/>
              </a:spcBef>
              <a:spcAft>
                <a:spcPts val="0"/>
              </a:spcAft>
              <a:buClr>
                <a:schemeClr val="dk2"/>
              </a:buClr>
              <a:buSzPts val="1400"/>
              <a:buChar char="•"/>
              <a:defRPr/>
            </a:lvl3pPr>
            <a:lvl4pPr marL="1828800" lvl="3" indent="-317500" algn="l">
              <a:lnSpc>
                <a:spcPct val="120000"/>
              </a:lnSpc>
              <a:spcBef>
                <a:spcPts val="400"/>
              </a:spcBef>
              <a:spcAft>
                <a:spcPts val="0"/>
              </a:spcAft>
              <a:buClr>
                <a:schemeClr val="dk2"/>
              </a:buClr>
              <a:buSzPts val="1400"/>
              <a:buChar char="•"/>
              <a:defRPr/>
            </a:lvl4pPr>
            <a:lvl5pPr marL="2286000" lvl="4" indent="-317500" algn="l">
              <a:lnSpc>
                <a:spcPct val="120000"/>
              </a:lnSpc>
              <a:spcBef>
                <a:spcPts val="4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dt" idx="10"/>
          </p:nvPr>
        </p:nvSpPr>
        <p:spPr>
          <a:xfrm>
            <a:off x="658368"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8"/>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8"/>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661011" y="452003"/>
            <a:ext cx="7821977" cy="576696"/>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19"/>
          <p:cNvSpPr txBox="1">
            <a:spLocks noGrp="1"/>
          </p:cNvSpPr>
          <p:nvPr>
            <p:ph type="body" idx="1"/>
          </p:nvPr>
        </p:nvSpPr>
        <p:spPr>
          <a:xfrm>
            <a:off x="661012" y="1272244"/>
            <a:ext cx="3722653" cy="485775"/>
          </a:xfrm>
          <a:prstGeom prst="rect">
            <a:avLst/>
          </a:prstGeom>
          <a:noFill/>
          <a:ln>
            <a:noFill/>
          </a:ln>
        </p:spPr>
        <p:txBody>
          <a:bodyPr spcFirstLastPara="1" wrap="square" lIns="68575" tIns="34275" rIns="68575" bIns="34275" anchor="b" anchorCtr="0">
            <a:noAutofit/>
          </a:bodyPr>
          <a:lstStyle>
            <a:lvl1pPr marL="457200" lvl="0" indent="-228600" algn="l">
              <a:lnSpc>
                <a:spcPct val="120000"/>
              </a:lnSpc>
              <a:spcBef>
                <a:spcPts val="800"/>
              </a:spcBef>
              <a:spcAft>
                <a:spcPts val="0"/>
              </a:spcAft>
              <a:buClr>
                <a:schemeClr val="dk2"/>
              </a:buClr>
              <a:buSzPts val="1100"/>
              <a:buNone/>
              <a:defRPr sz="1100" b="1" cap="none"/>
            </a:lvl1pPr>
            <a:lvl2pPr marL="914400" lvl="1" indent="-228600" algn="l">
              <a:lnSpc>
                <a:spcPct val="120000"/>
              </a:lnSpc>
              <a:spcBef>
                <a:spcPts val="400"/>
              </a:spcBef>
              <a:spcAft>
                <a:spcPts val="0"/>
              </a:spcAft>
              <a:buClr>
                <a:schemeClr val="dk2"/>
              </a:buClr>
              <a:buSzPts val="1100"/>
              <a:buNone/>
              <a:defRPr sz="1100" b="1"/>
            </a:lvl2pPr>
            <a:lvl3pPr marL="1371600" lvl="2" indent="-228600" algn="l">
              <a:lnSpc>
                <a:spcPct val="120000"/>
              </a:lnSpc>
              <a:spcBef>
                <a:spcPts val="400"/>
              </a:spcBef>
              <a:spcAft>
                <a:spcPts val="0"/>
              </a:spcAft>
              <a:buClr>
                <a:schemeClr val="dk2"/>
              </a:buClr>
              <a:buSzPts val="1100"/>
              <a:buNone/>
              <a:defRPr sz="1100" b="1"/>
            </a:lvl3pPr>
            <a:lvl4pPr marL="1828800" lvl="3" indent="-228600" algn="l">
              <a:lnSpc>
                <a:spcPct val="120000"/>
              </a:lnSpc>
              <a:spcBef>
                <a:spcPts val="400"/>
              </a:spcBef>
              <a:spcAft>
                <a:spcPts val="0"/>
              </a:spcAft>
              <a:buClr>
                <a:schemeClr val="dk2"/>
              </a:buClr>
              <a:buSzPts val="1100"/>
              <a:buNone/>
              <a:defRPr sz="1100" b="1"/>
            </a:lvl4pPr>
            <a:lvl5pPr marL="2286000" lvl="4" indent="-228600" algn="l">
              <a:lnSpc>
                <a:spcPct val="120000"/>
              </a:lnSpc>
              <a:spcBef>
                <a:spcPts val="400"/>
              </a:spcBef>
              <a:spcAft>
                <a:spcPts val="0"/>
              </a:spcAft>
              <a:buClr>
                <a:schemeClr val="dk2"/>
              </a:buClr>
              <a:buSzPts val="1100"/>
              <a:buNone/>
              <a:defRPr sz="1100" b="1"/>
            </a:lvl5pPr>
            <a:lvl6pPr marL="2743200" lvl="5" indent="-228600" algn="l">
              <a:lnSpc>
                <a:spcPct val="90000"/>
              </a:lnSpc>
              <a:spcBef>
                <a:spcPts val="400"/>
              </a:spcBef>
              <a:spcAft>
                <a:spcPts val="0"/>
              </a:spcAft>
              <a:buClr>
                <a:schemeClr val="dk1"/>
              </a:buClr>
              <a:buSzPts val="1100"/>
              <a:buNone/>
              <a:defRPr sz="1100" b="1"/>
            </a:lvl6pPr>
            <a:lvl7pPr marL="3200400" lvl="6" indent="-228600" algn="l">
              <a:lnSpc>
                <a:spcPct val="90000"/>
              </a:lnSpc>
              <a:spcBef>
                <a:spcPts val="400"/>
              </a:spcBef>
              <a:spcAft>
                <a:spcPts val="0"/>
              </a:spcAft>
              <a:buClr>
                <a:schemeClr val="dk1"/>
              </a:buClr>
              <a:buSzPts val="1100"/>
              <a:buNone/>
              <a:defRPr sz="1100" b="1"/>
            </a:lvl7pPr>
            <a:lvl8pPr marL="3657600" lvl="7" indent="-228600" algn="l">
              <a:lnSpc>
                <a:spcPct val="90000"/>
              </a:lnSpc>
              <a:spcBef>
                <a:spcPts val="400"/>
              </a:spcBef>
              <a:spcAft>
                <a:spcPts val="0"/>
              </a:spcAft>
              <a:buClr>
                <a:schemeClr val="dk1"/>
              </a:buClr>
              <a:buSzPts val="1100"/>
              <a:buNone/>
              <a:defRPr sz="1100" b="1"/>
            </a:lvl8pPr>
            <a:lvl9pPr marL="4114800" lvl="8" indent="-228600" algn="l">
              <a:lnSpc>
                <a:spcPct val="90000"/>
              </a:lnSpc>
              <a:spcBef>
                <a:spcPts val="400"/>
              </a:spcBef>
              <a:spcAft>
                <a:spcPts val="0"/>
              </a:spcAft>
              <a:buClr>
                <a:schemeClr val="dk1"/>
              </a:buClr>
              <a:buSzPts val="1100"/>
              <a:buNone/>
              <a:defRPr sz="1100" b="1"/>
            </a:lvl9pPr>
          </a:lstStyle>
          <a:p>
            <a:endParaRPr/>
          </a:p>
        </p:txBody>
      </p:sp>
      <p:sp>
        <p:nvSpPr>
          <p:cNvPr id="90" name="Google Shape;90;p19"/>
          <p:cNvSpPr txBox="1">
            <a:spLocks noGrp="1"/>
          </p:cNvSpPr>
          <p:nvPr>
            <p:ph type="body" idx="2"/>
          </p:nvPr>
        </p:nvSpPr>
        <p:spPr>
          <a:xfrm>
            <a:off x="661012" y="1758019"/>
            <a:ext cx="3722653" cy="2875027"/>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2"/>
              </a:buClr>
              <a:buSzPts val="1400"/>
              <a:buChar char="•"/>
              <a:defRPr/>
            </a:lvl1pPr>
            <a:lvl2pPr marL="914400" lvl="1" indent="-317500" algn="l">
              <a:lnSpc>
                <a:spcPct val="120000"/>
              </a:lnSpc>
              <a:spcBef>
                <a:spcPts val="400"/>
              </a:spcBef>
              <a:spcAft>
                <a:spcPts val="0"/>
              </a:spcAft>
              <a:buClr>
                <a:schemeClr val="dk2"/>
              </a:buClr>
              <a:buSzPts val="1400"/>
              <a:buChar char="•"/>
              <a:defRPr/>
            </a:lvl2pPr>
            <a:lvl3pPr marL="1371600" lvl="2" indent="-317500" algn="l">
              <a:lnSpc>
                <a:spcPct val="120000"/>
              </a:lnSpc>
              <a:spcBef>
                <a:spcPts val="400"/>
              </a:spcBef>
              <a:spcAft>
                <a:spcPts val="0"/>
              </a:spcAft>
              <a:buClr>
                <a:schemeClr val="dk2"/>
              </a:buClr>
              <a:buSzPts val="1400"/>
              <a:buChar char="•"/>
              <a:defRPr/>
            </a:lvl3pPr>
            <a:lvl4pPr marL="1828800" lvl="3" indent="-317500" algn="l">
              <a:lnSpc>
                <a:spcPct val="120000"/>
              </a:lnSpc>
              <a:spcBef>
                <a:spcPts val="400"/>
              </a:spcBef>
              <a:spcAft>
                <a:spcPts val="0"/>
              </a:spcAft>
              <a:buClr>
                <a:schemeClr val="dk2"/>
              </a:buClr>
              <a:buSzPts val="1400"/>
              <a:buChar char="•"/>
              <a:defRPr/>
            </a:lvl4pPr>
            <a:lvl5pPr marL="2286000" lvl="4" indent="-317500" algn="l">
              <a:lnSpc>
                <a:spcPct val="120000"/>
              </a:lnSpc>
              <a:spcBef>
                <a:spcPts val="4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body" idx="3"/>
          </p:nvPr>
        </p:nvSpPr>
        <p:spPr>
          <a:xfrm>
            <a:off x="4742002" y="1272244"/>
            <a:ext cx="3740987" cy="485775"/>
          </a:xfrm>
          <a:prstGeom prst="rect">
            <a:avLst/>
          </a:prstGeom>
          <a:noFill/>
          <a:ln>
            <a:noFill/>
          </a:ln>
        </p:spPr>
        <p:txBody>
          <a:bodyPr spcFirstLastPara="1" wrap="square" lIns="68575" tIns="34275" rIns="68575" bIns="34275" anchor="b" anchorCtr="0">
            <a:noAutofit/>
          </a:bodyPr>
          <a:lstStyle>
            <a:lvl1pPr marL="457200" lvl="0" indent="-228600" algn="l">
              <a:lnSpc>
                <a:spcPct val="120000"/>
              </a:lnSpc>
              <a:spcBef>
                <a:spcPts val="800"/>
              </a:spcBef>
              <a:spcAft>
                <a:spcPts val="0"/>
              </a:spcAft>
              <a:buClr>
                <a:schemeClr val="dk2"/>
              </a:buClr>
              <a:buSzPts val="1100"/>
              <a:buNone/>
              <a:defRPr sz="1100" b="1" cap="none"/>
            </a:lvl1pPr>
            <a:lvl2pPr marL="914400" lvl="1" indent="-228600" algn="l">
              <a:lnSpc>
                <a:spcPct val="120000"/>
              </a:lnSpc>
              <a:spcBef>
                <a:spcPts val="400"/>
              </a:spcBef>
              <a:spcAft>
                <a:spcPts val="0"/>
              </a:spcAft>
              <a:buClr>
                <a:schemeClr val="dk2"/>
              </a:buClr>
              <a:buSzPts val="1100"/>
              <a:buNone/>
              <a:defRPr sz="1100" b="1"/>
            </a:lvl2pPr>
            <a:lvl3pPr marL="1371600" lvl="2" indent="-228600" algn="l">
              <a:lnSpc>
                <a:spcPct val="120000"/>
              </a:lnSpc>
              <a:spcBef>
                <a:spcPts val="400"/>
              </a:spcBef>
              <a:spcAft>
                <a:spcPts val="0"/>
              </a:spcAft>
              <a:buClr>
                <a:schemeClr val="dk2"/>
              </a:buClr>
              <a:buSzPts val="1100"/>
              <a:buNone/>
              <a:defRPr sz="1100" b="1"/>
            </a:lvl3pPr>
            <a:lvl4pPr marL="1828800" lvl="3" indent="-228600" algn="l">
              <a:lnSpc>
                <a:spcPct val="120000"/>
              </a:lnSpc>
              <a:spcBef>
                <a:spcPts val="400"/>
              </a:spcBef>
              <a:spcAft>
                <a:spcPts val="0"/>
              </a:spcAft>
              <a:buClr>
                <a:schemeClr val="dk2"/>
              </a:buClr>
              <a:buSzPts val="1100"/>
              <a:buNone/>
              <a:defRPr sz="1100" b="1"/>
            </a:lvl4pPr>
            <a:lvl5pPr marL="2286000" lvl="4" indent="-228600" algn="l">
              <a:lnSpc>
                <a:spcPct val="120000"/>
              </a:lnSpc>
              <a:spcBef>
                <a:spcPts val="400"/>
              </a:spcBef>
              <a:spcAft>
                <a:spcPts val="0"/>
              </a:spcAft>
              <a:buClr>
                <a:schemeClr val="dk2"/>
              </a:buClr>
              <a:buSzPts val="1100"/>
              <a:buNone/>
              <a:defRPr sz="1100" b="1"/>
            </a:lvl5pPr>
            <a:lvl6pPr marL="2743200" lvl="5" indent="-228600" algn="l">
              <a:lnSpc>
                <a:spcPct val="90000"/>
              </a:lnSpc>
              <a:spcBef>
                <a:spcPts val="400"/>
              </a:spcBef>
              <a:spcAft>
                <a:spcPts val="0"/>
              </a:spcAft>
              <a:buClr>
                <a:schemeClr val="dk1"/>
              </a:buClr>
              <a:buSzPts val="1100"/>
              <a:buNone/>
              <a:defRPr sz="1100" b="1"/>
            </a:lvl6pPr>
            <a:lvl7pPr marL="3200400" lvl="6" indent="-228600" algn="l">
              <a:lnSpc>
                <a:spcPct val="90000"/>
              </a:lnSpc>
              <a:spcBef>
                <a:spcPts val="400"/>
              </a:spcBef>
              <a:spcAft>
                <a:spcPts val="0"/>
              </a:spcAft>
              <a:buClr>
                <a:schemeClr val="dk1"/>
              </a:buClr>
              <a:buSzPts val="1100"/>
              <a:buNone/>
              <a:defRPr sz="1100" b="1"/>
            </a:lvl7pPr>
            <a:lvl8pPr marL="3657600" lvl="7" indent="-228600" algn="l">
              <a:lnSpc>
                <a:spcPct val="90000"/>
              </a:lnSpc>
              <a:spcBef>
                <a:spcPts val="400"/>
              </a:spcBef>
              <a:spcAft>
                <a:spcPts val="0"/>
              </a:spcAft>
              <a:buClr>
                <a:schemeClr val="dk1"/>
              </a:buClr>
              <a:buSzPts val="1100"/>
              <a:buNone/>
              <a:defRPr sz="1100" b="1"/>
            </a:lvl8pPr>
            <a:lvl9pPr marL="4114800" lvl="8" indent="-228600" algn="l">
              <a:lnSpc>
                <a:spcPct val="90000"/>
              </a:lnSpc>
              <a:spcBef>
                <a:spcPts val="400"/>
              </a:spcBef>
              <a:spcAft>
                <a:spcPts val="0"/>
              </a:spcAft>
              <a:buClr>
                <a:schemeClr val="dk1"/>
              </a:buClr>
              <a:buSzPts val="1100"/>
              <a:buNone/>
              <a:defRPr sz="1100" b="1"/>
            </a:lvl9pPr>
          </a:lstStyle>
          <a:p>
            <a:endParaRPr/>
          </a:p>
        </p:txBody>
      </p:sp>
      <p:sp>
        <p:nvSpPr>
          <p:cNvPr id="92" name="Google Shape;92;p19"/>
          <p:cNvSpPr txBox="1">
            <a:spLocks noGrp="1"/>
          </p:cNvSpPr>
          <p:nvPr>
            <p:ph type="body" idx="4"/>
          </p:nvPr>
        </p:nvSpPr>
        <p:spPr>
          <a:xfrm>
            <a:off x="4742002" y="1758019"/>
            <a:ext cx="3740987" cy="2875027"/>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2"/>
              </a:buClr>
              <a:buSzPts val="1400"/>
              <a:buChar char="•"/>
              <a:defRPr/>
            </a:lvl1pPr>
            <a:lvl2pPr marL="914400" lvl="1" indent="-317500" algn="l">
              <a:lnSpc>
                <a:spcPct val="120000"/>
              </a:lnSpc>
              <a:spcBef>
                <a:spcPts val="400"/>
              </a:spcBef>
              <a:spcAft>
                <a:spcPts val="0"/>
              </a:spcAft>
              <a:buClr>
                <a:schemeClr val="dk2"/>
              </a:buClr>
              <a:buSzPts val="1400"/>
              <a:buChar char="•"/>
              <a:defRPr/>
            </a:lvl2pPr>
            <a:lvl3pPr marL="1371600" lvl="2" indent="-317500" algn="l">
              <a:lnSpc>
                <a:spcPct val="120000"/>
              </a:lnSpc>
              <a:spcBef>
                <a:spcPts val="400"/>
              </a:spcBef>
              <a:spcAft>
                <a:spcPts val="0"/>
              </a:spcAft>
              <a:buClr>
                <a:schemeClr val="dk2"/>
              </a:buClr>
              <a:buSzPts val="1400"/>
              <a:buChar char="•"/>
              <a:defRPr/>
            </a:lvl3pPr>
            <a:lvl4pPr marL="1828800" lvl="3" indent="-317500" algn="l">
              <a:lnSpc>
                <a:spcPct val="120000"/>
              </a:lnSpc>
              <a:spcBef>
                <a:spcPts val="400"/>
              </a:spcBef>
              <a:spcAft>
                <a:spcPts val="0"/>
              </a:spcAft>
              <a:buClr>
                <a:schemeClr val="dk2"/>
              </a:buClr>
              <a:buSzPts val="1400"/>
              <a:buChar char="•"/>
              <a:defRPr/>
            </a:lvl4pPr>
            <a:lvl5pPr marL="2286000" lvl="4" indent="-317500" algn="l">
              <a:lnSpc>
                <a:spcPct val="120000"/>
              </a:lnSpc>
              <a:spcBef>
                <a:spcPts val="4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p19"/>
          <p:cNvSpPr txBox="1">
            <a:spLocks noGrp="1"/>
          </p:cNvSpPr>
          <p:nvPr>
            <p:ph type="dt" idx="10"/>
          </p:nvPr>
        </p:nvSpPr>
        <p:spPr>
          <a:xfrm>
            <a:off x="658368"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9"/>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20"/>
          <p:cNvSpPr txBox="1">
            <a:spLocks noGrp="1"/>
          </p:cNvSpPr>
          <p:nvPr>
            <p:ph type="dt" idx="10"/>
          </p:nvPr>
        </p:nvSpPr>
        <p:spPr>
          <a:xfrm>
            <a:off x="658368"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20"/>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29841" y="605901"/>
            <a:ext cx="2730535" cy="1546945"/>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dk2"/>
              </a:buClr>
              <a:buSzPts val="2100"/>
              <a:buFont typeface="Play"/>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 name="Google Shape;102;p21"/>
          <p:cNvSpPr txBox="1">
            <a:spLocks noGrp="1"/>
          </p:cNvSpPr>
          <p:nvPr>
            <p:ph type="body" idx="1"/>
          </p:nvPr>
        </p:nvSpPr>
        <p:spPr>
          <a:xfrm>
            <a:off x="4074674" y="605900"/>
            <a:ext cx="4441867" cy="3789887"/>
          </a:xfrm>
          <a:prstGeom prst="rect">
            <a:avLst/>
          </a:prstGeom>
          <a:noFill/>
          <a:ln>
            <a:noFill/>
          </a:ln>
        </p:spPr>
        <p:txBody>
          <a:bodyPr spcFirstLastPara="1" wrap="square" lIns="68575" tIns="34275" rIns="68575" bIns="34275" anchor="t" anchorCtr="0">
            <a:normAutofit/>
          </a:bodyPr>
          <a:lstStyle>
            <a:lvl1pPr marL="457200" lvl="0" indent="-342900" algn="l">
              <a:lnSpc>
                <a:spcPct val="120000"/>
              </a:lnSpc>
              <a:spcBef>
                <a:spcPts val="800"/>
              </a:spcBef>
              <a:spcAft>
                <a:spcPts val="0"/>
              </a:spcAft>
              <a:buClr>
                <a:schemeClr val="dk2"/>
              </a:buClr>
              <a:buSzPts val="1800"/>
              <a:buChar char="•"/>
              <a:defRPr sz="1800"/>
            </a:lvl1pPr>
            <a:lvl2pPr marL="914400" lvl="1" indent="-323850" algn="l">
              <a:lnSpc>
                <a:spcPct val="120000"/>
              </a:lnSpc>
              <a:spcBef>
                <a:spcPts val="400"/>
              </a:spcBef>
              <a:spcAft>
                <a:spcPts val="0"/>
              </a:spcAft>
              <a:buClr>
                <a:schemeClr val="dk2"/>
              </a:buClr>
              <a:buSzPts val="1500"/>
              <a:buChar char="•"/>
              <a:defRPr sz="1500"/>
            </a:lvl2pPr>
            <a:lvl3pPr marL="1371600" lvl="2" indent="-317500" algn="l">
              <a:lnSpc>
                <a:spcPct val="120000"/>
              </a:lnSpc>
              <a:spcBef>
                <a:spcPts val="400"/>
              </a:spcBef>
              <a:spcAft>
                <a:spcPts val="0"/>
              </a:spcAft>
              <a:buClr>
                <a:schemeClr val="dk2"/>
              </a:buClr>
              <a:buSzPts val="1400"/>
              <a:buChar char="•"/>
              <a:defRPr sz="1400"/>
            </a:lvl3pPr>
            <a:lvl4pPr marL="1828800" lvl="3" indent="-304800" algn="l">
              <a:lnSpc>
                <a:spcPct val="120000"/>
              </a:lnSpc>
              <a:spcBef>
                <a:spcPts val="400"/>
              </a:spcBef>
              <a:spcAft>
                <a:spcPts val="0"/>
              </a:spcAft>
              <a:buClr>
                <a:schemeClr val="dk2"/>
              </a:buClr>
              <a:buSzPts val="1200"/>
              <a:buChar char="•"/>
              <a:defRPr sz="1200"/>
            </a:lvl4pPr>
            <a:lvl5pPr marL="2286000" lvl="4" indent="-304800" algn="l">
              <a:lnSpc>
                <a:spcPct val="120000"/>
              </a:lnSpc>
              <a:spcBef>
                <a:spcPts val="400"/>
              </a:spcBef>
              <a:spcAft>
                <a:spcPts val="0"/>
              </a:spcAft>
              <a:buClr>
                <a:schemeClr val="dk2"/>
              </a:buClr>
              <a:buSzPts val="1200"/>
              <a:buChar char="•"/>
              <a:defRPr sz="1200"/>
            </a:lvl5pPr>
            <a:lvl6pPr marL="2743200" lvl="5" indent="-304800" algn="l">
              <a:lnSpc>
                <a:spcPct val="90000"/>
              </a:lnSpc>
              <a:spcBef>
                <a:spcPts val="400"/>
              </a:spcBef>
              <a:spcAft>
                <a:spcPts val="0"/>
              </a:spcAft>
              <a:buClr>
                <a:schemeClr val="dk1"/>
              </a:buClr>
              <a:buSzPts val="1200"/>
              <a:buChar char="•"/>
              <a:defRPr sz="1200"/>
            </a:lvl6pPr>
            <a:lvl7pPr marL="3200400" lvl="6" indent="-304800" algn="l">
              <a:lnSpc>
                <a:spcPct val="90000"/>
              </a:lnSpc>
              <a:spcBef>
                <a:spcPts val="400"/>
              </a:spcBef>
              <a:spcAft>
                <a:spcPts val="0"/>
              </a:spcAft>
              <a:buClr>
                <a:schemeClr val="dk1"/>
              </a:buClr>
              <a:buSzPts val="1200"/>
              <a:buChar char="•"/>
              <a:defRPr sz="1200"/>
            </a:lvl7pPr>
            <a:lvl8pPr marL="3657600" lvl="7" indent="-304800" algn="l">
              <a:lnSpc>
                <a:spcPct val="90000"/>
              </a:lnSpc>
              <a:spcBef>
                <a:spcPts val="400"/>
              </a:spcBef>
              <a:spcAft>
                <a:spcPts val="0"/>
              </a:spcAft>
              <a:buClr>
                <a:schemeClr val="dk1"/>
              </a:buClr>
              <a:buSzPts val="1200"/>
              <a:buChar char="•"/>
              <a:defRPr sz="1200"/>
            </a:lvl8pPr>
            <a:lvl9pPr marL="4114800" lvl="8" indent="-304800" algn="l">
              <a:lnSpc>
                <a:spcPct val="90000"/>
              </a:lnSpc>
              <a:spcBef>
                <a:spcPts val="400"/>
              </a:spcBef>
              <a:spcAft>
                <a:spcPts val="0"/>
              </a:spcAft>
              <a:buClr>
                <a:schemeClr val="dk1"/>
              </a:buClr>
              <a:buSzPts val="1200"/>
              <a:buChar char="•"/>
              <a:defRPr sz="1200"/>
            </a:lvl9pPr>
          </a:lstStyle>
          <a:p>
            <a:endParaRPr/>
          </a:p>
        </p:txBody>
      </p:sp>
      <p:sp>
        <p:nvSpPr>
          <p:cNvPr id="103" name="Google Shape;103;p21"/>
          <p:cNvSpPr txBox="1">
            <a:spLocks noGrp="1"/>
          </p:cNvSpPr>
          <p:nvPr>
            <p:ph type="body" idx="2"/>
          </p:nvPr>
        </p:nvSpPr>
        <p:spPr>
          <a:xfrm>
            <a:off x="629841" y="2250489"/>
            <a:ext cx="2730535" cy="2151252"/>
          </a:xfrm>
          <a:prstGeom prst="rect">
            <a:avLst/>
          </a:prstGeom>
          <a:noFill/>
          <a:ln>
            <a:noFill/>
          </a:ln>
        </p:spPr>
        <p:txBody>
          <a:bodyPr spcFirstLastPara="1" wrap="square" lIns="68575" tIns="34275" rIns="68575" bIns="34275" anchor="b" anchorCtr="0">
            <a:normAutofit/>
          </a:bodyPr>
          <a:lstStyle>
            <a:lvl1pPr marL="457200" lvl="0" indent="-228600" algn="l">
              <a:lnSpc>
                <a:spcPct val="120000"/>
              </a:lnSpc>
              <a:spcBef>
                <a:spcPts val="800"/>
              </a:spcBef>
              <a:spcAft>
                <a:spcPts val="0"/>
              </a:spcAft>
              <a:buClr>
                <a:schemeClr val="dk2"/>
              </a:buClr>
              <a:buSzPts val="1200"/>
              <a:buNone/>
              <a:defRPr sz="1200"/>
            </a:lvl1pPr>
            <a:lvl2pPr marL="914400" lvl="1" indent="-228600" algn="l">
              <a:lnSpc>
                <a:spcPct val="120000"/>
              </a:lnSpc>
              <a:spcBef>
                <a:spcPts val="400"/>
              </a:spcBef>
              <a:spcAft>
                <a:spcPts val="0"/>
              </a:spcAft>
              <a:buClr>
                <a:schemeClr val="dk2"/>
              </a:buClr>
              <a:buSzPts val="1100"/>
              <a:buNone/>
              <a:defRPr sz="1100"/>
            </a:lvl2pPr>
            <a:lvl3pPr marL="1371600" lvl="2" indent="-228600" algn="l">
              <a:lnSpc>
                <a:spcPct val="120000"/>
              </a:lnSpc>
              <a:spcBef>
                <a:spcPts val="400"/>
              </a:spcBef>
              <a:spcAft>
                <a:spcPts val="0"/>
              </a:spcAft>
              <a:buClr>
                <a:schemeClr val="dk2"/>
              </a:buClr>
              <a:buSzPts val="900"/>
              <a:buNone/>
              <a:defRPr sz="900"/>
            </a:lvl3pPr>
            <a:lvl4pPr marL="1828800" lvl="3" indent="-228600" algn="l">
              <a:lnSpc>
                <a:spcPct val="120000"/>
              </a:lnSpc>
              <a:spcBef>
                <a:spcPts val="400"/>
              </a:spcBef>
              <a:spcAft>
                <a:spcPts val="0"/>
              </a:spcAft>
              <a:buClr>
                <a:schemeClr val="dk2"/>
              </a:buClr>
              <a:buSzPts val="800"/>
              <a:buNone/>
              <a:defRPr sz="800"/>
            </a:lvl4pPr>
            <a:lvl5pPr marL="2286000" lvl="4" indent="-228600" algn="l">
              <a:lnSpc>
                <a:spcPct val="120000"/>
              </a:lnSpc>
              <a:spcBef>
                <a:spcPts val="400"/>
              </a:spcBef>
              <a:spcAft>
                <a:spcPts val="0"/>
              </a:spcAft>
              <a:buClr>
                <a:schemeClr val="dk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4" name="Google Shape;104;p21"/>
          <p:cNvSpPr txBox="1">
            <a:spLocks noGrp="1"/>
          </p:cNvSpPr>
          <p:nvPr>
            <p:ph type="dt" idx="10"/>
          </p:nvPr>
        </p:nvSpPr>
        <p:spPr>
          <a:xfrm>
            <a:off x="658368"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21"/>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629841" y="615661"/>
            <a:ext cx="2729484" cy="1546946"/>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dk2"/>
              </a:buClr>
              <a:buSzPts val="2100"/>
              <a:buFont typeface="Play"/>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 name="Google Shape;109;p22"/>
          <p:cNvSpPr>
            <a:spLocks noGrp="1"/>
          </p:cNvSpPr>
          <p:nvPr>
            <p:ph type="pic" idx="2"/>
          </p:nvPr>
        </p:nvSpPr>
        <p:spPr>
          <a:xfrm>
            <a:off x="3935556" y="689696"/>
            <a:ext cx="4580984" cy="3760211"/>
          </a:xfrm>
          <a:prstGeom prst="rect">
            <a:avLst/>
          </a:prstGeom>
          <a:noFill/>
          <a:ln>
            <a:noFill/>
          </a:ln>
        </p:spPr>
      </p:sp>
      <p:sp>
        <p:nvSpPr>
          <p:cNvPr id="110" name="Google Shape;110;p22"/>
          <p:cNvSpPr txBox="1">
            <a:spLocks noGrp="1"/>
          </p:cNvSpPr>
          <p:nvPr>
            <p:ph type="body" idx="1"/>
          </p:nvPr>
        </p:nvSpPr>
        <p:spPr>
          <a:xfrm>
            <a:off x="629841" y="2250489"/>
            <a:ext cx="2732917" cy="2151252"/>
          </a:xfrm>
          <a:prstGeom prst="rect">
            <a:avLst/>
          </a:prstGeom>
          <a:noFill/>
          <a:ln>
            <a:noFill/>
          </a:ln>
        </p:spPr>
        <p:txBody>
          <a:bodyPr spcFirstLastPara="1" wrap="square" lIns="68575" tIns="34275" rIns="68575" bIns="34275" anchor="b" anchorCtr="0">
            <a:normAutofit/>
          </a:bodyPr>
          <a:lstStyle>
            <a:lvl1pPr marL="457200" lvl="0" indent="-228600" algn="l">
              <a:lnSpc>
                <a:spcPct val="120000"/>
              </a:lnSpc>
              <a:spcBef>
                <a:spcPts val="800"/>
              </a:spcBef>
              <a:spcAft>
                <a:spcPts val="0"/>
              </a:spcAft>
              <a:buClr>
                <a:schemeClr val="dk2"/>
              </a:buClr>
              <a:buSzPts val="1200"/>
              <a:buNone/>
              <a:defRPr sz="1200"/>
            </a:lvl1pPr>
            <a:lvl2pPr marL="914400" lvl="1" indent="-228600" algn="l">
              <a:lnSpc>
                <a:spcPct val="120000"/>
              </a:lnSpc>
              <a:spcBef>
                <a:spcPts val="400"/>
              </a:spcBef>
              <a:spcAft>
                <a:spcPts val="0"/>
              </a:spcAft>
              <a:buClr>
                <a:schemeClr val="dk2"/>
              </a:buClr>
              <a:buSzPts val="1100"/>
              <a:buNone/>
              <a:defRPr sz="1100"/>
            </a:lvl2pPr>
            <a:lvl3pPr marL="1371600" lvl="2" indent="-228600" algn="l">
              <a:lnSpc>
                <a:spcPct val="120000"/>
              </a:lnSpc>
              <a:spcBef>
                <a:spcPts val="400"/>
              </a:spcBef>
              <a:spcAft>
                <a:spcPts val="0"/>
              </a:spcAft>
              <a:buClr>
                <a:schemeClr val="dk2"/>
              </a:buClr>
              <a:buSzPts val="900"/>
              <a:buNone/>
              <a:defRPr sz="900"/>
            </a:lvl3pPr>
            <a:lvl4pPr marL="1828800" lvl="3" indent="-228600" algn="l">
              <a:lnSpc>
                <a:spcPct val="120000"/>
              </a:lnSpc>
              <a:spcBef>
                <a:spcPts val="400"/>
              </a:spcBef>
              <a:spcAft>
                <a:spcPts val="0"/>
              </a:spcAft>
              <a:buClr>
                <a:schemeClr val="dk2"/>
              </a:buClr>
              <a:buSzPts val="800"/>
              <a:buNone/>
              <a:defRPr sz="800"/>
            </a:lvl4pPr>
            <a:lvl5pPr marL="2286000" lvl="4" indent="-228600" algn="l">
              <a:lnSpc>
                <a:spcPct val="120000"/>
              </a:lnSpc>
              <a:spcBef>
                <a:spcPts val="400"/>
              </a:spcBef>
              <a:spcAft>
                <a:spcPts val="0"/>
              </a:spcAft>
              <a:buClr>
                <a:schemeClr val="dk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1" name="Google Shape;111;p22"/>
          <p:cNvSpPr txBox="1">
            <a:spLocks noGrp="1"/>
          </p:cNvSpPr>
          <p:nvPr>
            <p:ph type="dt" idx="10"/>
          </p:nvPr>
        </p:nvSpPr>
        <p:spPr>
          <a:xfrm>
            <a:off x="658368"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22"/>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653331" y="441184"/>
            <a:ext cx="7837338" cy="949446"/>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6" name="Google Shape;116;p23"/>
          <p:cNvSpPr txBox="1">
            <a:spLocks noGrp="1"/>
          </p:cNvSpPr>
          <p:nvPr>
            <p:ph type="body" idx="1"/>
          </p:nvPr>
        </p:nvSpPr>
        <p:spPr>
          <a:xfrm rot="5400000">
            <a:off x="3110354" y="-833498"/>
            <a:ext cx="2927864" cy="7831836"/>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2"/>
              </a:buClr>
              <a:buSzPts val="1400"/>
              <a:buChar char="•"/>
              <a:defRPr/>
            </a:lvl1pPr>
            <a:lvl2pPr marL="914400" lvl="1" indent="-317500" algn="l">
              <a:lnSpc>
                <a:spcPct val="120000"/>
              </a:lnSpc>
              <a:spcBef>
                <a:spcPts val="400"/>
              </a:spcBef>
              <a:spcAft>
                <a:spcPts val="0"/>
              </a:spcAft>
              <a:buClr>
                <a:schemeClr val="dk2"/>
              </a:buClr>
              <a:buSzPts val="1400"/>
              <a:buChar char="•"/>
              <a:defRPr/>
            </a:lvl2pPr>
            <a:lvl3pPr marL="1371600" lvl="2" indent="-317500" algn="l">
              <a:lnSpc>
                <a:spcPct val="120000"/>
              </a:lnSpc>
              <a:spcBef>
                <a:spcPts val="400"/>
              </a:spcBef>
              <a:spcAft>
                <a:spcPts val="0"/>
              </a:spcAft>
              <a:buClr>
                <a:schemeClr val="dk2"/>
              </a:buClr>
              <a:buSzPts val="1400"/>
              <a:buChar char="•"/>
              <a:defRPr/>
            </a:lvl3pPr>
            <a:lvl4pPr marL="1828800" lvl="3" indent="-317500" algn="l">
              <a:lnSpc>
                <a:spcPct val="120000"/>
              </a:lnSpc>
              <a:spcBef>
                <a:spcPts val="400"/>
              </a:spcBef>
              <a:spcAft>
                <a:spcPts val="0"/>
              </a:spcAft>
              <a:buClr>
                <a:schemeClr val="dk2"/>
              </a:buClr>
              <a:buSzPts val="1400"/>
              <a:buChar char="•"/>
              <a:defRPr/>
            </a:lvl4pPr>
            <a:lvl5pPr marL="2286000" lvl="4" indent="-317500" algn="l">
              <a:lnSpc>
                <a:spcPct val="120000"/>
              </a:lnSpc>
              <a:spcBef>
                <a:spcPts val="4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23"/>
          <p:cNvSpPr txBox="1">
            <a:spLocks noGrp="1"/>
          </p:cNvSpPr>
          <p:nvPr>
            <p:ph type="dt" idx="10"/>
          </p:nvPr>
        </p:nvSpPr>
        <p:spPr>
          <a:xfrm>
            <a:off x="658368"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3"/>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rot="5400000">
            <a:off x="5435257" y="1552629"/>
            <a:ext cx="4188511" cy="1971675"/>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rot="5400000">
            <a:off x="1434757" y="-361896"/>
            <a:ext cx="4188511"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Clr>
                <a:schemeClr val="dk2"/>
              </a:buClr>
              <a:buSzPts val="1400"/>
              <a:buChar char="•"/>
              <a:defRPr/>
            </a:lvl1pPr>
            <a:lvl2pPr marL="914400" lvl="1" indent="-317500" algn="l">
              <a:lnSpc>
                <a:spcPct val="120000"/>
              </a:lnSpc>
              <a:spcBef>
                <a:spcPts val="400"/>
              </a:spcBef>
              <a:spcAft>
                <a:spcPts val="0"/>
              </a:spcAft>
              <a:buClr>
                <a:schemeClr val="dk2"/>
              </a:buClr>
              <a:buSzPts val="1400"/>
              <a:buChar char="•"/>
              <a:defRPr/>
            </a:lvl2pPr>
            <a:lvl3pPr marL="1371600" lvl="2" indent="-317500" algn="l">
              <a:lnSpc>
                <a:spcPct val="120000"/>
              </a:lnSpc>
              <a:spcBef>
                <a:spcPts val="400"/>
              </a:spcBef>
              <a:spcAft>
                <a:spcPts val="0"/>
              </a:spcAft>
              <a:buClr>
                <a:schemeClr val="dk2"/>
              </a:buClr>
              <a:buSzPts val="1400"/>
              <a:buChar char="•"/>
              <a:defRPr/>
            </a:lvl3pPr>
            <a:lvl4pPr marL="1828800" lvl="3" indent="-317500" algn="l">
              <a:lnSpc>
                <a:spcPct val="120000"/>
              </a:lnSpc>
              <a:spcBef>
                <a:spcPts val="400"/>
              </a:spcBef>
              <a:spcAft>
                <a:spcPts val="0"/>
              </a:spcAft>
              <a:buClr>
                <a:schemeClr val="dk2"/>
              </a:buClr>
              <a:buSzPts val="1400"/>
              <a:buChar char="•"/>
              <a:defRPr/>
            </a:lvl4pPr>
            <a:lvl5pPr marL="2286000" lvl="4" indent="-317500" algn="l">
              <a:lnSpc>
                <a:spcPct val="120000"/>
              </a:lnSpc>
              <a:spcBef>
                <a:spcPts val="4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4"/>
          <p:cNvSpPr txBox="1">
            <a:spLocks noGrp="1"/>
          </p:cNvSpPr>
          <p:nvPr>
            <p:ph type="dt" idx="10"/>
          </p:nvPr>
        </p:nvSpPr>
        <p:spPr>
          <a:xfrm>
            <a:off x="658368"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5121"/>
          </a:xfrm>
          <a:prstGeom prst="rect">
            <a:avLst/>
          </a:prstGeom>
          <a:solidFill>
            <a:srgbClr val="BFB6A5">
              <a:alpha val="14901"/>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title"/>
          </p:nvPr>
        </p:nvSpPr>
        <p:spPr>
          <a:xfrm>
            <a:off x="653331" y="441184"/>
            <a:ext cx="7837338" cy="949446"/>
          </a:xfrm>
          <a:prstGeom prst="rect">
            <a:avLst/>
          </a:prstGeom>
          <a:noFill/>
          <a:ln>
            <a:noFill/>
          </a:ln>
        </p:spPr>
        <p:txBody>
          <a:bodyPr spcFirstLastPara="1" wrap="square" lIns="68575" tIns="34275" rIns="68575" bIns="34275" anchor="b" anchorCtr="0">
            <a:normAutofit/>
          </a:bodyPr>
          <a:lstStyle>
            <a:lvl1pPr marR="0" lvl="0" algn="l" rtl="0">
              <a:lnSpc>
                <a:spcPct val="100000"/>
              </a:lnSpc>
              <a:spcBef>
                <a:spcPts val="0"/>
              </a:spcBef>
              <a:spcAft>
                <a:spcPts val="0"/>
              </a:spcAft>
              <a:buClr>
                <a:schemeClr val="dk2"/>
              </a:buClr>
              <a:buSzPts val="2400"/>
              <a:buFont typeface="Play"/>
              <a:buNone/>
              <a:defRPr sz="2400" b="0" i="0" u="none" strike="noStrike" cap="none">
                <a:solidFill>
                  <a:schemeClr val="dk2"/>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658368" y="1618488"/>
            <a:ext cx="7831836" cy="2927864"/>
          </a:xfrm>
          <a:prstGeom prst="rect">
            <a:avLst/>
          </a:prstGeom>
          <a:noFill/>
          <a:ln>
            <a:noFill/>
          </a:ln>
        </p:spPr>
        <p:txBody>
          <a:bodyPr spcFirstLastPara="1" wrap="square" lIns="68575" tIns="34275" rIns="68575" bIns="34275" anchor="t" anchorCtr="0">
            <a:normAutofit/>
          </a:bodyPr>
          <a:lstStyle>
            <a:lvl1pPr marL="457200" marR="0" lvl="0" indent="-304800" algn="l" rtl="0">
              <a:lnSpc>
                <a:spcPct val="120000"/>
              </a:lnSpc>
              <a:spcBef>
                <a:spcPts val="8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298450" algn="l" rtl="0">
              <a:lnSpc>
                <a:spcPct val="120000"/>
              </a:lnSpc>
              <a:spcBef>
                <a:spcPts val="4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2pPr>
            <a:lvl3pPr marL="1371600" marR="0" lvl="2" indent="-285750" algn="l" rtl="0">
              <a:lnSpc>
                <a:spcPct val="120000"/>
              </a:lnSpc>
              <a:spcBef>
                <a:spcPts val="40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3pPr>
            <a:lvl4pPr marL="1828800" marR="0" lvl="3" indent="-279400" algn="l" rtl="0">
              <a:lnSpc>
                <a:spcPct val="120000"/>
              </a:lnSpc>
              <a:spcBef>
                <a:spcPts val="400"/>
              </a:spcBef>
              <a:spcAft>
                <a:spcPts val="0"/>
              </a:spcAft>
              <a:buClr>
                <a:schemeClr val="dk2"/>
              </a:buClr>
              <a:buSzPts val="800"/>
              <a:buFont typeface="Arial"/>
              <a:buChar char="•"/>
              <a:defRPr sz="800" b="0" i="0" u="none" strike="noStrike" cap="none">
                <a:solidFill>
                  <a:schemeClr val="dk2"/>
                </a:solidFill>
                <a:latin typeface="Arial"/>
                <a:ea typeface="Arial"/>
                <a:cs typeface="Arial"/>
                <a:sym typeface="Arial"/>
              </a:defRPr>
            </a:lvl4pPr>
            <a:lvl5pPr marL="2286000" marR="0" lvl="4" indent="-279400" algn="l" rtl="0">
              <a:lnSpc>
                <a:spcPct val="120000"/>
              </a:lnSpc>
              <a:spcBef>
                <a:spcPts val="400"/>
              </a:spcBef>
              <a:spcAft>
                <a:spcPts val="0"/>
              </a:spcAft>
              <a:buClr>
                <a:schemeClr val="dk2"/>
              </a:buClr>
              <a:buSzPts val="800"/>
              <a:buFont typeface="Arial"/>
              <a:buChar char="•"/>
              <a:defRPr sz="8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dt" idx="10"/>
          </p:nvPr>
        </p:nvSpPr>
        <p:spPr>
          <a:xfrm>
            <a:off x="658368"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600" b="0" i="0" u="none" strike="noStrike" cap="none">
                <a:solidFill>
                  <a:schemeClr val="dk2"/>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600" b="0" i="0" u="none" strike="noStrike" cap="none">
                <a:solidFill>
                  <a:schemeClr val="dk2"/>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6" name="Google Shape;56;p13"/>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dk2"/>
                </a:solidFill>
                <a:latin typeface="Play"/>
                <a:ea typeface="Play"/>
                <a:cs typeface="Play"/>
                <a:sym typeface="Play"/>
              </a:defRPr>
            </a:lvl1pPr>
            <a:lvl2pPr marL="0" marR="0" lvl="1" indent="0" algn="r" rtl="0">
              <a:spcBef>
                <a:spcPts val="0"/>
              </a:spcBef>
              <a:buNone/>
              <a:defRPr sz="1100" b="0" i="0" u="none" strike="noStrike" cap="none">
                <a:solidFill>
                  <a:schemeClr val="dk2"/>
                </a:solidFill>
                <a:latin typeface="Play"/>
                <a:ea typeface="Play"/>
                <a:cs typeface="Play"/>
                <a:sym typeface="Play"/>
              </a:defRPr>
            </a:lvl2pPr>
            <a:lvl3pPr marL="0" marR="0" lvl="2" indent="0" algn="r" rtl="0">
              <a:spcBef>
                <a:spcPts val="0"/>
              </a:spcBef>
              <a:buNone/>
              <a:defRPr sz="1100" b="0" i="0" u="none" strike="noStrike" cap="none">
                <a:solidFill>
                  <a:schemeClr val="dk2"/>
                </a:solidFill>
                <a:latin typeface="Play"/>
                <a:ea typeface="Play"/>
                <a:cs typeface="Play"/>
                <a:sym typeface="Play"/>
              </a:defRPr>
            </a:lvl3pPr>
            <a:lvl4pPr marL="0" marR="0" lvl="3" indent="0" algn="r" rtl="0">
              <a:spcBef>
                <a:spcPts val="0"/>
              </a:spcBef>
              <a:buNone/>
              <a:defRPr sz="1100" b="0" i="0" u="none" strike="noStrike" cap="none">
                <a:solidFill>
                  <a:schemeClr val="dk2"/>
                </a:solidFill>
                <a:latin typeface="Play"/>
                <a:ea typeface="Play"/>
                <a:cs typeface="Play"/>
                <a:sym typeface="Play"/>
              </a:defRPr>
            </a:lvl4pPr>
            <a:lvl5pPr marL="0" marR="0" lvl="4" indent="0" algn="r" rtl="0">
              <a:spcBef>
                <a:spcPts val="0"/>
              </a:spcBef>
              <a:buNone/>
              <a:defRPr sz="1100" b="0" i="0" u="none" strike="noStrike" cap="none">
                <a:solidFill>
                  <a:schemeClr val="dk2"/>
                </a:solidFill>
                <a:latin typeface="Play"/>
                <a:ea typeface="Play"/>
                <a:cs typeface="Play"/>
                <a:sym typeface="Play"/>
              </a:defRPr>
            </a:lvl5pPr>
            <a:lvl6pPr marL="0" marR="0" lvl="5" indent="0" algn="r" rtl="0">
              <a:spcBef>
                <a:spcPts val="0"/>
              </a:spcBef>
              <a:buNone/>
              <a:defRPr sz="1100" b="0" i="0" u="none" strike="noStrike" cap="none">
                <a:solidFill>
                  <a:schemeClr val="dk2"/>
                </a:solidFill>
                <a:latin typeface="Play"/>
                <a:ea typeface="Play"/>
                <a:cs typeface="Play"/>
                <a:sym typeface="Play"/>
              </a:defRPr>
            </a:lvl6pPr>
            <a:lvl7pPr marL="0" marR="0" lvl="6" indent="0" algn="r" rtl="0">
              <a:spcBef>
                <a:spcPts val="0"/>
              </a:spcBef>
              <a:buNone/>
              <a:defRPr sz="1100" b="0" i="0" u="none" strike="noStrike" cap="none">
                <a:solidFill>
                  <a:schemeClr val="dk2"/>
                </a:solidFill>
                <a:latin typeface="Play"/>
                <a:ea typeface="Play"/>
                <a:cs typeface="Play"/>
                <a:sym typeface="Play"/>
              </a:defRPr>
            </a:lvl7pPr>
            <a:lvl8pPr marL="0" marR="0" lvl="7" indent="0" algn="r" rtl="0">
              <a:spcBef>
                <a:spcPts val="0"/>
              </a:spcBef>
              <a:buNone/>
              <a:defRPr sz="1100" b="0" i="0" u="none" strike="noStrike" cap="none">
                <a:solidFill>
                  <a:schemeClr val="dk2"/>
                </a:solidFill>
                <a:latin typeface="Play"/>
                <a:ea typeface="Play"/>
                <a:cs typeface="Play"/>
                <a:sym typeface="Play"/>
              </a:defRPr>
            </a:lvl8pPr>
            <a:lvl9pPr marL="0" marR="0" lvl="8" indent="0" algn="r" rtl="0">
              <a:spcBef>
                <a:spcPts val="0"/>
              </a:spcBef>
              <a:buNone/>
              <a:defRPr sz="1100" b="0" i="0" u="none" strike="noStrike" cap="none">
                <a:solidFill>
                  <a:schemeClr val="dk2"/>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2862">
          <p15:clr>
            <a:srgbClr val="F26B43"/>
          </p15:clr>
        </p15:guide>
        <p15:guide id="4" orient="horz" pos="88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hyperlink" Target="https://hhm.entry.edu.tw/NoExamImitate_HM/NoExamImitate"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hyperlink" Target="https://hhm.entry.edu.tw/NoExamImitate_HM/NoExamImitat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5"/>
          <p:cNvSpPr txBox="1">
            <a:spLocks noGrp="1"/>
          </p:cNvSpPr>
          <p:nvPr>
            <p:ph type="ctrTitle"/>
          </p:nvPr>
        </p:nvSpPr>
        <p:spPr>
          <a:xfrm>
            <a:off x="505500" y="432825"/>
            <a:ext cx="8133000" cy="19347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chemeClr val="dk2"/>
              </a:buClr>
              <a:buSzPts val="3300"/>
              <a:buFont typeface="DFKai-SB"/>
              <a:buNone/>
            </a:pPr>
            <a:r>
              <a:rPr lang="zh-TW" sz="4000" b="1">
                <a:solidFill>
                  <a:srgbClr val="C00000"/>
                </a:solidFill>
                <a:latin typeface="Microsoft JhengHei"/>
                <a:ea typeface="Microsoft JhengHei"/>
                <a:cs typeface="Microsoft JhengHei"/>
                <a:sym typeface="Microsoft JhengHei"/>
              </a:rPr>
              <a:t>115學年度竹苗區</a:t>
            </a:r>
            <a:endParaRPr sz="4000" b="1">
              <a:solidFill>
                <a:srgbClr val="C00000"/>
              </a:solidFill>
              <a:latin typeface="Microsoft JhengHei"/>
              <a:ea typeface="Microsoft JhengHei"/>
              <a:cs typeface="Microsoft JhengHei"/>
              <a:sym typeface="Microsoft JhengHei"/>
            </a:endParaRPr>
          </a:p>
          <a:p>
            <a:pPr marL="0" lvl="0" indent="0" algn="ctr" rtl="0">
              <a:lnSpc>
                <a:spcPct val="100000"/>
              </a:lnSpc>
              <a:spcBef>
                <a:spcPts val="0"/>
              </a:spcBef>
              <a:spcAft>
                <a:spcPts val="0"/>
              </a:spcAft>
              <a:buClr>
                <a:schemeClr val="dk2"/>
              </a:buClr>
              <a:buSzPts val="3300"/>
              <a:buFont typeface="DFKai-SB"/>
              <a:buNone/>
            </a:pPr>
            <a:r>
              <a:rPr lang="zh-TW" sz="4000" b="1">
                <a:solidFill>
                  <a:srgbClr val="C00000"/>
                </a:solidFill>
                <a:latin typeface="Microsoft JhengHei"/>
                <a:ea typeface="Microsoft JhengHei"/>
                <a:cs typeface="Microsoft JhengHei"/>
                <a:sym typeface="Microsoft JhengHei"/>
              </a:rPr>
              <a:t>免試入學報名及志願選填系統</a:t>
            </a:r>
            <a:endParaRPr sz="4000" b="1">
              <a:solidFill>
                <a:srgbClr val="C00000"/>
              </a:solidFill>
              <a:latin typeface="Microsoft JhengHei"/>
              <a:ea typeface="Microsoft JhengHei"/>
              <a:cs typeface="Microsoft JhengHei"/>
              <a:sym typeface="Microsoft JhengHei"/>
            </a:endParaRPr>
          </a:p>
          <a:p>
            <a:pPr marL="0" lvl="0" indent="0" algn="ctr" rtl="0">
              <a:lnSpc>
                <a:spcPct val="100000"/>
              </a:lnSpc>
              <a:spcBef>
                <a:spcPts val="0"/>
              </a:spcBef>
              <a:spcAft>
                <a:spcPts val="0"/>
              </a:spcAft>
              <a:buClr>
                <a:schemeClr val="dk2"/>
              </a:buClr>
              <a:buSzPts val="3300"/>
              <a:buFont typeface="DFKai-SB"/>
              <a:buNone/>
            </a:pPr>
            <a:r>
              <a:rPr lang="zh-TW" sz="4000" b="1">
                <a:solidFill>
                  <a:srgbClr val="C00000"/>
                </a:solidFill>
                <a:latin typeface="Microsoft JhengHei"/>
                <a:ea typeface="Microsoft JhengHei"/>
                <a:cs typeface="Microsoft JhengHei"/>
                <a:sym typeface="Microsoft JhengHei"/>
              </a:rPr>
              <a:t>第一次國中端說明會</a:t>
            </a:r>
            <a:endParaRPr sz="4000" b="1">
              <a:solidFill>
                <a:srgbClr val="C00000"/>
              </a:solidFill>
              <a:latin typeface="Microsoft JhengHei"/>
              <a:ea typeface="Microsoft JhengHei"/>
              <a:cs typeface="Microsoft JhengHei"/>
              <a:sym typeface="Microsoft JhengHei"/>
            </a:endParaRPr>
          </a:p>
        </p:txBody>
      </p:sp>
      <p:sp>
        <p:nvSpPr>
          <p:cNvPr id="131" name="Google Shape;131;p25"/>
          <p:cNvSpPr txBox="1">
            <a:spLocks noGrp="1"/>
          </p:cNvSpPr>
          <p:nvPr>
            <p:ph type="subTitle" idx="1"/>
          </p:nvPr>
        </p:nvSpPr>
        <p:spPr>
          <a:xfrm>
            <a:off x="897750" y="2463275"/>
            <a:ext cx="7348500" cy="1115700"/>
          </a:xfrm>
          <a:prstGeom prst="rect">
            <a:avLst/>
          </a:prstGeom>
          <a:noFill/>
          <a:ln>
            <a:noFill/>
          </a:ln>
        </p:spPr>
        <p:txBody>
          <a:bodyPr spcFirstLastPara="1" wrap="square" lIns="68575" tIns="34275" rIns="68575" bIns="34275" anchor="t" anchorCtr="0">
            <a:noAutofit/>
          </a:bodyPr>
          <a:lstStyle/>
          <a:p>
            <a:pPr marL="0" lvl="0" indent="0" algn="l" rtl="0">
              <a:lnSpc>
                <a:spcPct val="125000"/>
              </a:lnSpc>
              <a:spcBef>
                <a:spcPts val="0"/>
              </a:spcBef>
              <a:spcAft>
                <a:spcPts val="0"/>
              </a:spcAft>
              <a:buClr>
                <a:srgbClr val="0070C0"/>
              </a:buClr>
              <a:buSzPts val="1800"/>
              <a:buNone/>
            </a:pPr>
            <a:r>
              <a:rPr lang="zh-TW" sz="1800" b="1">
                <a:solidFill>
                  <a:schemeClr val="accent4"/>
                </a:solidFill>
                <a:latin typeface="Microsoft JhengHei"/>
                <a:ea typeface="Microsoft JhengHei"/>
                <a:cs typeface="Microsoft JhengHei"/>
                <a:sym typeface="Microsoft JhengHei"/>
              </a:rPr>
              <a:t>指導單位 | 教育部國民及學前教育署</a:t>
            </a:r>
            <a:endParaRPr sz="1800" b="1">
              <a:solidFill>
                <a:schemeClr val="accent4"/>
              </a:solidFill>
              <a:latin typeface="Microsoft JhengHei"/>
              <a:ea typeface="Microsoft JhengHei"/>
              <a:cs typeface="Microsoft JhengHei"/>
              <a:sym typeface="Microsoft JhengHei"/>
            </a:endParaRPr>
          </a:p>
          <a:p>
            <a:pPr marL="0" lvl="0" indent="0" algn="l" rtl="0">
              <a:lnSpc>
                <a:spcPct val="125000"/>
              </a:lnSpc>
              <a:spcBef>
                <a:spcPts val="0"/>
              </a:spcBef>
              <a:spcAft>
                <a:spcPts val="0"/>
              </a:spcAft>
              <a:buClr>
                <a:srgbClr val="0070C0"/>
              </a:buClr>
              <a:buSzPts val="1800"/>
              <a:buNone/>
            </a:pPr>
            <a:r>
              <a:rPr lang="zh-TW" sz="1800" b="1">
                <a:solidFill>
                  <a:schemeClr val="accent4"/>
                </a:solidFill>
                <a:latin typeface="Microsoft JhengHei"/>
                <a:ea typeface="Microsoft JhengHei"/>
                <a:cs typeface="Microsoft JhengHei"/>
                <a:sym typeface="Microsoft JhengHei"/>
              </a:rPr>
              <a:t>主辦單位 | 新竹市政府教育處、新竹縣政府教育局、苗栗縣政府教育處</a:t>
            </a:r>
            <a:endParaRPr sz="1800" b="1">
              <a:solidFill>
                <a:schemeClr val="accent4"/>
              </a:solidFill>
              <a:latin typeface="Microsoft JhengHei"/>
              <a:ea typeface="Microsoft JhengHei"/>
              <a:cs typeface="Microsoft JhengHei"/>
              <a:sym typeface="Microsoft JhengHei"/>
            </a:endParaRPr>
          </a:p>
          <a:p>
            <a:pPr marL="0" lvl="0" indent="0" algn="l" rtl="0">
              <a:lnSpc>
                <a:spcPct val="125000"/>
              </a:lnSpc>
              <a:spcBef>
                <a:spcPts val="0"/>
              </a:spcBef>
              <a:spcAft>
                <a:spcPts val="0"/>
              </a:spcAft>
              <a:buClr>
                <a:srgbClr val="0070C0"/>
              </a:buClr>
              <a:buSzPts val="1800"/>
              <a:buNone/>
            </a:pPr>
            <a:r>
              <a:rPr lang="zh-TW" sz="1800" b="1">
                <a:solidFill>
                  <a:schemeClr val="accent4"/>
                </a:solidFill>
                <a:latin typeface="Microsoft JhengHei"/>
                <a:ea typeface="Microsoft JhengHei"/>
                <a:cs typeface="Microsoft JhengHei"/>
                <a:sym typeface="Microsoft JhengHei"/>
              </a:rPr>
              <a:t>承辦單位 | 國立新竹科學園區實驗高級中等學校</a:t>
            </a:r>
            <a:endParaRPr sz="1800" b="1">
              <a:solidFill>
                <a:schemeClr val="accent4"/>
              </a:solidFill>
              <a:latin typeface="Microsoft JhengHei"/>
              <a:ea typeface="Microsoft JhengHei"/>
              <a:cs typeface="Microsoft JhengHei"/>
              <a:sym typeface="Microsoft JhengHei"/>
            </a:endParaRPr>
          </a:p>
          <a:p>
            <a:pPr marL="0" lvl="0" indent="0" algn="ctr" rtl="0">
              <a:lnSpc>
                <a:spcPct val="120000"/>
              </a:lnSpc>
              <a:spcBef>
                <a:spcPts val="800"/>
              </a:spcBef>
              <a:spcAft>
                <a:spcPts val="0"/>
              </a:spcAft>
              <a:buClr>
                <a:schemeClr val="dk2"/>
              </a:buClr>
              <a:buSzPts val="1200"/>
              <a:buNone/>
            </a:pPr>
            <a:endParaRPr b="1">
              <a:solidFill>
                <a:schemeClr val="accent4"/>
              </a:solidFill>
              <a:latin typeface="Microsoft JhengHei"/>
              <a:ea typeface="Microsoft JhengHei"/>
              <a:cs typeface="Microsoft JhengHei"/>
              <a:sym typeface="Microsoft JhengHei"/>
            </a:endParaRPr>
          </a:p>
        </p:txBody>
      </p:sp>
      <p:pic>
        <p:nvPicPr>
          <p:cNvPr id="132" name="Google Shape;132;p25" descr="新校景09.JPG 的副本"/>
          <p:cNvPicPr preferRelativeResize="0"/>
          <p:nvPr/>
        </p:nvPicPr>
        <p:blipFill rotWithShape="1">
          <a:blip r:embed="rId3">
            <a:alphaModFix/>
          </a:blip>
          <a:srcRect/>
          <a:stretch/>
        </p:blipFill>
        <p:spPr>
          <a:xfrm>
            <a:off x="6744" y="3674735"/>
            <a:ext cx="2278674" cy="1454521"/>
          </a:xfrm>
          <a:prstGeom prst="rect">
            <a:avLst/>
          </a:prstGeom>
          <a:noFill/>
          <a:ln>
            <a:noFill/>
          </a:ln>
        </p:spPr>
      </p:pic>
      <p:pic>
        <p:nvPicPr>
          <p:cNvPr id="133" name="Google Shape;133;p25" descr="新校景07.JPG 的副本"/>
          <p:cNvPicPr preferRelativeResize="0"/>
          <p:nvPr/>
        </p:nvPicPr>
        <p:blipFill rotWithShape="1">
          <a:blip r:embed="rId4">
            <a:alphaModFix/>
          </a:blip>
          <a:srcRect/>
          <a:stretch/>
        </p:blipFill>
        <p:spPr>
          <a:xfrm>
            <a:off x="2289708" y="3674735"/>
            <a:ext cx="2285818" cy="1454521"/>
          </a:xfrm>
          <a:prstGeom prst="rect">
            <a:avLst/>
          </a:prstGeom>
          <a:noFill/>
          <a:ln>
            <a:noFill/>
          </a:ln>
        </p:spPr>
      </p:pic>
      <p:pic>
        <p:nvPicPr>
          <p:cNvPr id="134" name="Google Shape;134;p25" descr="新校景06.jpg 的副本"/>
          <p:cNvPicPr preferRelativeResize="0"/>
          <p:nvPr/>
        </p:nvPicPr>
        <p:blipFill rotWithShape="1">
          <a:blip r:embed="rId5">
            <a:alphaModFix/>
          </a:blip>
          <a:srcRect/>
          <a:stretch/>
        </p:blipFill>
        <p:spPr>
          <a:xfrm>
            <a:off x="4578744" y="3674735"/>
            <a:ext cx="2278674" cy="1454521"/>
          </a:xfrm>
          <a:prstGeom prst="rect">
            <a:avLst/>
          </a:prstGeom>
          <a:noFill/>
          <a:ln>
            <a:noFill/>
          </a:ln>
        </p:spPr>
      </p:pic>
      <p:pic>
        <p:nvPicPr>
          <p:cNvPr id="135" name="Google Shape;135;p25" descr="新校景02.jpg 的副本"/>
          <p:cNvPicPr preferRelativeResize="0"/>
          <p:nvPr/>
        </p:nvPicPr>
        <p:blipFill rotWithShape="1">
          <a:blip r:embed="rId6">
            <a:alphaModFix/>
          </a:blip>
          <a:srcRect/>
          <a:stretch/>
        </p:blipFill>
        <p:spPr>
          <a:xfrm>
            <a:off x="6861708" y="3674735"/>
            <a:ext cx="2285818" cy="1454521"/>
          </a:xfrm>
          <a:prstGeom prst="rect">
            <a:avLst/>
          </a:prstGeom>
          <a:noFill/>
          <a:ln>
            <a:noFill/>
          </a:ln>
        </p:spPr>
      </p:pic>
      <p:pic>
        <p:nvPicPr>
          <p:cNvPr id="136" name="Google Shape;136;p25" descr="一張含有 螢幕擷取畫面, 圓形, 圖形, 設計 的圖片&#10;&#10;AI 產生的內容可能不正確。"/>
          <p:cNvPicPr preferRelativeResize="0"/>
          <p:nvPr/>
        </p:nvPicPr>
        <p:blipFill rotWithShape="1">
          <a:blip r:embed="rId7">
            <a:alphaModFix/>
          </a:blip>
          <a:srcRect/>
          <a:stretch/>
        </p:blipFill>
        <p:spPr>
          <a:xfrm>
            <a:off x="0" y="0"/>
            <a:ext cx="1390517" cy="1276850"/>
          </a:xfrm>
          <a:prstGeom prst="rect">
            <a:avLst/>
          </a:prstGeom>
          <a:noFill/>
          <a:ln>
            <a:noFill/>
          </a:ln>
        </p:spPr>
      </p:pic>
      <p:pic>
        <p:nvPicPr>
          <p:cNvPr id="137" name="Google Shape;137;p25"/>
          <p:cNvPicPr preferRelativeResize="0"/>
          <p:nvPr/>
        </p:nvPicPr>
        <p:blipFill>
          <a:blip r:embed="rId8">
            <a:alphaModFix/>
          </a:blip>
          <a:stretch>
            <a:fillRect/>
          </a:stretch>
        </p:blipFill>
        <p:spPr>
          <a:xfrm>
            <a:off x="7867119" y="-6"/>
            <a:ext cx="1276875" cy="1276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sldNum" idx="12"/>
          </p:nvPr>
        </p:nvSpPr>
        <p:spPr>
          <a:xfrm>
            <a:off x="8572499" y="4767263"/>
            <a:ext cx="3909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10</a:t>
            </a:fld>
            <a:endParaRPr/>
          </a:p>
        </p:txBody>
      </p:sp>
      <p:sp>
        <p:nvSpPr>
          <p:cNvPr id="219" name="Google Shape;219;p34"/>
          <p:cNvSpPr txBox="1"/>
          <p:nvPr/>
        </p:nvSpPr>
        <p:spPr>
          <a:xfrm>
            <a:off x="2761950" y="4822400"/>
            <a:ext cx="3620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rgbClr val="00B050"/>
                </a:solidFill>
                <a:latin typeface="Arial"/>
                <a:ea typeface="Arial"/>
                <a:cs typeface="Arial"/>
                <a:sym typeface="Arial"/>
              </a:rPr>
              <a:t>綠色為偏遠地區國</a:t>
            </a:r>
            <a:r>
              <a:rPr lang="zh-TW">
                <a:solidFill>
                  <a:schemeClr val="dk1"/>
                </a:solidFill>
              </a:rPr>
              <a:t>，</a:t>
            </a:r>
            <a:r>
              <a:rPr lang="zh-TW" sz="1400" b="0" i="0" u="none" strike="noStrike" cap="none">
                <a:solidFill>
                  <a:srgbClr val="0070C0"/>
                </a:solidFill>
                <a:latin typeface="Arial"/>
                <a:ea typeface="Arial"/>
                <a:cs typeface="Arial"/>
                <a:sym typeface="Arial"/>
              </a:rPr>
              <a:t>藍色為非山非市國中</a:t>
            </a:r>
            <a:endParaRPr sz="3600" b="0" i="0" u="none" strike="noStrike" cap="none">
              <a:solidFill>
                <a:srgbClr val="0070C0"/>
              </a:solidFill>
              <a:latin typeface="Arial"/>
              <a:ea typeface="Arial"/>
              <a:cs typeface="Arial"/>
              <a:sym typeface="Arial"/>
            </a:endParaRPr>
          </a:p>
        </p:txBody>
      </p:sp>
      <p:pic>
        <p:nvPicPr>
          <p:cNvPr id="220" name="Google Shape;220;p34"/>
          <p:cNvPicPr preferRelativeResize="0"/>
          <p:nvPr/>
        </p:nvPicPr>
        <p:blipFill>
          <a:blip r:embed="rId3">
            <a:alphaModFix/>
          </a:blip>
          <a:stretch>
            <a:fillRect/>
          </a:stretch>
        </p:blipFill>
        <p:spPr>
          <a:xfrm>
            <a:off x="709538" y="1008416"/>
            <a:ext cx="7724925" cy="3813975"/>
          </a:xfrm>
          <a:prstGeom prst="rect">
            <a:avLst/>
          </a:prstGeom>
          <a:noFill/>
          <a:ln>
            <a:noFill/>
          </a:ln>
        </p:spPr>
      </p:pic>
      <p:pic>
        <p:nvPicPr>
          <p:cNvPr id="221" name="Google Shape;221;p34"/>
          <p:cNvPicPr preferRelativeResize="0"/>
          <p:nvPr/>
        </p:nvPicPr>
        <p:blipFill>
          <a:blip r:embed="rId4">
            <a:alphaModFix/>
          </a:blip>
          <a:stretch>
            <a:fillRect/>
          </a:stretch>
        </p:blipFill>
        <p:spPr>
          <a:xfrm>
            <a:off x="8045398" y="125775"/>
            <a:ext cx="882677" cy="882650"/>
          </a:xfrm>
          <a:prstGeom prst="rect">
            <a:avLst/>
          </a:prstGeom>
          <a:noFill/>
          <a:ln>
            <a:noFill/>
          </a:ln>
        </p:spPr>
      </p:pic>
      <p:pic>
        <p:nvPicPr>
          <p:cNvPr id="222" name="Google Shape;222;p34" descr="一張含有 螢幕擷取畫面, 圓形, 圖形, 設計 的圖片&#10;&#10;AI 產生的內容可能不正確。"/>
          <p:cNvPicPr preferRelativeResize="0"/>
          <p:nvPr/>
        </p:nvPicPr>
        <p:blipFill rotWithShape="1">
          <a:blip r:embed="rId5">
            <a:alphaModFix/>
          </a:blip>
          <a:srcRect/>
          <a:stretch/>
        </p:blipFill>
        <p:spPr>
          <a:xfrm>
            <a:off x="152403" y="125775"/>
            <a:ext cx="961225" cy="882650"/>
          </a:xfrm>
          <a:prstGeom prst="rect">
            <a:avLst/>
          </a:prstGeom>
          <a:noFill/>
          <a:ln>
            <a:noFill/>
          </a:ln>
        </p:spPr>
      </p:pic>
      <p:sp>
        <p:nvSpPr>
          <p:cNvPr id="223" name="Google Shape;223;p34"/>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第一次模擬報名時段分配說明</a:t>
            </a:r>
            <a:endParaRPr sz="3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sldNum" idx="12"/>
          </p:nvPr>
        </p:nvSpPr>
        <p:spPr>
          <a:xfrm>
            <a:off x="8572499" y="4767263"/>
            <a:ext cx="3909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11</a:t>
            </a:fld>
            <a:endParaRPr/>
          </a:p>
        </p:txBody>
      </p:sp>
      <p:grpSp>
        <p:nvGrpSpPr>
          <p:cNvPr id="229" name="Google Shape;229;p35"/>
          <p:cNvGrpSpPr/>
          <p:nvPr/>
        </p:nvGrpSpPr>
        <p:grpSpPr>
          <a:xfrm>
            <a:off x="1133773" y="1008429"/>
            <a:ext cx="6876469" cy="3848625"/>
            <a:chOff x="906050" y="1072795"/>
            <a:chExt cx="7092799" cy="3969701"/>
          </a:xfrm>
        </p:grpSpPr>
        <p:pic>
          <p:nvPicPr>
            <p:cNvPr id="230" name="Google Shape;230;p35"/>
            <p:cNvPicPr preferRelativeResize="0"/>
            <p:nvPr/>
          </p:nvPicPr>
          <p:blipFill>
            <a:blip r:embed="rId3">
              <a:alphaModFix/>
            </a:blip>
            <a:stretch>
              <a:fillRect/>
            </a:stretch>
          </p:blipFill>
          <p:spPr>
            <a:xfrm>
              <a:off x="906050" y="1072795"/>
              <a:ext cx="7092799" cy="1024929"/>
            </a:xfrm>
            <a:prstGeom prst="rect">
              <a:avLst/>
            </a:prstGeom>
            <a:noFill/>
            <a:ln>
              <a:noFill/>
            </a:ln>
          </p:spPr>
        </p:pic>
        <p:pic>
          <p:nvPicPr>
            <p:cNvPr id="231" name="Google Shape;231;p35"/>
            <p:cNvPicPr preferRelativeResize="0"/>
            <p:nvPr/>
          </p:nvPicPr>
          <p:blipFill>
            <a:blip r:embed="rId4">
              <a:alphaModFix/>
            </a:blip>
            <a:stretch>
              <a:fillRect/>
            </a:stretch>
          </p:blipFill>
          <p:spPr>
            <a:xfrm>
              <a:off x="906050" y="2059970"/>
              <a:ext cx="7092789" cy="2982525"/>
            </a:xfrm>
            <a:prstGeom prst="rect">
              <a:avLst/>
            </a:prstGeom>
            <a:noFill/>
            <a:ln>
              <a:noFill/>
            </a:ln>
          </p:spPr>
        </p:pic>
      </p:grpSp>
      <p:pic>
        <p:nvPicPr>
          <p:cNvPr id="232" name="Google Shape;232;p35"/>
          <p:cNvPicPr preferRelativeResize="0"/>
          <p:nvPr/>
        </p:nvPicPr>
        <p:blipFill>
          <a:blip r:embed="rId5">
            <a:alphaModFix/>
          </a:blip>
          <a:stretch>
            <a:fillRect/>
          </a:stretch>
        </p:blipFill>
        <p:spPr>
          <a:xfrm>
            <a:off x="8045398" y="125775"/>
            <a:ext cx="882677" cy="882650"/>
          </a:xfrm>
          <a:prstGeom prst="rect">
            <a:avLst/>
          </a:prstGeom>
          <a:noFill/>
          <a:ln>
            <a:noFill/>
          </a:ln>
        </p:spPr>
      </p:pic>
      <p:pic>
        <p:nvPicPr>
          <p:cNvPr id="233" name="Google Shape;233;p35" descr="一張含有 螢幕擷取畫面, 圓形, 圖形, 設計 的圖片&#10;&#10;AI 產生的內容可能不正確。"/>
          <p:cNvPicPr preferRelativeResize="0"/>
          <p:nvPr/>
        </p:nvPicPr>
        <p:blipFill rotWithShape="1">
          <a:blip r:embed="rId6">
            <a:alphaModFix/>
          </a:blip>
          <a:srcRect/>
          <a:stretch/>
        </p:blipFill>
        <p:spPr>
          <a:xfrm>
            <a:off x="152403" y="125775"/>
            <a:ext cx="961225" cy="882650"/>
          </a:xfrm>
          <a:prstGeom prst="rect">
            <a:avLst/>
          </a:prstGeom>
          <a:noFill/>
          <a:ln>
            <a:noFill/>
          </a:ln>
        </p:spPr>
      </p:pic>
      <p:sp>
        <p:nvSpPr>
          <p:cNvPr id="234" name="Google Shape;234;p35"/>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第一次模擬報名時段分配說明</a:t>
            </a:r>
            <a:endParaRPr sz="3400"/>
          </a:p>
        </p:txBody>
      </p:sp>
      <p:sp>
        <p:nvSpPr>
          <p:cNvPr id="235" name="Google Shape;235;p35"/>
          <p:cNvSpPr txBox="1"/>
          <p:nvPr/>
        </p:nvSpPr>
        <p:spPr>
          <a:xfrm>
            <a:off x="2761950" y="4822400"/>
            <a:ext cx="3620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rgbClr val="00B050"/>
                </a:solidFill>
                <a:latin typeface="Arial"/>
                <a:ea typeface="Arial"/>
                <a:cs typeface="Arial"/>
                <a:sym typeface="Arial"/>
              </a:rPr>
              <a:t>綠色為偏遠地區國</a:t>
            </a:r>
            <a:r>
              <a:rPr lang="zh-TW">
                <a:solidFill>
                  <a:schemeClr val="dk1"/>
                </a:solidFill>
              </a:rPr>
              <a:t>，</a:t>
            </a:r>
            <a:r>
              <a:rPr lang="zh-TW" sz="1400" b="0" i="0" u="none" strike="noStrike" cap="none">
                <a:solidFill>
                  <a:srgbClr val="0070C0"/>
                </a:solidFill>
                <a:latin typeface="Arial"/>
                <a:ea typeface="Arial"/>
                <a:cs typeface="Arial"/>
                <a:sym typeface="Arial"/>
              </a:rPr>
              <a:t>藍色為非山非市國中</a:t>
            </a:r>
            <a:endParaRPr sz="3600" b="0" i="0" u="none" strike="noStrike" cap="none">
              <a:solidFill>
                <a:srgbClr val="0070C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a:spLocks noGrp="1"/>
          </p:cNvSpPr>
          <p:nvPr>
            <p:ph type="ftr" idx="11"/>
          </p:nvPr>
        </p:nvSpPr>
        <p:spPr>
          <a:xfrm>
            <a:off x="5349240" y="4767263"/>
            <a:ext cx="32232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br>
              <a:rPr lang="zh-TW"/>
            </a:br>
            <a:r>
              <a:rPr lang="zh-TW"/>
              <a:t>              </a:t>
            </a:r>
            <a:endParaRPr/>
          </a:p>
        </p:txBody>
      </p:sp>
      <p:sp>
        <p:nvSpPr>
          <p:cNvPr id="241" name="Google Shape;241;p36"/>
          <p:cNvSpPr txBox="1">
            <a:spLocks noGrp="1"/>
          </p:cNvSpPr>
          <p:nvPr>
            <p:ph type="sldNum" idx="12"/>
          </p:nvPr>
        </p:nvSpPr>
        <p:spPr>
          <a:xfrm>
            <a:off x="8572499" y="4767263"/>
            <a:ext cx="3909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12</a:t>
            </a:fld>
            <a:endParaRPr/>
          </a:p>
        </p:txBody>
      </p:sp>
      <p:pic>
        <p:nvPicPr>
          <p:cNvPr id="242" name="Google Shape;242;p36"/>
          <p:cNvPicPr preferRelativeResize="0"/>
          <p:nvPr/>
        </p:nvPicPr>
        <p:blipFill>
          <a:blip r:embed="rId3">
            <a:alphaModFix/>
          </a:blip>
          <a:stretch>
            <a:fillRect/>
          </a:stretch>
        </p:blipFill>
        <p:spPr>
          <a:xfrm>
            <a:off x="767088" y="1119750"/>
            <a:ext cx="7609813" cy="3495113"/>
          </a:xfrm>
          <a:prstGeom prst="rect">
            <a:avLst/>
          </a:prstGeom>
          <a:noFill/>
          <a:ln>
            <a:noFill/>
          </a:ln>
        </p:spPr>
      </p:pic>
      <p:pic>
        <p:nvPicPr>
          <p:cNvPr id="243" name="Google Shape;243;p36"/>
          <p:cNvPicPr preferRelativeResize="0"/>
          <p:nvPr/>
        </p:nvPicPr>
        <p:blipFill>
          <a:blip r:embed="rId4">
            <a:alphaModFix/>
          </a:blip>
          <a:stretch>
            <a:fillRect/>
          </a:stretch>
        </p:blipFill>
        <p:spPr>
          <a:xfrm>
            <a:off x="8045398" y="125775"/>
            <a:ext cx="882677" cy="882650"/>
          </a:xfrm>
          <a:prstGeom prst="rect">
            <a:avLst/>
          </a:prstGeom>
          <a:noFill/>
          <a:ln>
            <a:noFill/>
          </a:ln>
        </p:spPr>
      </p:pic>
      <p:pic>
        <p:nvPicPr>
          <p:cNvPr id="244" name="Google Shape;244;p36" descr="一張含有 螢幕擷取畫面, 圓形, 圖形, 設計 的圖片&#10;&#10;AI 產生的內容可能不正確。"/>
          <p:cNvPicPr preferRelativeResize="0"/>
          <p:nvPr/>
        </p:nvPicPr>
        <p:blipFill rotWithShape="1">
          <a:blip r:embed="rId5">
            <a:alphaModFix/>
          </a:blip>
          <a:srcRect/>
          <a:stretch/>
        </p:blipFill>
        <p:spPr>
          <a:xfrm>
            <a:off x="152403" y="125775"/>
            <a:ext cx="961225" cy="882650"/>
          </a:xfrm>
          <a:prstGeom prst="rect">
            <a:avLst/>
          </a:prstGeom>
          <a:noFill/>
          <a:ln>
            <a:noFill/>
          </a:ln>
        </p:spPr>
      </p:pic>
      <p:sp>
        <p:nvSpPr>
          <p:cNvPr id="245" name="Google Shape;245;p36"/>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第一次模擬報名時段分配說明</a:t>
            </a:r>
            <a:endParaRPr sz="3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ftr" idx="11"/>
          </p:nvPr>
        </p:nvSpPr>
        <p:spPr>
          <a:xfrm>
            <a:off x="5349240" y="4767263"/>
            <a:ext cx="32232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br>
              <a:rPr lang="zh-TW"/>
            </a:br>
            <a:r>
              <a:rPr lang="zh-TW"/>
              <a:t>              </a:t>
            </a:r>
            <a:endParaRPr/>
          </a:p>
        </p:txBody>
      </p:sp>
      <p:sp>
        <p:nvSpPr>
          <p:cNvPr id="251" name="Google Shape;251;p37"/>
          <p:cNvSpPr txBox="1">
            <a:spLocks noGrp="1"/>
          </p:cNvSpPr>
          <p:nvPr>
            <p:ph type="sldNum" idx="12"/>
          </p:nvPr>
        </p:nvSpPr>
        <p:spPr>
          <a:xfrm>
            <a:off x="8572499" y="4767263"/>
            <a:ext cx="3909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13</a:t>
            </a:fld>
            <a:endParaRPr/>
          </a:p>
        </p:txBody>
      </p:sp>
      <p:grpSp>
        <p:nvGrpSpPr>
          <p:cNvPr id="252" name="Google Shape;252;p37"/>
          <p:cNvGrpSpPr/>
          <p:nvPr/>
        </p:nvGrpSpPr>
        <p:grpSpPr>
          <a:xfrm>
            <a:off x="425533" y="1259567"/>
            <a:ext cx="8292937" cy="2991474"/>
            <a:chOff x="152400" y="1119750"/>
            <a:chExt cx="8839200" cy="3188525"/>
          </a:xfrm>
        </p:grpSpPr>
        <p:pic>
          <p:nvPicPr>
            <p:cNvPr id="253" name="Google Shape;253;p37"/>
            <p:cNvPicPr preferRelativeResize="0"/>
            <p:nvPr/>
          </p:nvPicPr>
          <p:blipFill>
            <a:blip r:embed="rId3">
              <a:alphaModFix/>
            </a:blip>
            <a:stretch>
              <a:fillRect/>
            </a:stretch>
          </p:blipFill>
          <p:spPr>
            <a:xfrm>
              <a:off x="152400" y="1119750"/>
              <a:ext cx="8839199" cy="1283854"/>
            </a:xfrm>
            <a:prstGeom prst="rect">
              <a:avLst/>
            </a:prstGeom>
            <a:noFill/>
            <a:ln>
              <a:noFill/>
            </a:ln>
          </p:spPr>
        </p:pic>
        <p:pic>
          <p:nvPicPr>
            <p:cNvPr id="254" name="Google Shape;254;p37"/>
            <p:cNvPicPr preferRelativeResize="0"/>
            <p:nvPr/>
          </p:nvPicPr>
          <p:blipFill>
            <a:blip r:embed="rId4">
              <a:alphaModFix/>
            </a:blip>
            <a:stretch>
              <a:fillRect/>
            </a:stretch>
          </p:blipFill>
          <p:spPr>
            <a:xfrm>
              <a:off x="152400" y="2403600"/>
              <a:ext cx="8839200" cy="1904675"/>
            </a:xfrm>
            <a:prstGeom prst="rect">
              <a:avLst/>
            </a:prstGeom>
            <a:noFill/>
            <a:ln>
              <a:noFill/>
            </a:ln>
          </p:spPr>
        </p:pic>
      </p:grpSp>
      <p:pic>
        <p:nvPicPr>
          <p:cNvPr id="255" name="Google Shape;255;p37"/>
          <p:cNvPicPr preferRelativeResize="0"/>
          <p:nvPr/>
        </p:nvPicPr>
        <p:blipFill>
          <a:blip r:embed="rId5">
            <a:alphaModFix/>
          </a:blip>
          <a:stretch>
            <a:fillRect/>
          </a:stretch>
        </p:blipFill>
        <p:spPr>
          <a:xfrm>
            <a:off x="8045398" y="125775"/>
            <a:ext cx="882677" cy="882650"/>
          </a:xfrm>
          <a:prstGeom prst="rect">
            <a:avLst/>
          </a:prstGeom>
          <a:noFill/>
          <a:ln>
            <a:noFill/>
          </a:ln>
        </p:spPr>
      </p:pic>
      <p:pic>
        <p:nvPicPr>
          <p:cNvPr id="256" name="Google Shape;256;p37" descr="一張含有 螢幕擷取畫面, 圓形, 圖形, 設計 的圖片&#10;&#10;AI 產生的內容可能不正確。"/>
          <p:cNvPicPr preferRelativeResize="0"/>
          <p:nvPr/>
        </p:nvPicPr>
        <p:blipFill rotWithShape="1">
          <a:blip r:embed="rId6">
            <a:alphaModFix/>
          </a:blip>
          <a:srcRect/>
          <a:stretch/>
        </p:blipFill>
        <p:spPr>
          <a:xfrm>
            <a:off x="152403" y="125775"/>
            <a:ext cx="961225" cy="882650"/>
          </a:xfrm>
          <a:prstGeom prst="rect">
            <a:avLst/>
          </a:prstGeom>
          <a:noFill/>
          <a:ln>
            <a:noFill/>
          </a:ln>
        </p:spPr>
      </p:pic>
      <p:sp>
        <p:nvSpPr>
          <p:cNvPr id="257" name="Google Shape;257;p37"/>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第一次模擬報名時段分配說明</a:t>
            </a:r>
            <a:endParaRPr sz="3400"/>
          </a:p>
        </p:txBody>
      </p:sp>
      <p:sp>
        <p:nvSpPr>
          <p:cNvPr id="258" name="Google Shape;258;p37"/>
          <p:cNvSpPr txBox="1"/>
          <p:nvPr/>
        </p:nvSpPr>
        <p:spPr>
          <a:xfrm>
            <a:off x="2761950" y="4822400"/>
            <a:ext cx="3620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rgbClr val="00B050"/>
                </a:solidFill>
                <a:latin typeface="Arial"/>
                <a:ea typeface="Arial"/>
                <a:cs typeface="Arial"/>
                <a:sym typeface="Arial"/>
              </a:rPr>
              <a:t>綠色為偏遠地區國</a:t>
            </a:r>
            <a:r>
              <a:rPr lang="zh-TW">
                <a:solidFill>
                  <a:schemeClr val="dk1"/>
                </a:solidFill>
              </a:rPr>
              <a:t>，</a:t>
            </a:r>
            <a:r>
              <a:rPr lang="zh-TW" sz="1400" b="0" i="0" u="none" strike="noStrike" cap="none">
                <a:solidFill>
                  <a:srgbClr val="0070C0"/>
                </a:solidFill>
                <a:latin typeface="Arial"/>
                <a:ea typeface="Arial"/>
                <a:cs typeface="Arial"/>
                <a:sym typeface="Arial"/>
              </a:rPr>
              <a:t>藍色為非山非市國中</a:t>
            </a:r>
            <a:endParaRPr sz="3600" b="0" i="0" u="none" strike="noStrike" cap="none">
              <a:solidFill>
                <a:srgbClr val="0070C0"/>
              </a:solidFill>
              <a:latin typeface="Arial"/>
              <a:ea typeface="Arial"/>
              <a:cs typeface="Arial"/>
              <a:sym typeface="Arial"/>
            </a:endParaRPr>
          </a:p>
        </p:txBody>
      </p:sp>
      <p:sp>
        <p:nvSpPr>
          <p:cNvPr id="259" name="Google Shape;259;p37"/>
          <p:cNvSpPr txBox="1"/>
          <p:nvPr/>
        </p:nvSpPr>
        <p:spPr>
          <a:xfrm>
            <a:off x="5372559" y="2789296"/>
            <a:ext cx="26571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sz="1200" b="1">
                <a:solidFill>
                  <a:srgbClr val="FF0000"/>
                </a:solidFill>
              </a:rPr>
              <a:t>衛生福利部少年之家</a:t>
            </a:r>
            <a:endParaRPr sz="1200" b="1">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ftr" idx="11"/>
          </p:nvPr>
        </p:nvSpPr>
        <p:spPr>
          <a:xfrm>
            <a:off x="5349240" y="4767263"/>
            <a:ext cx="32232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br>
              <a:rPr lang="zh-TW"/>
            </a:br>
            <a:r>
              <a:rPr lang="zh-TW"/>
              <a:t>              </a:t>
            </a:r>
            <a:endParaRPr/>
          </a:p>
        </p:txBody>
      </p:sp>
      <p:sp>
        <p:nvSpPr>
          <p:cNvPr id="265" name="Google Shape;265;p38"/>
          <p:cNvSpPr txBox="1">
            <a:spLocks noGrp="1"/>
          </p:cNvSpPr>
          <p:nvPr>
            <p:ph type="sldNum" idx="12"/>
          </p:nvPr>
        </p:nvSpPr>
        <p:spPr>
          <a:xfrm>
            <a:off x="8572499" y="4767263"/>
            <a:ext cx="3909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14</a:t>
            </a:fld>
            <a:endParaRPr/>
          </a:p>
        </p:txBody>
      </p:sp>
      <p:pic>
        <p:nvPicPr>
          <p:cNvPr id="266" name="Google Shape;266;p38"/>
          <p:cNvPicPr preferRelativeResize="0"/>
          <p:nvPr/>
        </p:nvPicPr>
        <p:blipFill>
          <a:blip r:embed="rId3">
            <a:alphaModFix/>
          </a:blip>
          <a:stretch>
            <a:fillRect/>
          </a:stretch>
        </p:blipFill>
        <p:spPr>
          <a:xfrm>
            <a:off x="152400" y="1119750"/>
            <a:ext cx="8839199" cy="3454400"/>
          </a:xfrm>
          <a:prstGeom prst="rect">
            <a:avLst/>
          </a:prstGeom>
          <a:noFill/>
          <a:ln>
            <a:noFill/>
          </a:ln>
        </p:spPr>
      </p:pic>
      <p:pic>
        <p:nvPicPr>
          <p:cNvPr id="267" name="Google Shape;267;p38"/>
          <p:cNvPicPr preferRelativeResize="0"/>
          <p:nvPr/>
        </p:nvPicPr>
        <p:blipFill>
          <a:blip r:embed="rId4">
            <a:alphaModFix/>
          </a:blip>
          <a:stretch>
            <a:fillRect/>
          </a:stretch>
        </p:blipFill>
        <p:spPr>
          <a:xfrm>
            <a:off x="8045398" y="125775"/>
            <a:ext cx="882677" cy="882650"/>
          </a:xfrm>
          <a:prstGeom prst="rect">
            <a:avLst/>
          </a:prstGeom>
          <a:noFill/>
          <a:ln>
            <a:noFill/>
          </a:ln>
        </p:spPr>
      </p:pic>
      <p:pic>
        <p:nvPicPr>
          <p:cNvPr id="268" name="Google Shape;268;p38" descr="一張含有 螢幕擷取畫面, 圓形, 圖形, 設計 的圖片&#10;&#10;AI 產生的內容可能不正確。"/>
          <p:cNvPicPr preferRelativeResize="0"/>
          <p:nvPr/>
        </p:nvPicPr>
        <p:blipFill rotWithShape="1">
          <a:blip r:embed="rId5">
            <a:alphaModFix/>
          </a:blip>
          <a:srcRect/>
          <a:stretch/>
        </p:blipFill>
        <p:spPr>
          <a:xfrm>
            <a:off x="152403" y="125775"/>
            <a:ext cx="961225" cy="882650"/>
          </a:xfrm>
          <a:prstGeom prst="rect">
            <a:avLst/>
          </a:prstGeom>
          <a:noFill/>
          <a:ln>
            <a:noFill/>
          </a:ln>
        </p:spPr>
      </p:pic>
      <p:sp>
        <p:nvSpPr>
          <p:cNvPr id="269" name="Google Shape;269;p38"/>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第一次模擬報名時段分配說明</a:t>
            </a:r>
            <a:endParaRPr sz="3400"/>
          </a:p>
        </p:txBody>
      </p:sp>
      <p:sp>
        <p:nvSpPr>
          <p:cNvPr id="270" name="Google Shape;270;p38"/>
          <p:cNvSpPr txBox="1"/>
          <p:nvPr/>
        </p:nvSpPr>
        <p:spPr>
          <a:xfrm>
            <a:off x="2761950" y="4822400"/>
            <a:ext cx="3620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rgbClr val="00B050"/>
                </a:solidFill>
                <a:latin typeface="Arial"/>
                <a:ea typeface="Arial"/>
                <a:cs typeface="Arial"/>
                <a:sym typeface="Arial"/>
              </a:rPr>
              <a:t>綠色為偏遠地區國</a:t>
            </a:r>
            <a:r>
              <a:rPr lang="zh-TW">
                <a:solidFill>
                  <a:schemeClr val="dk1"/>
                </a:solidFill>
              </a:rPr>
              <a:t>，</a:t>
            </a:r>
            <a:r>
              <a:rPr lang="zh-TW" sz="1400" b="0" i="0" u="none" strike="noStrike" cap="none">
                <a:solidFill>
                  <a:srgbClr val="0070C0"/>
                </a:solidFill>
                <a:latin typeface="Arial"/>
                <a:ea typeface="Arial"/>
                <a:cs typeface="Arial"/>
                <a:sym typeface="Arial"/>
              </a:rPr>
              <a:t>藍色為非山非市國中</a:t>
            </a:r>
            <a:endParaRPr sz="3600" b="0" i="0" u="none" strike="noStrike" cap="none">
              <a:solidFill>
                <a:srgbClr val="0070C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ftr" idx="11"/>
          </p:nvPr>
        </p:nvSpPr>
        <p:spPr>
          <a:xfrm>
            <a:off x="5349240" y="4767263"/>
            <a:ext cx="32232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br>
              <a:rPr lang="zh-TW"/>
            </a:br>
            <a:r>
              <a:rPr lang="zh-TW"/>
              <a:t>              </a:t>
            </a:r>
            <a:endParaRPr/>
          </a:p>
        </p:txBody>
      </p:sp>
      <p:sp>
        <p:nvSpPr>
          <p:cNvPr id="276" name="Google Shape;276;p39"/>
          <p:cNvSpPr txBox="1">
            <a:spLocks noGrp="1"/>
          </p:cNvSpPr>
          <p:nvPr>
            <p:ph type="sldNum" idx="12"/>
          </p:nvPr>
        </p:nvSpPr>
        <p:spPr>
          <a:xfrm>
            <a:off x="8572499" y="4767263"/>
            <a:ext cx="3909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15</a:t>
            </a:fld>
            <a:endParaRPr/>
          </a:p>
        </p:txBody>
      </p:sp>
      <p:grpSp>
        <p:nvGrpSpPr>
          <p:cNvPr id="277" name="Google Shape;277;p39"/>
          <p:cNvGrpSpPr/>
          <p:nvPr/>
        </p:nvGrpSpPr>
        <p:grpSpPr>
          <a:xfrm>
            <a:off x="874457" y="1077455"/>
            <a:ext cx="7395094" cy="3689823"/>
            <a:chOff x="152400" y="1119750"/>
            <a:chExt cx="7042276" cy="3513782"/>
          </a:xfrm>
        </p:grpSpPr>
        <p:pic>
          <p:nvPicPr>
            <p:cNvPr id="278" name="Google Shape;278;p39"/>
            <p:cNvPicPr preferRelativeResize="0"/>
            <p:nvPr/>
          </p:nvPicPr>
          <p:blipFill>
            <a:blip r:embed="rId3">
              <a:alphaModFix/>
            </a:blip>
            <a:stretch>
              <a:fillRect/>
            </a:stretch>
          </p:blipFill>
          <p:spPr>
            <a:xfrm>
              <a:off x="152400" y="1119750"/>
              <a:ext cx="7042276" cy="1031300"/>
            </a:xfrm>
            <a:prstGeom prst="rect">
              <a:avLst/>
            </a:prstGeom>
            <a:noFill/>
            <a:ln>
              <a:noFill/>
            </a:ln>
          </p:spPr>
        </p:pic>
        <p:pic>
          <p:nvPicPr>
            <p:cNvPr id="279" name="Google Shape;279;p39"/>
            <p:cNvPicPr preferRelativeResize="0"/>
            <p:nvPr/>
          </p:nvPicPr>
          <p:blipFill>
            <a:blip r:embed="rId4">
              <a:alphaModFix/>
            </a:blip>
            <a:stretch>
              <a:fillRect/>
            </a:stretch>
          </p:blipFill>
          <p:spPr>
            <a:xfrm>
              <a:off x="152400" y="2151051"/>
              <a:ext cx="7042276" cy="2482481"/>
            </a:xfrm>
            <a:prstGeom prst="rect">
              <a:avLst/>
            </a:prstGeom>
            <a:noFill/>
            <a:ln>
              <a:noFill/>
            </a:ln>
          </p:spPr>
        </p:pic>
      </p:grpSp>
      <p:pic>
        <p:nvPicPr>
          <p:cNvPr id="280" name="Google Shape;280;p39"/>
          <p:cNvPicPr preferRelativeResize="0"/>
          <p:nvPr/>
        </p:nvPicPr>
        <p:blipFill>
          <a:blip r:embed="rId5">
            <a:alphaModFix/>
          </a:blip>
          <a:stretch>
            <a:fillRect/>
          </a:stretch>
        </p:blipFill>
        <p:spPr>
          <a:xfrm>
            <a:off x="8045398" y="125775"/>
            <a:ext cx="882677" cy="882650"/>
          </a:xfrm>
          <a:prstGeom prst="rect">
            <a:avLst/>
          </a:prstGeom>
          <a:noFill/>
          <a:ln>
            <a:noFill/>
          </a:ln>
        </p:spPr>
      </p:pic>
      <p:pic>
        <p:nvPicPr>
          <p:cNvPr id="281" name="Google Shape;281;p39" descr="一張含有 螢幕擷取畫面, 圓形, 圖形, 設計 的圖片&#10;&#10;AI 產生的內容可能不正確。"/>
          <p:cNvPicPr preferRelativeResize="0"/>
          <p:nvPr/>
        </p:nvPicPr>
        <p:blipFill rotWithShape="1">
          <a:blip r:embed="rId6">
            <a:alphaModFix/>
          </a:blip>
          <a:srcRect/>
          <a:stretch/>
        </p:blipFill>
        <p:spPr>
          <a:xfrm>
            <a:off x="152403" y="125775"/>
            <a:ext cx="961225" cy="882650"/>
          </a:xfrm>
          <a:prstGeom prst="rect">
            <a:avLst/>
          </a:prstGeom>
          <a:noFill/>
          <a:ln>
            <a:noFill/>
          </a:ln>
        </p:spPr>
      </p:pic>
      <p:sp>
        <p:nvSpPr>
          <p:cNvPr id="282" name="Google Shape;282;p39"/>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第一次模擬報名時段分配說明</a:t>
            </a:r>
            <a:endParaRPr sz="3400"/>
          </a:p>
        </p:txBody>
      </p:sp>
      <p:sp>
        <p:nvSpPr>
          <p:cNvPr id="283" name="Google Shape;283;p39"/>
          <p:cNvSpPr txBox="1"/>
          <p:nvPr/>
        </p:nvSpPr>
        <p:spPr>
          <a:xfrm>
            <a:off x="2761950" y="4822400"/>
            <a:ext cx="3620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TW" sz="1400" b="0" i="0" u="none" strike="noStrike" cap="none">
                <a:solidFill>
                  <a:srgbClr val="00B050"/>
                </a:solidFill>
                <a:latin typeface="Arial"/>
                <a:ea typeface="Arial"/>
                <a:cs typeface="Arial"/>
                <a:sym typeface="Arial"/>
              </a:rPr>
              <a:t>綠色為偏遠地區國</a:t>
            </a:r>
            <a:r>
              <a:rPr lang="zh-TW">
                <a:solidFill>
                  <a:schemeClr val="dk1"/>
                </a:solidFill>
              </a:rPr>
              <a:t>，</a:t>
            </a:r>
            <a:r>
              <a:rPr lang="zh-TW" sz="1400" b="0" i="0" u="none" strike="noStrike" cap="none">
                <a:solidFill>
                  <a:srgbClr val="0070C0"/>
                </a:solidFill>
                <a:latin typeface="Arial"/>
                <a:ea typeface="Arial"/>
                <a:cs typeface="Arial"/>
                <a:sym typeface="Arial"/>
              </a:rPr>
              <a:t>藍色為非山非市國中</a:t>
            </a:r>
            <a:endParaRPr sz="3600" b="0" i="0" u="none" strike="noStrike" cap="none">
              <a:solidFill>
                <a:srgbClr val="0070C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0" descr="一張含有 藝術, 圓形, 設計 的圖片&#10;&#10;AI 產生的內容可能不正確。"/>
          <p:cNvPicPr preferRelativeResize="0"/>
          <p:nvPr/>
        </p:nvPicPr>
        <p:blipFill rotWithShape="1">
          <a:blip r:embed="rId3">
            <a:alphaModFix/>
          </a:blip>
          <a:srcRect/>
          <a:stretch/>
        </p:blipFill>
        <p:spPr>
          <a:xfrm>
            <a:off x="-3914" y="1"/>
            <a:ext cx="9151828" cy="5143500"/>
          </a:xfrm>
          <a:prstGeom prst="rect">
            <a:avLst/>
          </a:prstGeom>
          <a:noFill/>
          <a:ln>
            <a:noFill/>
          </a:ln>
        </p:spPr>
      </p:pic>
      <p:sp>
        <p:nvSpPr>
          <p:cNvPr id="290" name="Google Shape;290;p40"/>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16</a:t>
            </a:fld>
            <a:endParaRPr/>
          </a:p>
        </p:txBody>
      </p:sp>
      <p:sp>
        <p:nvSpPr>
          <p:cNvPr id="291" name="Google Shape;291;p40"/>
          <p:cNvSpPr txBox="1"/>
          <p:nvPr/>
        </p:nvSpPr>
        <p:spPr>
          <a:xfrm>
            <a:off x="4043620" y="1357850"/>
            <a:ext cx="1056600" cy="684900"/>
          </a:xfrm>
          <a:prstGeom prst="rect">
            <a:avLst/>
          </a:prstGeom>
          <a:noFill/>
          <a:ln>
            <a:noFill/>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404040"/>
              </a:buClr>
              <a:buSzPts val="3000"/>
              <a:buFont typeface="Impact"/>
              <a:buNone/>
            </a:pPr>
            <a:r>
              <a:rPr lang="zh-TW" sz="4000" b="0" i="0" u="none" strike="noStrike" cap="none">
                <a:solidFill>
                  <a:srgbClr val="404040"/>
                </a:solidFill>
                <a:latin typeface="Impact"/>
                <a:ea typeface="Impact"/>
                <a:cs typeface="Impact"/>
                <a:sym typeface="Impact"/>
              </a:rPr>
              <a:t>0</a:t>
            </a:r>
            <a:r>
              <a:rPr lang="zh-TW" sz="4000">
                <a:solidFill>
                  <a:srgbClr val="404040"/>
                </a:solidFill>
                <a:latin typeface="Impact"/>
                <a:ea typeface="Impact"/>
                <a:cs typeface="Impact"/>
                <a:sym typeface="Impact"/>
              </a:rPr>
              <a:t>3</a:t>
            </a:r>
            <a:endParaRPr sz="4000" b="0" i="0" u="none" strike="noStrike" cap="none">
              <a:solidFill>
                <a:srgbClr val="404040"/>
              </a:solidFill>
              <a:latin typeface="Impact"/>
              <a:ea typeface="Impact"/>
              <a:cs typeface="Impact"/>
              <a:sym typeface="Impact"/>
            </a:endParaRPr>
          </a:p>
        </p:txBody>
      </p:sp>
      <p:sp>
        <p:nvSpPr>
          <p:cNvPr id="292" name="Google Shape;292;p40"/>
          <p:cNvSpPr txBox="1"/>
          <p:nvPr/>
        </p:nvSpPr>
        <p:spPr>
          <a:xfrm>
            <a:off x="1868913" y="2209125"/>
            <a:ext cx="5406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4000" b="1">
                <a:solidFill>
                  <a:srgbClr val="C00000"/>
                </a:solidFill>
              </a:rPr>
              <a:t>第一次模擬報名程序</a:t>
            </a:r>
            <a:endParaRPr sz="4000" b="1">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1"/>
          <p:cNvSpPr/>
          <p:nvPr/>
        </p:nvSpPr>
        <p:spPr>
          <a:xfrm>
            <a:off x="421800" y="1228275"/>
            <a:ext cx="8291400" cy="3639300"/>
          </a:xfrm>
          <a:prstGeom prst="rect">
            <a:avLst/>
          </a:prstGeom>
          <a:noFill/>
          <a:ln>
            <a:noFill/>
          </a:ln>
        </p:spPr>
        <p:txBody>
          <a:bodyPr spcFirstLastPara="1" wrap="square" lIns="68575" tIns="34275" rIns="68575" bIns="34275" anchor="t" anchorCtr="0">
            <a:noAutofit/>
          </a:bodyPr>
          <a:lstStyle/>
          <a:p>
            <a:pPr marL="457200" marR="0" lvl="0" indent="-355600" algn="l" rtl="0">
              <a:lnSpc>
                <a:spcPct val="115000"/>
              </a:lnSpc>
              <a:spcBef>
                <a:spcPts val="0"/>
              </a:spcBef>
              <a:spcAft>
                <a:spcPts val="0"/>
              </a:spcAft>
              <a:buClr>
                <a:srgbClr val="000000"/>
              </a:buClr>
              <a:buSzPts val="2000"/>
              <a:buFont typeface="Microsoft JhengHei"/>
              <a:buAutoNum type="arabicPeriod"/>
            </a:pPr>
            <a:r>
              <a:rPr lang="zh-TW" sz="2000" b="0" i="0" u="none" strike="noStrike" cap="none">
                <a:solidFill>
                  <a:srgbClr val="000000"/>
                </a:solidFill>
                <a:latin typeface="Microsoft JhengHei"/>
                <a:ea typeface="Microsoft JhengHei"/>
                <a:cs typeface="Microsoft JhengHei"/>
                <a:sym typeface="Microsoft JhengHei"/>
              </a:rPr>
              <a:t>列印學生報名志願表（發給學生帶回給家長確認後簽名）。</a:t>
            </a:r>
            <a:endParaRPr sz="2000">
              <a:latin typeface="Microsoft JhengHei"/>
              <a:ea typeface="Microsoft JhengHei"/>
              <a:cs typeface="Microsoft JhengHei"/>
              <a:sym typeface="Microsoft JhengHei"/>
            </a:endParaRPr>
          </a:p>
          <a:p>
            <a:pPr marL="457200" marR="0" lvl="0" indent="-355600" algn="l" rtl="0">
              <a:lnSpc>
                <a:spcPct val="115000"/>
              </a:lnSpc>
              <a:spcBef>
                <a:spcPts val="0"/>
              </a:spcBef>
              <a:spcAft>
                <a:spcPts val="0"/>
              </a:spcAft>
              <a:buClr>
                <a:srgbClr val="000000"/>
              </a:buClr>
              <a:buSzPts val="2000"/>
              <a:buFont typeface="Microsoft JhengHei"/>
              <a:buAutoNum type="arabicPeriod"/>
            </a:pPr>
            <a:r>
              <a:rPr lang="zh-TW" sz="2000" b="0" i="0" u="none" strike="noStrike" cap="none">
                <a:solidFill>
                  <a:srgbClr val="000000"/>
                </a:solidFill>
                <a:latin typeface="Microsoft JhengHei"/>
                <a:ea typeface="Microsoft JhengHei"/>
                <a:cs typeface="Microsoft JhengHei"/>
                <a:sym typeface="Microsoft JhengHei"/>
              </a:rPr>
              <a:t>回收學生報名志願表（身分證明文件檢核）。</a:t>
            </a:r>
            <a:endParaRPr sz="2000">
              <a:latin typeface="Microsoft JhengHei"/>
              <a:ea typeface="Microsoft JhengHei"/>
              <a:cs typeface="Microsoft JhengHei"/>
              <a:sym typeface="Microsoft JhengHei"/>
            </a:endParaRPr>
          </a:p>
          <a:p>
            <a:pPr marL="457200" marR="0" lvl="0" indent="-355600" algn="l" rtl="0">
              <a:lnSpc>
                <a:spcPct val="115000"/>
              </a:lnSpc>
              <a:spcBef>
                <a:spcPts val="0"/>
              </a:spcBef>
              <a:spcAft>
                <a:spcPts val="0"/>
              </a:spcAft>
              <a:buClr>
                <a:srgbClr val="000000"/>
              </a:buClr>
              <a:buSzPts val="2000"/>
              <a:buFont typeface="Microsoft JhengHei"/>
              <a:buAutoNum type="arabicPeriod"/>
            </a:pPr>
            <a:r>
              <a:rPr lang="zh-TW" sz="2000" b="0" i="0" u="none" strike="noStrike" cap="none">
                <a:solidFill>
                  <a:srgbClr val="000000"/>
                </a:solidFill>
                <a:latin typeface="Microsoft JhengHei"/>
                <a:ea typeface="Microsoft JhengHei"/>
                <a:cs typeface="Microsoft JhengHei"/>
                <a:sym typeface="Microsoft JhengHei"/>
              </a:rPr>
              <a:t>驗證學生報名志願表MD5碼（資訊系統平臺設定報名 ）。</a:t>
            </a:r>
            <a:endParaRPr sz="2000">
              <a:latin typeface="Microsoft JhengHei"/>
              <a:ea typeface="Microsoft JhengHei"/>
              <a:cs typeface="Microsoft JhengHei"/>
              <a:sym typeface="Microsoft JhengHei"/>
            </a:endParaRPr>
          </a:p>
          <a:p>
            <a:pPr marL="457200" marR="0" lvl="0" indent="-355600" algn="l" rtl="0">
              <a:lnSpc>
                <a:spcPct val="115000"/>
              </a:lnSpc>
              <a:spcBef>
                <a:spcPts val="0"/>
              </a:spcBef>
              <a:spcAft>
                <a:spcPts val="0"/>
              </a:spcAft>
              <a:buClr>
                <a:srgbClr val="000000"/>
              </a:buClr>
              <a:buSzPts val="2000"/>
              <a:buFont typeface="Microsoft JhengHei"/>
              <a:buAutoNum type="arabicPeriod"/>
            </a:pPr>
            <a:r>
              <a:rPr lang="zh-TW" sz="2000" b="0" i="0" u="none" strike="noStrike" cap="none">
                <a:solidFill>
                  <a:srgbClr val="000000"/>
                </a:solidFill>
                <a:latin typeface="Microsoft JhengHei"/>
                <a:ea typeface="Microsoft JhengHei"/>
                <a:cs typeface="Microsoft JhengHei"/>
                <a:sym typeface="Microsoft JhengHei"/>
              </a:rPr>
              <a:t>列印學生證明文件影本黏貼表，並將學生證明文件黏貼至此表（蓋妥承辦人職章、教務處戳章及與正本相符章）</a:t>
            </a:r>
            <a:r>
              <a:rPr lang="zh-TW" sz="2000">
                <a:latin typeface="Microsoft JhengHei"/>
                <a:ea typeface="Microsoft JhengHei"/>
                <a:cs typeface="Microsoft JhengHei"/>
                <a:sym typeface="Microsoft JhengHei"/>
              </a:rPr>
              <a:t>。</a:t>
            </a:r>
            <a:endParaRPr sz="2000">
              <a:latin typeface="Microsoft JhengHei"/>
              <a:ea typeface="Microsoft JhengHei"/>
              <a:cs typeface="Microsoft JhengHei"/>
              <a:sym typeface="Microsoft JhengHei"/>
            </a:endParaRPr>
          </a:p>
          <a:p>
            <a:pPr marL="457200" marR="0" lvl="0" indent="-355600" algn="l" rtl="0">
              <a:lnSpc>
                <a:spcPct val="115000"/>
              </a:lnSpc>
              <a:spcBef>
                <a:spcPts val="0"/>
              </a:spcBef>
              <a:spcAft>
                <a:spcPts val="0"/>
              </a:spcAft>
              <a:buClr>
                <a:srgbClr val="000000"/>
              </a:buClr>
              <a:buSzPts val="2000"/>
              <a:buFont typeface="Microsoft JhengHei"/>
              <a:buAutoNum type="arabicPeriod"/>
            </a:pPr>
            <a:r>
              <a:rPr lang="zh-TW" sz="2000" b="0" i="0" u="none" strike="noStrike" cap="none">
                <a:solidFill>
                  <a:srgbClr val="000000"/>
                </a:solidFill>
                <a:latin typeface="Microsoft JhengHei"/>
                <a:ea typeface="Microsoft JhengHei"/>
                <a:cs typeface="Microsoft JhengHei"/>
                <a:sym typeface="Microsoft JhengHei"/>
              </a:rPr>
              <a:t>列印總表（報名人數總表、報名學生名冊、須附證明文件學生名冊、報名費試算表、報名費優待學生名冊、不需附證明文件學生名冊，並蓋妥承辦人職章、教務處戳章）</a:t>
            </a:r>
            <a:r>
              <a:rPr lang="zh-TW" sz="2000">
                <a:latin typeface="Microsoft JhengHei"/>
                <a:ea typeface="Microsoft JhengHei"/>
                <a:cs typeface="Microsoft JhengHei"/>
                <a:sym typeface="Microsoft JhengHei"/>
              </a:rPr>
              <a:t>。</a:t>
            </a:r>
            <a:endParaRPr sz="2000">
              <a:latin typeface="Microsoft JhengHei"/>
              <a:ea typeface="Microsoft JhengHei"/>
              <a:cs typeface="Microsoft JhengHei"/>
              <a:sym typeface="Microsoft JhengHei"/>
            </a:endParaRPr>
          </a:p>
          <a:p>
            <a:pPr marL="457200" marR="0" lvl="0" indent="-355600" algn="l" rtl="0">
              <a:lnSpc>
                <a:spcPct val="115000"/>
              </a:lnSpc>
              <a:spcBef>
                <a:spcPts val="0"/>
              </a:spcBef>
              <a:spcAft>
                <a:spcPts val="0"/>
              </a:spcAft>
              <a:buClr>
                <a:srgbClr val="000000"/>
              </a:buClr>
              <a:buSzPts val="2000"/>
              <a:buFont typeface="Microsoft JhengHei"/>
              <a:buAutoNum type="arabicPeriod"/>
            </a:pPr>
            <a:r>
              <a:rPr lang="zh-TW" sz="2000">
                <a:solidFill>
                  <a:srgbClr val="C00000"/>
                </a:solidFill>
                <a:latin typeface="Microsoft JhengHei"/>
                <a:ea typeface="Microsoft JhengHei"/>
                <a:cs typeface="Microsoft JhengHei"/>
                <a:sym typeface="Microsoft JhengHei"/>
              </a:rPr>
              <a:t>模擬不收報名費</a:t>
            </a:r>
            <a:r>
              <a:rPr lang="zh-TW" sz="2000">
                <a:latin typeface="Microsoft JhengHei"/>
                <a:ea typeface="Microsoft JhengHei"/>
                <a:cs typeface="Microsoft JhengHei"/>
                <a:sym typeface="Microsoft JhengHei"/>
              </a:rPr>
              <a:t>，正式要收</a:t>
            </a:r>
            <a:r>
              <a:rPr lang="zh-TW" sz="2000" b="0" i="0" u="none" strike="noStrike" cap="none">
                <a:solidFill>
                  <a:srgbClr val="000000"/>
                </a:solidFill>
                <a:latin typeface="Microsoft JhengHei"/>
                <a:ea typeface="Microsoft JhengHei"/>
                <a:cs typeface="Microsoft JhengHei"/>
                <a:sym typeface="Microsoft JhengHei"/>
              </a:rPr>
              <a:t>報名費</a:t>
            </a:r>
            <a:r>
              <a:rPr lang="zh-TW" sz="2000" b="0" i="0" u="none" strike="noStrike" cap="none">
                <a:solidFill>
                  <a:srgbClr val="C00000"/>
                </a:solidFill>
                <a:latin typeface="Microsoft JhengHei"/>
                <a:ea typeface="Microsoft JhengHei"/>
                <a:cs typeface="Microsoft JhengHei"/>
                <a:sym typeface="Microsoft JhengHei"/>
              </a:rPr>
              <a:t>（</a:t>
            </a:r>
            <a:r>
              <a:rPr lang="zh-TW" sz="2000">
                <a:solidFill>
                  <a:srgbClr val="C00000"/>
                </a:solidFill>
                <a:latin typeface="Microsoft JhengHei"/>
                <a:ea typeface="Microsoft JhengHei"/>
                <a:cs typeface="Microsoft JhengHei"/>
                <a:sym typeface="Microsoft JhengHei"/>
              </a:rPr>
              <a:t>優先</a:t>
            </a:r>
            <a:r>
              <a:rPr lang="zh-TW" sz="2000" b="0" i="0" u="none" strike="noStrike" cap="none">
                <a:solidFill>
                  <a:srgbClr val="C00000"/>
                </a:solidFill>
                <a:latin typeface="Microsoft JhengHei"/>
                <a:ea typeface="Microsoft JhengHei"/>
                <a:cs typeface="Microsoft JhengHei"/>
                <a:sym typeface="Microsoft JhengHei"/>
              </a:rPr>
              <a:t>匯款至11</a:t>
            </a:r>
            <a:r>
              <a:rPr lang="zh-TW" sz="2000">
                <a:solidFill>
                  <a:srgbClr val="C00000"/>
                </a:solidFill>
                <a:latin typeface="Microsoft JhengHei"/>
                <a:ea typeface="Microsoft JhengHei"/>
                <a:cs typeface="Microsoft JhengHei"/>
                <a:sym typeface="Microsoft JhengHei"/>
              </a:rPr>
              <a:t>5</a:t>
            </a:r>
            <a:r>
              <a:rPr lang="zh-TW" sz="2000" b="0" i="0" u="none" strike="noStrike" cap="none">
                <a:solidFill>
                  <a:srgbClr val="C00000"/>
                </a:solidFill>
                <a:latin typeface="Microsoft JhengHei"/>
                <a:ea typeface="Microsoft JhengHei"/>
                <a:cs typeface="Microsoft JhengHei"/>
                <a:sym typeface="Microsoft JhengHei"/>
              </a:rPr>
              <a:t>學年度竹苗區高級中等學校免試入學委員會公庫帳戶</a:t>
            </a:r>
            <a:r>
              <a:rPr lang="zh-TW" sz="2000">
                <a:solidFill>
                  <a:srgbClr val="C00000"/>
                </a:solidFill>
                <a:latin typeface="Microsoft JhengHei"/>
                <a:ea typeface="Microsoft JhengHei"/>
                <a:cs typeface="Microsoft JhengHei"/>
                <a:sym typeface="Microsoft JhengHei"/>
              </a:rPr>
              <a:t>，其次為攜帶現金現場繳納</a:t>
            </a:r>
            <a:r>
              <a:rPr lang="zh-TW" sz="2000" b="0" i="0" u="none" strike="noStrike" cap="none">
                <a:solidFill>
                  <a:srgbClr val="C00000"/>
                </a:solidFill>
                <a:latin typeface="Microsoft JhengHei"/>
                <a:ea typeface="Microsoft JhengHei"/>
                <a:cs typeface="Microsoft JhengHei"/>
                <a:sym typeface="Microsoft JhengHei"/>
              </a:rPr>
              <a:t>）</a:t>
            </a:r>
            <a:r>
              <a:rPr lang="zh-TW" sz="2000" b="0" i="0" u="none" strike="noStrike" cap="none">
                <a:solidFill>
                  <a:srgbClr val="000000"/>
                </a:solidFill>
                <a:latin typeface="Microsoft JhengHei"/>
                <a:ea typeface="Microsoft JhengHei"/>
                <a:cs typeface="Microsoft JhengHei"/>
                <a:sym typeface="Microsoft JhengHei"/>
              </a:rPr>
              <a:t>。</a:t>
            </a:r>
            <a:endParaRPr sz="2000" b="0" i="0" u="none" strike="noStrike" cap="none">
              <a:solidFill>
                <a:srgbClr val="000000"/>
              </a:solidFill>
              <a:latin typeface="Microsoft JhengHei"/>
              <a:ea typeface="Microsoft JhengHei"/>
              <a:cs typeface="Microsoft JhengHei"/>
              <a:sym typeface="Microsoft JhengHei"/>
            </a:endParaRPr>
          </a:p>
        </p:txBody>
      </p:sp>
      <p:sp>
        <p:nvSpPr>
          <p:cNvPr id="299" name="Google Shape;299;p41"/>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17</a:t>
            </a:fld>
            <a:endParaRPr/>
          </a:p>
        </p:txBody>
      </p:sp>
      <p:pic>
        <p:nvPicPr>
          <p:cNvPr id="300" name="Google Shape;300;p41"/>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301" name="Google Shape;301;p41"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302" name="Google Shape;302;p41"/>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國中端報名前置作業</a:t>
            </a:r>
            <a:endParaRPr sz="3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2"/>
          <p:cNvSpPr/>
          <p:nvPr/>
        </p:nvSpPr>
        <p:spPr>
          <a:xfrm>
            <a:off x="505350" y="1134375"/>
            <a:ext cx="8133300" cy="3798600"/>
          </a:xfrm>
          <a:prstGeom prst="rect">
            <a:avLst/>
          </a:prstGeom>
          <a:noFill/>
          <a:ln>
            <a:noFill/>
          </a:ln>
        </p:spPr>
        <p:txBody>
          <a:bodyPr spcFirstLastPara="1" wrap="square" lIns="68575" tIns="34275" rIns="68575" bIns="34275" anchor="t" anchorCtr="0">
            <a:noAutofit/>
          </a:bodyPr>
          <a:lstStyle/>
          <a:p>
            <a:pPr marL="719999"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學生報名資料箱（含A04學生報名志願表、A08學生證明文件影本黏貼表）。</a:t>
            </a:r>
            <a:endParaRPr sz="2000">
              <a:solidFill>
                <a:schemeClr val="dk1"/>
              </a:solidFill>
              <a:latin typeface="Microsoft JhengHei"/>
              <a:ea typeface="Microsoft JhengHei"/>
              <a:cs typeface="Microsoft JhengHei"/>
              <a:sym typeface="Microsoft JhengHei"/>
            </a:endParaRPr>
          </a:p>
          <a:p>
            <a:pPr marL="719999"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A05報名人數總表。</a:t>
            </a:r>
            <a:endParaRPr sz="2000">
              <a:solidFill>
                <a:schemeClr val="dk1"/>
              </a:solidFill>
              <a:latin typeface="Microsoft JhengHei"/>
              <a:ea typeface="Microsoft JhengHei"/>
              <a:cs typeface="Microsoft JhengHei"/>
              <a:sym typeface="Microsoft JhengHei"/>
            </a:endParaRPr>
          </a:p>
          <a:p>
            <a:pPr marL="719999"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A06報名學生名冊。</a:t>
            </a:r>
            <a:endParaRPr sz="2000">
              <a:solidFill>
                <a:schemeClr val="dk1"/>
              </a:solidFill>
              <a:latin typeface="Microsoft JhengHei"/>
              <a:ea typeface="Microsoft JhengHei"/>
              <a:cs typeface="Microsoft JhengHei"/>
              <a:sym typeface="Microsoft JhengHei"/>
            </a:endParaRPr>
          </a:p>
          <a:p>
            <a:pPr marL="719999"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A07須附證明文件學生名冊。</a:t>
            </a:r>
            <a:endParaRPr sz="2000">
              <a:solidFill>
                <a:schemeClr val="dk1"/>
              </a:solidFill>
              <a:latin typeface="Microsoft JhengHei"/>
              <a:ea typeface="Microsoft JhengHei"/>
              <a:cs typeface="Microsoft JhengHei"/>
              <a:sym typeface="Microsoft JhengHei"/>
            </a:endParaRPr>
          </a:p>
          <a:p>
            <a:pPr marL="719999"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A09報名費試算表。</a:t>
            </a:r>
            <a:endParaRPr sz="2000">
              <a:solidFill>
                <a:schemeClr val="dk1"/>
              </a:solidFill>
              <a:latin typeface="Microsoft JhengHei"/>
              <a:ea typeface="Microsoft JhengHei"/>
              <a:cs typeface="Microsoft JhengHei"/>
              <a:sym typeface="Microsoft JhengHei"/>
            </a:endParaRPr>
          </a:p>
          <a:p>
            <a:pPr marL="719999"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A10報名費優待學生名冊。</a:t>
            </a:r>
            <a:endParaRPr sz="2000">
              <a:solidFill>
                <a:schemeClr val="dk1"/>
              </a:solidFill>
              <a:latin typeface="Microsoft JhengHei"/>
              <a:ea typeface="Microsoft JhengHei"/>
              <a:cs typeface="Microsoft JhengHei"/>
              <a:sym typeface="Microsoft JhengHei"/>
            </a:endParaRPr>
          </a:p>
          <a:p>
            <a:pPr marL="719999"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A12異常原因總表。</a:t>
            </a:r>
            <a:endParaRPr sz="2000">
              <a:solidFill>
                <a:schemeClr val="dk1"/>
              </a:solidFill>
              <a:latin typeface="Microsoft JhengHei"/>
              <a:ea typeface="Microsoft JhengHei"/>
              <a:cs typeface="Microsoft JhengHei"/>
              <a:sym typeface="Microsoft JhengHei"/>
            </a:endParaRPr>
          </a:p>
          <a:p>
            <a:pPr marL="719999"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A14不需附證明文件學生名冊。</a:t>
            </a:r>
            <a:endParaRPr sz="2000">
              <a:solidFill>
                <a:schemeClr val="dk1"/>
              </a:solidFill>
              <a:latin typeface="Microsoft JhengHei"/>
              <a:ea typeface="Microsoft JhengHei"/>
              <a:cs typeface="Microsoft JhengHei"/>
              <a:sym typeface="Microsoft JhengHei"/>
            </a:endParaRPr>
          </a:p>
          <a:p>
            <a:pPr marL="719999" marR="0" lvl="0" indent="-355600" algn="l" rtl="0">
              <a:lnSpc>
                <a:spcPct val="100000"/>
              </a:lnSpc>
              <a:spcBef>
                <a:spcPts val="0"/>
              </a:spcBef>
              <a:spcAft>
                <a:spcPts val="0"/>
              </a:spcAft>
              <a:buClr>
                <a:schemeClr val="dk1"/>
              </a:buClr>
              <a:buSzPts val="2000"/>
              <a:buFont typeface="Microsoft JhengHei"/>
              <a:buAutoNum type="arabicPeriod"/>
            </a:pPr>
            <a:r>
              <a:rPr lang="zh-TW" sz="2000">
                <a:solidFill>
                  <a:srgbClr val="C00000"/>
                </a:solidFill>
                <a:latin typeface="Microsoft JhengHei"/>
                <a:ea typeface="Microsoft JhengHei"/>
                <a:cs typeface="Microsoft JhengHei"/>
                <a:sym typeface="Microsoft JhengHei"/>
              </a:rPr>
              <a:t>模擬報名免附</a:t>
            </a:r>
            <a:r>
              <a:rPr lang="zh-TW" sz="2000" i="0" u="none" strike="noStrike" cap="none">
                <a:solidFill>
                  <a:srgbClr val="C00000"/>
                </a:solidFill>
                <a:latin typeface="Microsoft JhengHei"/>
                <a:ea typeface="Microsoft JhengHei"/>
                <a:cs typeface="Microsoft JhengHei"/>
                <a:sym typeface="Microsoft JhengHei"/>
              </a:rPr>
              <a:t>報名費匯款收據</a:t>
            </a:r>
            <a:r>
              <a:rPr lang="zh-TW" sz="2000">
                <a:solidFill>
                  <a:srgbClr val="C00000"/>
                </a:solidFill>
                <a:latin typeface="Microsoft JhengHei"/>
                <a:ea typeface="Microsoft JhengHei"/>
                <a:cs typeface="Microsoft JhengHei"/>
                <a:sym typeface="Microsoft JhengHei"/>
              </a:rPr>
              <a:t>或現金，正式報名要附</a:t>
            </a:r>
            <a:r>
              <a:rPr lang="zh-TW" sz="2000" i="0" u="none" strike="noStrike" cap="none">
                <a:solidFill>
                  <a:schemeClr val="dk1"/>
                </a:solidFill>
                <a:latin typeface="Microsoft JhengHei"/>
                <a:ea typeface="Microsoft JhengHei"/>
                <a:cs typeface="Microsoft JhengHei"/>
                <a:sym typeface="Microsoft JhengHei"/>
              </a:rPr>
              <a:t>。</a:t>
            </a:r>
            <a:endParaRPr sz="2000" i="0" u="none" strike="noStrike" cap="none">
              <a:solidFill>
                <a:schemeClr val="dk1"/>
              </a:solidFill>
              <a:latin typeface="Microsoft JhengHei"/>
              <a:ea typeface="Microsoft JhengHei"/>
              <a:cs typeface="Microsoft JhengHei"/>
              <a:sym typeface="Microsoft JhengHei"/>
            </a:endParaRPr>
          </a:p>
          <a:p>
            <a:pPr marL="719999" lvl="0" indent="-355600" algn="l" rtl="0">
              <a:spcBef>
                <a:spcPts val="0"/>
              </a:spcBef>
              <a:spcAft>
                <a:spcPts val="0"/>
              </a:spcAft>
              <a:buClr>
                <a:schemeClr val="dk1"/>
              </a:buClr>
              <a:buSzPts val="2000"/>
              <a:buFont typeface="Microsoft JhengHei"/>
              <a:buAutoNum type="arabicPeriod"/>
            </a:pPr>
            <a:r>
              <a:rPr lang="zh-TW" sz="2000">
                <a:solidFill>
                  <a:srgbClr val="C00000"/>
                </a:solidFill>
                <a:latin typeface="Microsoft JhengHei"/>
                <a:ea typeface="Microsoft JhengHei"/>
                <a:cs typeface="Microsoft JhengHei"/>
                <a:sym typeface="Microsoft JhengHei"/>
              </a:rPr>
              <a:t>攜帶</a:t>
            </a:r>
            <a:r>
              <a:rPr lang="zh-TW" sz="2000" b="1">
                <a:solidFill>
                  <a:srgbClr val="C00000"/>
                </a:solidFill>
                <a:highlight>
                  <a:srgbClr val="F4CCCC"/>
                </a:highlight>
                <a:latin typeface="Microsoft JhengHei"/>
                <a:ea typeface="Microsoft JhengHei"/>
                <a:cs typeface="Microsoft JhengHei"/>
                <a:sym typeface="Microsoft JhengHei"/>
              </a:rPr>
              <a:t>承辦人職章</a:t>
            </a:r>
            <a:r>
              <a:rPr lang="zh-TW" sz="2000">
                <a:solidFill>
                  <a:srgbClr val="C00000"/>
                </a:solidFill>
                <a:latin typeface="Microsoft JhengHei"/>
                <a:ea typeface="Microsoft JhengHei"/>
                <a:cs typeface="Microsoft JhengHei"/>
                <a:sym typeface="Microsoft JhengHei"/>
              </a:rPr>
              <a:t>、</a:t>
            </a:r>
            <a:r>
              <a:rPr lang="zh-TW" sz="2000" b="1">
                <a:solidFill>
                  <a:srgbClr val="C00000"/>
                </a:solidFill>
                <a:highlight>
                  <a:srgbClr val="F4CCCC"/>
                </a:highlight>
                <a:latin typeface="Microsoft JhengHei"/>
                <a:ea typeface="Microsoft JhengHei"/>
                <a:cs typeface="Microsoft JhengHei"/>
                <a:sym typeface="Microsoft JhengHei"/>
              </a:rPr>
              <a:t>教務處戳章</a:t>
            </a:r>
            <a:r>
              <a:rPr lang="zh-TW" sz="2000">
                <a:solidFill>
                  <a:srgbClr val="C00000"/>
                </a:solidFill>
                <a:latin typeface="Microsoft JhengHei"/>
                <a:ea typeface="Microsoft JhengHei"/>
                <a:cs typeface="Microsoft JhengHei"/>
                <a:sym typeface="Microsoft JhengHei"/>
              </a:rPr>
              <a:t>及</a:t>
            </a:r>
            <a:r>
              <a:rPr lang="zh-TW" sz="2000" b="1">
                <a:solidFill>
                  <a:srgbClr val="C00000"/>
                </a:solidFill>
                <a:highlight>
                  <a:srgbClr val="F4CCCC"/>
                </a:highlight>
                <a:latin typeface="Microsoft JhengHei"/>
                <a:ea typeface="Microsoft JhengHei"/>
                <a:cs typeface="Microsoft JhengHei"/>
                <a:sym typeface="Microsoft JhengHei"/>
              </a:rPr>
              <a:t>與正本相符章</a:t>
            </a:r>
            <a:r>
              <a:rPr lang="zh-TW" sz="2000">
                <a:solidFill>
                  <a:srgbClr val="C00000"/>
                </a:solidFill>
                <a:latin typeface="Microsoft JhengHei"/>
                <a:ea typeface="Microsoft JhengHei"/>
                <a:cs typeface="Microsoft JhengHei"/>
                <a:sym typeface="Microsoft JhengHei"/>
              </a:rPr>
              <a:t>備用</a:t>
            </a:r>
            <a:r>
              <a:rPr lang="zh-TW" sz="2000">
                <a:solidFill>
                  <a:schemeClr val="dk1"/>
                </a:solidFill>
                <a:latin typeface="Microsoft JhengHei"/>
                <a:ea typeface="Microsoft JhengHei"/>
                <a:cs typeface="Microsoft JhengHei"/>
                <a:sym typeface="Microsoft JhengHei"/>
              </a:rPr>
              <a:t>。</a:t>
            </a:r>
            <a:endParaRPr sz="2000">
              <a:solidFill>
                <a:schemeClr val="dk1"/>
              </a:solidFill>
              <a:latin typeface="Microsoft JhengHei"/>
              <a:ea typeface="Microsoft JhengHei"/>
              <a:cs typeface="Microsoft JhengHei"/>
              <a:sym typeface="Microsoft JhengHei"/>
            </a:endParaRPr>
          </a:p>
        </p:txBody>
      </p:sp>
      <p:sp>
        <p:nvSpPr>
          <p:cNvPr id="309" name="Google Shape;309;p42"/>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18</a:t>
            </a:fld>
            <a:endParaRPr/>
          </a:p>
        </p:txBody>
      </p:sp>
      <p:pic>
        <p:nvPicPr>
          <p:cNvPr id="310" name="Google Shape;310;p42"/>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311" name="Google Shape;311;p42"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312" name="Google Shape;312;p42"/>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國中端報名攜至現場項目</a:t>
            </a:r>
            <a:endParaRPr sz="3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3"/>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19</a:t>
            </a:fld>
            <a:endParaRPr/>
          </a:p>
        </p:txBody>
      </p:sp>
      <p:sp>
        <p:nvSpPr>
          <p:cNvPr id="318" name="Google Shape;318;p43"/>
          <p:cNvSpPr txBox="1"/>
          <p:nvPr/>
        </p:nvSpPr>
        <p:spPr>
          <a:xfrm>
            <a:off x="904800" y="1180975"/>
            <a:ext cx="7334400" cy="2955300"/>
          </a:xfrm>
          <a:prstGeom prst="rect">
            <a:avLst/>
          </a:prstGeom>
          <a:noFill/>
          <a:ln>
            <a:noFill/>
          </a:ln>
        </p:spPr>
        <p:txBody>
          <a:bodyPr spcFirstLastPara="1" wrap="square" lIns="91425" tIns="91425" rIns="91425" bIns="91425" anchor="t" anchorCtr="0">
            <a:spAutoFit/>
          </a:bodyPr>
          <a:lstStyle/>
          <a:p>
            <a:pPr marL="457200" lvl="0" indent="-355600" algn="l" rtl="0">
              <a:spcBef>
                <a:spcPts val="900"/>
              </a:spcBef>
              <a:spcAft>
                <a:spcPts val="0"/>
              </a:spcAft>
              <a:buClr>
                <a:schemeClr val="dk1"/>
              </a:buClr>
              <a:buSzPts val="2000"/>
              <a:buFont typeface="Microsoft JhengHei"/>
              <a:buAutoNum type="arabicPeriod"/>
            </a:pPr>
            <a:r>
              <a:rPr lang="zh-TW" sz="2000">
                <a:solidFill>
                  <a:schemeClr val="dk1"/>
                </a:solidFill>
                <a:latin typeface="Microsoft JhengHei"/>
                <a:ea typeface="Microsoft JhengHei"/>
                <a:cs typeface="Microsoft JhengHei"/>
                <a:sym typeface="Microsoft JhengHei"/>
              </a:rPr>
              <a:t>報名費繳費方式：</a:t>
            </a:r>
            <a:br>
              <a:rPr lang="zh-TW" sz="2000">
                <a:solidFill>
                  <a:schemeClr val="dk1"/>
                </a:solidFill>
                <a:latin typeface="Microsoft JhengHei"/>
                <a:ea typeface="Microsoft JhengHei"/>
                <a:cs typeface="Microsoft JhengHei"/>
                <a:sym typeface="Microsoft JhengHei"/>
              </a:rPr>
            </a:br>
            <a:r>
              <a:rPr lang="zh-TW" sz="2000">
                <a:solidFill>
                  <a:srgbClr val="C00000"/>
                </a:solidFill>
                <a:latin typeface="Microsoft JhengHei"/>
                <a:ea typeface="Microsoft JhengHei"/>
                <a:cs typeface="Microsoft JhengHei"/>
                <a:sym typeface="Microsoft JhengHei"/>
              </a:rPr>
              <a:t>請優先以匯款方式繳至本校(竹科實中)帳戶</a:t>
            </a:r>
            <a:r>
              <a:rPr lang="zh-TW" sz="2000">
                <a:solidFill>
                  <a:schemeClr val="dk1"/>
                </a:solidFill>
                <a:latin typeface="Microsoft JhengHei"/>
                <a:ea typeface="Microsoft JhengHei"/>
                <a:cs typeface="Microsoft JhengHei"/>
                <a:sym typeface="Microsoft JhengHei"/>
              </a:rPr>
              <a:t>，若有困難亦可現場繳交現金。</a:t>
            </a:r>
            <a:endParaRPr sz="2000">
              <a:solidFill>
                <a:schemeClr val="dk1"/>
              </a:solidFill>
              <a:latin typeface="Microsoft JhengHei"/>
              <a:ea typeface="Microsoft JhengHei"/>
              <a:cs typeface="Microsoft JhengHei"/>
              <a:sym typeface="Microsoft JhengHei"/>
            </a:endParaRPr>
          </a:p>
          <a:p>
            <a:pPr marL="457200" lvl="0" indent="-355600" algn="l" rtl="0">
              <a:spcBef>
                <a:spcPts val="0"/>
              </a:spcBef>
              <a:spcAft>
                <a:spcPts val="0"/>
              </a:spcAft>
              <a:buSzPts val="2000"/>
              <a:buAutoNum type="arabicPeriod"/>
            </a:pPr>
            <a:r>
              <a:rPr lang="zh-TW" sz="2000">
                <a:solidFill>
                  <a:schemeClr val="dk1"/>
                </a:solidFill>
                <a:latin typeface="Microsoft JhengHei"/>
                <a:ea typeface="Microsoft JhengHei"/>
                <a:cs typeface="Microsoft JhengHei"/>
                <a:sym typeface="Microsoft JhengHei"/>
              </a:rPr>
              <a:t>作業費核發方式：</a:t>
            </a:r>
            <a:br>
              <a:rPr lang="zh-TW" sz="2000">
                <a:solidFill>
                  <a:schemeClr val="dk1"/>
                </a:solidFill>
                <a:latin typeface="Microsoft JhengHei"/>
                <a:ea typeface="Microsoft JhengHei"/>
                <a:cs typeface="Microsoft JhengHei"/>
                <a:sym typeface="Microsoft JhengHei"/>
              </a:rPr>
            </a:br>
            <a:r>
              <a:rPr lang="zh-TW" sz="2000">
                <a:solidFill>
                  <a:schemeClr val="dk1"/>
                </a:solidFill>
                <a:latin typeface="Microsoft JhengHei"/>
                <a:ea typeface="Microsoft JhengHei"/>
                <a:cs typeface="Microsoft JhengHei"/>
                <a:sym typeface="Microsoft JhengHei"/>
              </a:rPr>
              <a:t>本年度集體報名作業費採</a:t>
            </a:r>
            <a:r>
              <a:rPr lang="zh-TW" sz="2000">
                <a:solidFill>
                  <a:srgbClr val="C00000"/>
                </a:solidFill>
                <a:latin typeface="Microsoft JhengHei"/>
                <a:ea typeface="Microsoft JhengHei"/>
                <a:cs typeface="Microsoft JhengHei"/>
                <a:sym typeface="Microsoft JhengHei"/>
              </a:rPr>
              <a:t>後補方式</a:t>
            </a:r>
            <a:r>
              <a:rPr lang="zh-TW" sz="2000">
                <a:solidFill>
                  <a:schemeClr val="dk1"/>
                </a:solidFill>
                <a:latin typeface="Microsoft JhengHei"/>
                <a:ea typeface="Microsoft JhengHei"/>
                <a:cs typeface="Microsoft JhengHei"/>
                <a:sym typeface="Microsoft JhengHei"/>
              </a:rPr>
              <a:t>，因此</a:t>
            </a:r>
            <a:r>
              <a:rPr lang="zh-TW" sz="2000">
                <a:solidFill>
                  <a:srgbClr val="C00000"/>
                </a:solidFill>
                <a:latin typeface="Microsoft JhengHei"/>
                <a:ea typeface="Microsoft JhengHei"/>
                <a:cs typeface="Microsoft JhengHei"/>
                <a:sym typeface="Microsoft JhengHei"/>
              </a:rPr>
              <a:t>各管道報名費將含作業費金額</a:t>
            </a:r>
            <a:r>
              <a:rPr lang="zh-TW" sz="2000">
                <a:solidFill>
                  <a:schemeClr val="dk1"/>
                </a:solidFill>
                <a:latin typeface="Microsoft JhengHei"/>
                <a:ea typeface="Microsoft JhengHei"/>
                <a:cs typeface="Microsoft JhengHei"/>
                <a:sym typeface="Microsoft JhengHei"/>
              </a:rPr>
              <a:t>。待所有報名作業結束後，依各校實際報名人數，由本委員會發文至各校說明作業費金額，請各校開立</a:t>
            </a:r>
            <a:r>
              <a:rPr lang="zh-TW" sz="2000">
                <a:solidFill>
                  <a:srgbClr val="C00000"/>
                </a:solidFill>
                <a:highlight>
                  <a:srgbClr val="F4CCCC"/>
                </a:highlight>
                <a:latin typeface="Microsoft JhengHei"/>
                <a:ea typeface="Microsoft JhengHei"/>
                <a:cs typeface="Microsoft JhengHei"/>
                <a:sym typeface="Microsoft JhengHei"/>
              </a:rPr>
              <a:t>領據</a:t>
            </a:r>
            <a:r>
              <a:rPr lang="zh-TW" sz="2000">
                <a:solidFill>
                  <a:schemeClr val="dk1"/>
                </a:solidFill>
                <a:latin typeface="Microsoft JhengHei"/>
                <a:ea typeface="Microsoft JhengHei"/>
                <a:cs typeface="Microsoft JhengHei"/>
                <a:sym typeface="Microsoft JhengHei"/>
              </a:rPr>
              <a:t>（115學年度竹苗區高級中等學校免試入學國中集體報名作業費）予本委員會後，再核撥給各校。</a:t>
            </a:r>
            <a:endParaRPr sz="2000">
              <a:latin typeface="Microsoft JhengHei"/>
              <a:ea typeface="Microsoft JhengHei"/>
              <a:cs typeface="Microsoft JhengHei"/>
              <a:sym typeface="Microsoft JhengHei"/>
            </a:endParaRPr>
          </a:p>
        </p:txBody>
      </p:sp>
      <p:pic>
        <p:nvPicPr>
          <p:cNvPr id="319" name="Google Shape;319;p43"/>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320" name="Google Shape;320;p43"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321" name="Google Shape;321;p43"/>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國中端報名費與作業費說明</a:t>
            </a:r>
            <a:endParaRPr sz="3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Google Shape;142;p26"/>
          <p:cNvGraphicFramePr/>
          <p:nvPr/>
        </p:nvGraphicFramePr>
        <p:xfrm>
          <a:off x="279850" y="1288500"/>
          <a:ext cx="3000000" cy="3000000"/>
        </p:xfrm>
        <a:graphic>
          <a:graphicData uri="http://schemas.openxmlformats.org/drawingml/2006/table">
            <a:tbl>
              <a:tblPr>
                <a:noFill/>
                <a:tableStyleId>{F3188111-F7DD-4309-89C4-6E070E677CB6}</a:tableStyleId>
              </a:tblPr>
              <a:tblGrid>
                <a:gridCol w="1804000">
                  <a:extLst>
                    <a:ext uri="{9D8B030D-6E8A-4147-A177-3AD203B41FA5}">
                      <a16:colId xmlns:a16="http://schemas.microsoft.com/office/drawing/2014/main" val="20000"/>
                    </a:ext>
                  </a:extLst>
                </a:gridCol>
                <a:gridCol w="940150">
                  <a:extLst>
                    <a:ext uri="{9D8B030D-6E8A-4147-A177-3AD203B41FA5}">
                      <a16:colId xmlns:a16="http://schemas.microsoft.com/office/drawing/2014/main" val="20001"/>
                    </a:ext>
                  </a:extLst>
                </a:gridCol>
                <a:gridCol w="3531950">
                  <a:extLst>
                    <a:ext uri="{9D8B030D-6E8A-4147-A177-3AD203B41FA5}">
                      <a16:colId xmlns:a16="http://schemas.microsoft.com/office/drawing/2014/main" val="20002"/>
                    </a:ext>
                  </a:extLst>
                </a:gridCol>
                <a:gridCol w="2299200">
                  <a:extLst>
                    <a:ext uri="{9D8B030D-6E8A-4147-A177-3AD203B41FA5}">
                      <a16:colId xmlns:a16="http://schemas.microsoft.com/office/drawing/2014/main" val="20003"/>
                    </a:ext>
                  </a:extLst>
                </a:gridCol>
              </a:tblGrid>
              <a:tr h="332825">
                <a:tc>
                  <a:txBody>
                    <a:bodyPr/>
                    <a:lstStyle/>
                    <a:p>
                      <a:pPr marL="0" lvl="0" indent="0" algn="ctr" rtl="0">
                        <a:lnSpc>
                          <a:spcPct val="115000"/>
                        </a:lnSpc>
                        <a:spcBef>
                          <a:spcPts val="0"/>
                        </a:spcBef>
                        <a:spcAft>
                          <a:spcPts val="0"/>
                        </a:spcAft>
                        <a:buNone/>
                      </a:pPr>
                      <a:r>
                        <a:rPr lang="zh-TW" sz="1800" b="1"/>
                        <a:t>時間</a:t>
                      </a:r>
                      <a:endParaRPr sz="18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zh-TW" sz="1800" b="1"/>
                        <a:t>分鐘</a:t>
                      </a:r>
                      <a:endParaRPr sz="18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zh-TW" sz="1800" b="1"/>
                        <a:t>活動項目</a:t>
                      </a:r>
                      <a:endParaRPr sz="18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zh-TW" sz="1800" b="1"/>
                        <a:t>主持/主講</a:t>
                      </a:r>
                      <a:endParaRPr sz="18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384250">
                <a:tc>
                  <a:txBody>
                    <a:bodyPr/>
                    <a:lstStyle/>
                    <a:p>
                      <a:pPr marL="0" lvl="0" indent="0" algn="ctr" rtl="0">
                        <a:lnSpc>
                          <a:spcPct val="115000"/>
                        </a:lnSpc>
                        <a:spcBef>
                          <a:spcPts val="0"/>
                        </a:spcBef>
                        <a:spcAft>
                          <a:spcPts val="0"/>
                        </a:spcAft>
                        <a:buNone/>
                      </a:pPr>
                      <a:r>
                        <a:rPr lang="zh-TW" sz="1600" b="1">
                          <a:solidFill>
                            <a:srgbClr val="1155CC"/>
                          </a:solidFill>
                        </a:rPr>
                        <a:t>9:00~9:30</a:t>
                      </a:r>
                      <a:endParaRPr sz="1600" b="1">
                        <a:solidFill>
                          <a:srgbClr val="1155CC"/>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zh-TW" sz="1600"/>
                        <a:t>30</a:t>
                      </a:r>
                      <a:endParaRPr sz="16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zh-TW" sz="1500" b="1"/>
                        <a:t>報到</a:t>
                      </a:r>
                      <a:endParaRPr sz="15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zh-TW" b="1"/>
                        <a:t>承辦學校 | 國立竹科實中</a:t>
                      </a:r>
                      <a:endParaRPr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29425">
                <a:tc>
                  <a:txBody>
                    <a:bodyPr/>
                    <a:lstStyle/>
                    <a:p>
                      <a:pPr marL="0" lvl="0" indent="0" algn="ctr" rtl="0">
                        <a:lnSpc>
                          <a:spcPct val="115000"/>
                        </a:lnSpc>
                        <a:spcBef>
                          <a:spcPts val="0"/>
                        </a:spcBef>
                        <a:spcAft>
                          <a:spcPts val="0"/>
                        </a:spcAft>
                        <a:buNone/>
                      </a:pPr>
                      <a:r>
                        <a:rPr lang="zh-TW" sz="1600" b="1">
                          <a:solidFill>
                            <a:srgbClr val="1155CC"/>
                          </a:solidFill>
                        </a:rPr>
                        <a:t>9:30~9:40</a:t>
                      </a:r>
                      <a:endParaRPr sz="1600" b="1">
                        <a:solidFill>
                          <a:srgbClr val="1155CC"/>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zh-TW" sz="1600"/>
                        <a:t>10</a:t>
                      </a:r>
                      <a:endParaRPr sz="16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zh-TW" sz="1500" b="1"/>
                        <a:t>開幕式</a:t>
                      </a:r>
                      <a:endParaRPr sz="15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zh-TW" b="1">
                          <a:solidFill>
                            <a:schemeClr val="dk1"/>
                          </a:solidFill>
                        </a:rPr>
                        <a:t>承辦學校 | 張簡瑞璨校長</a:t>
                      </a:r>
                      <a:endParaRPr b="1">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97775">
                <a:tc>
                  <a:txBody>
                    <a:bodyPr/>
                    <a:lstStyle/>
                    <a:p>
                      <a:pPr marL="0" lvl="0" indent="0" algn="ctr" rtl="0">
                        <a:lnSpc>
                          <a:spcPct val="115000"/>
                        </a:lnSpc>
                        <a:spcBef>
                          <a:spcPts val="0"/>
                        </a:spcBef>
                        <a:spcAft>
                          <a:spcPts val="0"/>
                        </a:spcAft>
                        <a:buNone/>
                      </a:pPr>
                      <a:r>
                        <a:rPr lang="zh-TW" sz="1600" b="1">
                          <a:solidFill>
                            <a:srgbClr val="1155CC"/>
                          </a:solidFill>
                        </a:rPr>
                        <a:t>9:40~10:30</a:t>
                      </a:r>
                      <a:endParaRPr sz="1600" b="1">
                        <a:solidFill>
                          <a:srgbClr val="1155CC"/>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zh-TW" sz="1600"/>
                        <a:t>50</a:t>
                      </a:r>
                      <a:endParaRPr sz="16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Clr>
                          <a:schemeClr val="dk1"/>
                        </a:buClr>
                        <a:buSzPts val="1100"/>
                        <a:buFont typeface="Arial"/>
                        <a:buNone/>
                      </a:pPr>
                      <a:r>
                        <a:rPr lang="zh-TW" sz="1500" b="1">
                          <a:solidFill>
                            <a:schemeClr val="dk1"/>
                          </a:solidFill>
                        </a:rPr>
                        <a:t>115學年度竹苗區第一次模擬志願選填及報名作業流程說明</a:t>
                      </a:r>
                      <a:endParaRPr sz="15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zh-TW" b="1">
                          <a:solidFill>
                            <a:schemeClr val="dk1"/>
                          </a:solidFill>
                        </a:rPr>
                        <a:t>承辦學校 | 鮑顗丞教務主任</a:t>
                      </a:r>
                      <a:endParaRPr b="1">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88850">
                <a:tc>
                  <a:txBody>
                    <a:bodyPr/>
                    <a:lstStyle/>
                    <a:p>
                      <a:pPr marL="0" lvl="0" indent="0" algn="ctr" rtl="0">
                        <a:lnSpc>
                          <a:spcPct val="115000"/>
                        </a:lnSpc>
                        <a:spcBef>
                          <a:spcPts val="0"/>
                        </a:spcBef>
                        <a:spcAft>
                          <a:spcPts val="0"/>
                        </a:spcAft>
                        <a:buNone/>
                      </a:pPr>
                      <a:r>
                        <a:rPr lang="zh-TW" sz="1600" b="1">
                          <a:solidFill>
                            <a:srgbClr val="1155CC"/>
                          </a:solidFill>
                        </a:rPr>
                        <a:t>10:30~11:20</a:t>
                      </a:r>
                      <a:endParaRPr sz="1600" b="1">
                        <a:solidFill>
                          <a:srgbClr val="1155CC"/>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zh-TW" sz="1600"/>
                        <a:t>50</a:t>
                      </a:r>
                      <a:endParaRPr sz="16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Clr>
                          <a:schemeClr val="dk1"/>
                        </a:buClr>
                        <a:buSzPts val="1100"/>
                        <a:buFont typeface="Arial"/>
                        <a:buNone/>
                      </a:pPr>
                      <a:r>
                        <a:rPr lang="zh-TW" sz="1500" b="1">
                          <a:solidFill>
                            <a:schemeClr val="dk1"/>
                          </a:solidFill>
                        </a:rPr>
                        <a:t>115學年度竹苗區第一次模擬志願選填</a:t>
                      </a:r>
                      <a:endParaRPr sz="1500" b="1">
                        <a:solidFill>
                          <a:schemeClr val="dk1"/>
                        </a:solidFill>
                      </a:endParaRPr>
                    </a:p>
                    <a:p>
                      <a:pPr marL="0" lvl="0" indent="0" algn="ctr" rtl="0">
                        <a:lnSpc>
                          <a:spcPct val="115000"/>
                        </a:lnSpc>
                        <a:spcBef>
                          <a:spcPts val="0"/>
                        </a:spcBef>
                        <a:spcAft>
                          <a:spcPts val="0"/>
                        </a:spcAft>
                        <a:buNone/>
                      </a:pPr>
                      <a:r>
                        <a:rPr lang="zh-TW" sz="1500" b="1">
                          <a:solidFill>
                            <a:schemeClr val="dk1"/>
                          </a:solidFill>
                        </a:rPr>
                        <a:t>免試入學報名作業網路平台操作說明</a:t>
                      </a:r>
                      <a:endParaRPr sz="15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zh-TW" b="1"/>
                        <a:t>政高資訊系統代表</a:t>
                      </a:r>
                      <a:endParaRPr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9425">
                <a:tc>
                  <a:txBody>
                    <a:bodyPr/>
                    <a:lstStyle/>
                    <a:p>
                      <a:pPr marL="0" lvl="0" indent="0" algn="ctr" rtl="0">
                        <a:lnSpc>
                          <a:spcPct val="115000"/>
                        </a:lnSpc>
                        <a:spcBef>
                          <a:spcPts val="0"/>
                        </a:spcBef>
                        <a:spcAft>
                          <a:spcPts val="0"/>
                        </a:spcAft>
                        <a:buNone/>
                      </a:pPr>
                      <a:r>
                        <a:rPr lang="zh-TW" sz="1600" b="1">
                          <a:solidFill>
                            <a:srgbClr val="1155CC"/>
                          </a:solidFill>
                        </a:rPr>
                        <a:t>11:20~12:00</a:t>
                      </a:r>
                      <a:endParaRPr sz="1600" b="1">
                        <a:solidFill>
                          <a:srgbClr val="1155CC"/>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zh-TW" sz="1600"/>
                        <a:t>40</a:t>
                      </a:r>
                      <a:endParaRPr sz="160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zh-TW" sz="1500" b="1"/>
                        <a:t>綜合座談-意見交流</a:t>
                      </a:r>
                      <a:endParaRPr sz="15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zh-TW" b="1">
                          <a:solidFill>
                            <a:schemeClr val="dk1"/>
                          </a:solidFill>
                        </a:rPr>
                        <a:t>承辦學校 | 國立竹科實中</a:t>
                      </a:r>
                      <a:endParaRPr b="1">
                        <a:solidFill>
                          <a:schemeClr val="dk1"/>
                        </a:solidFill>
                      </a:endParaRPr>
                    </a:p>
                    <a:p>
                      <a:pPr marL="0" lvl="0" indent="0" algn="ctr" rtl="0">
                        <a:spcBef>
                          <a:spcPts val="0"/>
                        </a:spcBef>
                        <a:spcAft>
                          <a:spcPts val="0"/>
                        </a:spcAft>
                        <a:buNone/>
                      </a:pPr>
                      <a:r>
                        <a:rPr lang="zh-TW" b="1">
                          <a:solidFill>
                            <a:schemeClr val="dk1"/>
                          </a:solidFill>
                        </a:rPr>
                        <a:t>三縣市課督</a:t>
                      </a:r>
                      <a:endParaRPr b="1">
                        <a:solidFill>
                          <a:schemeClr val="dk1"/>
                        </a:solidFill>
                      </a:endParaRPr>
                    </a:p>
                    <a:p>
                      <a:pPr marL="0" lvl="0" indent="0" algn="ctr" rtl="0">
                        <a:spcBef>
                          <a:spcPts val="0"/>
                        </a:spcBef>
                        <a:spcAft>
                          <a:spcPts val="0"/>
                        </a:spcAft>
                        <a:buClr>
                          <a:schemeClr val="dk1"/>
                        </a:buClr>
                        <a:buSzPts val="1100"/>
                        <a:buFont typeface="Arial"/>
                        <a:buNone/>
                      </a:pPr>
                      <a:r>
                        <a:rPr lang="zh-TW" b="1">
                          <a:solidFill>
                            <a:schemeClr val="dk1"/>
                          </a:solidFill>
                        </a:rPr>
                        <a:t>政高資訊系統代表</a:t>
                      </a:r>
                      <a:endParaRPr b="1">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143" name="Google Shape;143;p26"/>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144" name="Google Shape;144;p26"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145" name="Google Shape;145;p26"/>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第一次國中端說明會時程</a:t>
            </a:r>
            <a:endParaRPr sz="3400"/>
          </a:p>
        </p:txBody>
      </p:sp>
      <p:sp>
        <p:nvSpPr>
          <p:cNvPr id="146" name="Google Shape;146;p26"/>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4"/>
          <p:cNvSpPr/>
          <p:nvPr/>
        </p:nvSpPr>
        <p:spPr>
          <a:xfrm>
            <a:off x="1881000" y="1244775"/>
            <a:ext cx="5373000" cy="3554700"/>
          </a:xfrm>
          <a:prstGeom prst="rect">
            <a:avLst/>
          </a:prstGeom>
          <a:noFill/>
          <a:ln>
            <a:noFill/>
          </a:ln>
        </p:spPr>
        <p:txBody>
          <a:bodyPr spcFirstLastPara="1" wrap="square" lIns="68575" tIns="34275" rIns="68575" bIns="34275" anchor="ctr" anchorCtr="0">
            <a:noAutofit/>
          </a:bodyPr>
          <a:lstStyle/>
          <a:p>
            <a:pPr marL="457200"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A04報名志願表</a:t>
            </a:r>
            <a:endParaRPr sz="2000" i="0" u="none" strike="noStrike" cap="none">
              <a:solidFill>
                <a:schemeClr val="dk1"/>
              </a:solidFill>
              <a:latin typeface="Microsoft JhengHei"/>
              <a:ea typeface="Microsoft JhengHei"/>
              <a:cs typeface="Microsoft JhengHei"/>
              <a:sym typeface="Microsoft JhengHei"/>
            </a:endParaRPr>
          </a:p>
          <a:p>
            <a:pPr marL="457200"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A08學生證明文件影本黏貼表</a:t>
            </a:r>
            <a:endParaRPr sz="2000">
              <a:solidFill>
                <a:schemeClr val="dk1"/>
              </a:solidFill>
              <a:latin typeface="Microsoft JhengHei"/>
              <a:ea typeface="Microsoft JhengHei"/>
              <a:cs typeface="Microsoft JhengHei"/>
              <a:sym typeface="Microsoft JhengHei"/>
            </a:endParaRPr>
          </a:p>
          <a:p>
            <a:pPr marL="457200"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A05報名人數總表 </a:t>
            </a:r>
            <a:endParaRPr sz="2000">
              <a:solidFill>
                <a:schemeClr val="dk1"/>
              </a:solidFill>
              <a:latin typeface="Microsoft JhengHei"/>
              <a:ea typeface="Microsoft JhengHei"/>
              <a:cs typeface="Microsoft JhengHei"/>
              <a:sym typeface="Microsoft JhengHei"/>
            </a:endParaRPr>
          </a:p>
          <a:p>
            <a:pPr marL="457200"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A06報名學生名冊 </a:t>
            </a:r>
            <a:endParaRPr sz="2000">
              <a:solidFill>
                <a:schemeClr val="dk1"/>
              </a:solidFill>
              <a:latin typeface="Microsoft JhengHei"/>
              <a:ea typeface="Microsoft JhengHei"/>
              <a:cs typeface="Microsoft JhengHei"/>
              <a:sym typeface="Microsoft JhengHei"/>
            </a:endParaRPr>
          </a:p>
          <a:p>
            <a:pPr marL="457200"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A07須附證明文件學生名冊</a:t>
            </a:r>
            <a:endParaRPr sz="2000">
              <a:solidFill>
                <a:schemeClr val="dk1"/>
              </a:solidFill>
              <a:latin typeface="Microsoft JhengHei"/>
              <a:ea typeface="Microsoft JhengHei"/>
              <a:cs typeface="Microsoft JhengHei"/>
              <a:sym typeface="Microsoft JhengHei"/>
            </a:endParaRPr>
          </a:p>
          <a:p>
            <a:pPr marL="457200"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A09報名費試算表</a:t>
            </a:r>
            <a:endParaRPr sz="2000">
              <a:solidFill>
                <a:schemeClr val="dk1"/>
              </a:solidFill>
              <a:latin typeface="Microsoft JhengHei"/>
              <a:ea typeface="Microsoft JhengHei"/>
              <a:cs typeface="Microsoft JhengHei"/>
              <a:sym typeface="Microsoft JhengHei"/>
            </a:endParaRPr>
          </a:p>
          <a:p>
            <a:pPr marL="457200"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A10報名費優待學生名冊</a:t>
            </a:r>
            <a:endParaRPr sz="2000">
              <a:solidFill>
                <a:schemeClr val="dk1"/>
              </a:solidFill>
              <a:latin typeface="Microsoft JhengHei"/>
              <a:ea typeface="Microsoft JhengHei"/>
              <a:cs typeface="Microsoft JhengHei"/>
              <a:sym typeface="Microsoft JhengHei"/>
            </a:endParaRPr>
          </a:p>
          <a:p>
            <a:pPr marL="457200"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A12異常名冊總表</a:t>
            </a:r>
            <a:endParaRPr sz="2000">
              <a:solidFill>
                <a:schemeClr val="dk1"/>
              </a:solidFill>
              <a:latin typeface="Microsoft JhengHei"/>
              <a:ea typeface="Microsoft JhengHei"/>
              <a:cs typeface="Microsoft JhengHei"/>
              <a:sym typeface="Microsoft JhengHei"/>
            </a:endParaRPr>
          </a:p>
          <a:p>
            <a:pPr marL="457200" marR="0" lvl="0" indent="-355600" algn="l" rtl="0">
              <a:lnSpc>
                <a:spcPct val="100000"/>
              </a:lnSpc>
              <a:spcBef>
                <a:spcPts val="0"/>
              </a:spcBef>
              <a:spcAft>
                <a:spcPts val="0"/>
              </a:spcAft>
              <a:buClr>
                <a:schemeClr val="dk1"/>
              </a:buClr>
              <a:buSzPts val="2000"/>
              <a:buFont typeface="Microsoft JhengHei"/>
              <a:buAutoNum type="arabicPeriod"/>
            </a:pPr>
            <a:r>
              <a:rPr lang="zh-TW" sz="2000" i="0" u="none" strike="noStrike" cap="none">
                <a:solidFill>
                  <a:schemeClr val="dk1"/>
                </a:solidFill>
                <a:latin typeface="Microsoft JhengHei"/>
                <a:ea typeface="Microsoft JhengHei"/>
                <a:cs typeface="Microsoft JhengHei"/>
                <a:sym typeface="Microsoft JhengHei"/>
              </a:rPr>
              <a:t>A14不需附證明文件名冊</a:t>
            </a:r>
            <a:br>
              <a:rPr lang="zh-TW" sz="2000" i="0" u="none" strike="noStrike" cap="none">
                <a:solidFill>
                  <a:schemeClr val="dk1"/>
                </a:solidFill>
                <a:latin typeface="Microsoft JhengHei"/>
                <a:ea typeface="Microsoft JhengHei"/>
                <a:cs typeface="Microsoft JhengHei"/>
                <a:sym typeface="Microsoft JhengHei"/>
              </a:rPr>
            </a:br>
            <a:r>
              <a:rPr lang="zh-TW" sz="2000" i="0" u="none" strike="noStrike" cap="none">
                <a:solidFill>
                  <a:schemeClr val="dk1"/>
                </a:solidFill>
                <a:latin typeface="Microsoft JhengHei"/>
                <a:ea typeface="Microsoft JhengHei"/>
                <a:cs typeface="Microsoft JhengHei"/>
                <a:sym typeface="Microsoft JhengHei"/>
              </a:rPr>
              <a:t>  </a:t>
            </a:r>
            <a:endParaRPr sz="2000" i="0" u="none" strike="noStrike" cap="none">
              <a:solidFill>
                <a:schemeClr val="dk1"/>
              </a:solidFill>
              <a:latin typeface="Microsoft JhengHei"/>
              <a:ea typeface="Microsoft JhengHei"/>
              <a:cs typeface="Microsoft JhengHei"/>
              <a:sym typeface="Microsoft JhengHei"/>
            </a:endParaRPr>
          </a:p>
        </p:txBody>
      </p:sp>
      <p:sp>
        <p:nvSpPr>
          <p:cNvPr id="328" name="Google Shape;328;p44"/>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20</a:t>
            </a:fld>
            <a:endParaRPr/>
          </a:p>
        </p:txBody>
      </p:sp>
      <p:pic>
        <p:nvPicPr>
          <p:cNvPr id="329" name="Google Shape;329;p44"/>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330" name="Google Shape;330;p44"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331" name="Google Shape;331;p44"/>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國中端報名A表說明</a:t>
            </a:r>
            <a:endParaRPr sz="3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5"/>
          <p:cNvPicPr preferRelativeResize="0"/>
          <p:nvPr/>
        </p:nvPicPr>
        <p:blipFill>
          <a:blip r:embed="rId3">
            <a:alphaModFix/>
          </a:blip>
          <a:stretch>
            <a:fillRect/>
          </a:stretch>
        </p:blipFill>
        <p:spPr>
          <a:xfrm>
            <a:off x="5326500" y="62025"/>
            <a:ext cx="3354058" cy="5019450"/>
          </a:xfrm>
          <a:prstGeom prst="rect">
            <a:avLst/>
          </a:prstGeom>
          <a:noFill/>
          <a:ln>
            <a:noFill/>
          </a:ln>
        </p:spPr>
      </p:pic>
      <p:pic>
        <p:nvPicPr>
          <p:cNvPr id="337" name="Google Shape;337;p45"/>
          <p:cNvPicPr preferRelativeResize="0"/>
          <p:nvPr/>
        </p:nvPicPr>
        <p:blipFill>
          <a:blip r:embed="rId4">
            <a:alphaModFix/>
          </a:blip>
          <a:stretch>
            <a:fillRect/>
          </a:stretch>
        </p:blipFill>
        <p:spPr>
          <a:xfrm>
            <a:off x="1135050" y="62037"/>
            <a:ext cx="3436950" cy="5019433"/>
          </a:xfrm>
          <a:prstGeom prst="rect">
            <a:avLst/>
          </a:prstGeom>
          <a:noFill/>
          <a:ln>
            <a:noFill/>
          </a:ln>
        </p:spPr>
      </p:pic>
      <p:sp>
        <p:nvSpPr>
          <p:cNvPr id="338" name="Google Shape;338;p45"/>
          <p:cNvSpPr txBox="1"/>
          <p:nvPr/>
        </p:nvSpPr>
        <p:spPr>
          <a:xfrm>
            <a:off x="534825" y="4643000"/>
            <a:ext cx="654600" cy="3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700" b="1">
                <a:solidFill>
                  <a:srgbClr val="C00000"/>
                </a:solidFill>
              </a:rPr>
              <a:t>A04</a:t>
            </a:r>
            <a:endParaRPr sz="1700" b="1">
              <a:solidFill>
                <a:srgbClr val="C00000"/>
              </a:solidFill>
            </a:endParaRPr>
          </a:p>
        </p:txBody>
      </p:sp>
      <p:sp>
        <p:nvSpPr>
          <p:cNvPr id="339" name="Google Shape;339;p45"/>
          <p:cNvSpPr txBox="1"/>
          <p:nvPr/>
        </p:nvSpPr>
        <p:spPr>
          <a:xfrm>
            <a:off x="4715200" y="4643000"/>
            <a:ext cx="654600" cy="3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700" b="1">
                <a:solidFill>
                  <a:srgbClr val="C00000"/>
                </a:solidFill>
              </a:rPr>
              <a:t>A05</a:t>
            </a:r>
            <a:endParaRPr sz="1700" b="1">
              <a:solidFill>
                <a:srgbClr val="C00000"/>
              </a:solidFill>
            </a:endParaRPr>
          </a:p>
        </p:txBody>
      </p:sp>
      <p:sp>
        <p:nvSpPr>
          <p:cNvPr id="340" name="Google Shape;340;p45"/>
          <p:cNvSpPr txBox="1"/>
          <p:nvPr/>
        </p:nvSpPr>
        <p:spPr>
          <a:xfrm>
            <a:off x="132725" y="149600"/>
            <a:ext cx="654600" cy="19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2800" b="1">
                <a:solidFill>
                  <a:srgbClr val="C00000"/>
                </a:solidFill>
              </a:rPr>
              <a:t>A表範例</a:t>
            </a:r>
            <a:endParaRPr sz="2800" b="1">
              <a:solidFill>
                <a:srgbClr val="C00000"/>
              </a:solidFill>
            </a:endParaRPr>
          </a:p>
        </p:txBody>
      </p:sp>
      <p:sp>
        <p:nvSpPr>
          <p:cNvPr id="341" name="Google Shape;341;p45"/>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pSp>
        <p:nvGrpSpPr>
          <p:cNvPr id="346" name="Google Shape;346;p46"/>
          <p:cNvGrpSpPr/>
          <p:nvPr/>
        </p:nvGrpSpPr>
        <p:grpSpPr>
          <a:xfrm>
            <a:off x="4718728" y="539525"/>
            <a:ext cx="4348396" cy="3406888"/>
            <a:chOff x="4741675" y="0"/>
            <a:chExt cx="3487925" cy="2732725"/>
          </a:xfrm>
        </p:grpSpPr>
        <p:pic>
          <p:nvPicPr>
            <p:cNvPr id="347" name="Google Shape;347;p46"/>
            <p:cNvPicPr preferRelativeResize="0"/>
            <p:nvPr/>
          </p:nvPicPr>
          <p:blipFill rotWithShape="1">
            <a:blip r:embed="rId3">
              <a:alphaModFix/>
            </a:blip>
            <a:srcRect b="62134"/>
            <a:stretch/>
          </p:blipFill>
          <p:spPr>
            <a:xfrm>
              <a:off x="4741675" y="0"/>
              <a:ext cx="3487925" cy="1859925"/>
            </a:xfrm>
            <a:prstGeom prst="rect">
              <a:avLst/>
            </a:prstGeom>
            <a:noFill/>
            <a:ln>
              <a:noFill/>
            </a:ln>
          </p:spPr>
        </p:pic>
        <p:pic>
          <p:nvPicPr>
            <p:cNvPr id="348" name="Google Shape;348;p46"/>
            <p:cNvPicPr preferRelativeResize="0"/>
            <p:nvPr/>
          </p:nvPicPr>
          <p:blipFill rotWithShape="1">
            <a:blip r:embed="rId3">
              <a:alphaModFix/>
            </a:blip>
            <a:srcRect t="82231"/>
            <a:stretch/>
          </p:blipFill>
          <p:spPr>
            <a:xfrm>
              <a:off x="4741675" y="1859925"/>
              <a:ext cx="3487925" cy="872799"/>
            </a:xfrm>
            <a:prstGeom prst="rect">
              <a:avLst/>
            </a:prstGeom>
            <a:noFill/>
            <a:ln>
              <a:noFill/>
            </a:ln>
          </p:spPr>
        </p:pic>
      </p:grpSp>
      <p:pic>
        <p:nvPicPr>
          <p:cNvPr id="349" name="Google Shape;349;p46"/>
          <p:cNvPicPr preferRelativeResize="0"/>
          <p:nvPr/>
        </p:nvPicPr>
        <p:blipFill>
          <a:blip r:embed="rId4">
            <a:alphaModFix/>
          </a:blip>
          <a:stretch>
            <a:fillRect/>
          </a:stretch>
        </p:blipFill>
        <p:spPr>
          <a:xfrm>
            <a:off x="823200" y="539525"/>
            <a:ext cx="3766076" cy="4153170"/>
          </a:xfrm>
          <a:prstGeom prst="rect">
            <a:avLst/>
          </a:prstGeom>
          <a:noFill/>
          <a:ln>
            <a:noFill/>
          </a:ln>
        </p:spPr>
      </p:pic>
      <p:sp>
        <p:nvSpPr>
          <p:cNvPr id="350" name="Google Shape;350;p46"/>
          <p:cNvSpPr txBox="1"/>
          <p:nvPr/>
        </p:nvSpPr>
        <p:spPr>
          <a:xfrm>
            <a:off x="3934675" y="116050"/>
            <a:ext cx="654600" cy="3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700" b="1">
                <a:solidFill>
                  <a:srgbClr val="C00000"/>
                </a:solidFill>
              </a:rPr>
              <a:t>A09</a:t>
            </a:r>
            <a:endParaRPr sz="1700" b="1">
              <a:solidFill>
                <a:srgbClr val="C00000"/>
              </a:solidFill>
            </a:endParaRPr>
          </a:p>
        </p:txBody>
      </p:sp>
      <p:sp>
        <p:nvSpPr>
          <p:cNvPr id="351" name="Google Shape;351;p46"/>
          <p:cNvSpPr txBox="1"/>
          <p:nvPr/>
        </p:nvSpPr>
        <p:spPr>
          <a:xfrm>
            <a:off x="8412525" y="116050"/>
            <a:ext cx="654600" cy="3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700" b="1">
                <a:solidFill>
                  <a:srgbClr val="C00000"/>
                </a:solidFill>
              </a:rPr>
              <a:t>A12</a:t>
            </a:r>
            <a:endParaRPr sz="1700" b="1">
              <a:solidFill>
                <a:srgbClr val="C00000"/>
              </a:solidFill>
            </a:endParaRPr>
          </a:p>
        </p:txBody>
      </p:sp>
      <p:sp>
        <p:nvSpPr>
          <p:cNvPr id="352" name="Google Shape;352;p46"/>
          <p:cNvSpPr txBox="1"/>
          <p:nvPr/>
        </p:nvSpPr>
        <p:spPr>
          <a:xfrm>
            <a:off x="4718675" y="3946425"/>
            <a:ext cx="4348500" cy="7464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zh-TW" sz="1300">
                <a:solidFill>
                  <a:srgbClr val="C00000"/>
                </a:solidFill>
              </a:rPr>
              <a:t>報名送件時此報表不應有任何異常事項，如有異常事項，請國中承辦人先至免試系統修正學生資料，重新產出本表。</a:t>
            </a:r>
            <a:endParaRPr sz="1300">
              <a:solidFill>
                <a:srgbClr val="C00000"/>
              </a:solidFill>
            </a:endParaRPr>
          </a:p>
        </p:txBody>
      </p:sp>
      <p:sp>
        <p:nvSpPr>
          <p:cNvPr id="353" name="Google Shape;353;p46"/>
          <p:cNvSpPr txBox="1"/>
          <p:nvPr/>
        </p:nvSpPr>
        <p:spPr>
          <a:xfrm>
            <a:off x="5143500" y="1668000"/>
            <a:ext cx="3429000" cy="777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500">
                <a:solidFill>
                  <a:srgbClr val="CC0000"/>
                </a:solidFill>
              </a:rPr>
              <a:t>國中承辦人於免試系統修正後，檢核情形欄位會顯示「已檢核」</a:t>
            </a:r>
            <a:endParaRPr sz="1500">
              <a:solidFill>
                <a:srgbClr val="CC0000"/>
              </a:solidFill>
            </a:endParaRPr>
          </a:p>
        </p:txBody>
      </p:sp>
      <p:sp>
        <p:nvSpPr>
          <p:cNvPr id="354" name="Google Shape;354;p46"/>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22</a:t>
            </a:fld>
            <a:endParaRPr/>
          </a:p>
        </p:txBody>
      </p:sp>
      <p:sp>
        <p:nvSpPr>
          <p:cNvPr id="355" name="Google Shape;355;p46"/>
          <p:cNvSpPr txBox="1"/>
          <p:nvPr/>
        </p:nvSpPr>
        <p:spPr>
          <a:xfrm>
            <a:off x="132725" y="149600"/>
            <a:ext cx="654600" cy="199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2800" b="1">
                <a:solidFill>
                  <a:srgbClr val="C00000"/>
                </a:solidFill>
              </a:rPr>
              <a:t>A表範例</a:t>
            </a:r>
            <a:endParaRPr sz="2800" b="1">
              <a:solidFill>
                <a:srgbClr val="C00000"/>
              </a:solidFill>
            </a:endParaRPr>
          </a:p>
        </p:txBody>
      </p:sp>
      <p:sp>
        <p:nvSpPr>
          <p:cNvPr id="356" name="Google Shape;356;p46"/>
          <p:cNvSpPr txBox="1"/>
          <p:nvPr/>
        </p:nvSpPr>
        <p:spPr>
          <a:xfrm>
            <a:off x="823138" y="4661675"/>
            <a:ext cx="3766200" cy="3795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zh-TW" sz="1300">
                <a:solidFill>
                  <a:srgbClr val="C00000"/>
                </a:solidFill>
              </a:rPr>
              <a:t>模擬報名時不用繳費，但仍要提交報名費試算表</a:t>
            </a:r>
            <a:endParaRPr sz="13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
                                        </p:tgtEl>
                                        <p:attrNameLst>
                                          <p:attrName>style.visibility</p:attrName>
                                        </p:attrNameLst>
                                      </p:cBhvr>
                                      <p:to>
                                        <p:strVal val="visible"/>
                                      </p:to>
                                    </p:set>
                                    <p:animEffect transition="in" filter="fade">
                                      <p:cBhvr>
                                        <p:cTn id="12" dur="1000"/>
                                        <p:tgtEl>
                                          <p:spTgt spid="352"/>
                                        </p:tgtEl>
                                      </p:cBhvr>
                                    </p:animEffect>
                                  </p:childTnLst>
                                </p:cTn>
                              </p:par>
                              <p:par>
                                <p:cTn id="13" presetID="10" presetClass="entr" presetSubtype="0" fill="hold" nodeType="withEffect">
                                  <p:stCondLst>
                                    <p:cond delay="0"/>
                                  </p:stCondLst>
                                  <p:childTnLst>
                                    <p:set>
                                      <p:cBhvr>
                                        <p:cTn id="14" dur="1" fill="hold">
                                          <p:stCondLst>
                                            <p:cond delay="0"/>
                                          </p:stCondLst>
                                        </p:cTn>
                                        <p:tgtEl>
                                          <p:spTgt spid="353"/>
                                        </p:tgtEl>
                                        <p:attrNameLst>
                                          <p:attrName>style.visibility</p:attrName>
                                        </p:attrNameLst>
                                      </p:cBhvr>
                                      <p:to>
                                        <p:strVal val="visible"/>
                                      </p:to>
                                    </p:set>
                                    <p:animEffect transition="in" filter="fade">
                                      <p:cBhvr>
                                        <p:cTn id="15"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7" descr="105集體報名繳表作業流程"/>
          <p:cNvPicPr preferRelativeResize="0"/>
          <p:nvPr/>
        </p:nvPicPr>
        <p:blipFill rotWithShape="1">
          <a:blip r:embed="rId3">
            <a:alphaModFix/>
          </a:blip>
          <a:srcRect t="38317"/>
          <a:stretch/>
        </p:blipFill>
        <p:spPr>
          <a:xfrm>
            <a:off x="2027875" y="1072200"/>
            <a:ext cx="4995875" cy="4071301"/>
          </a:xfrm>
          <a:prstGeom prst="rect">
            <a:avLst/>
          </a:prstGeom>
          <a:noFill/>
          <a:ln>
            <a:noFill/>
          </a:ln>
        </p:spPr>
      </p:pic>
      <p:sp>
        <p:nvSpPr>
          <p:cNvPr id="362" name="Google Shape;362;p47"/>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23</a:t>
            </a:fld>
            <a:endParaRPr/>
          </a:p>
        </p:txBody>
      </p:sp>
      <p:pic>
        <p:nvPicPr>
          <p:cNvPr id="363" name="Google Shape;363;p47"/>
          <p:cNvPicPr preferRelativeResize="0"/>
          <p:nvPr/>
        </p:nvPicPr>
        <p:blipFill>
          <a:blip r:embed="rId4">
            <a:alphaModFix/>
          </a:blip>
          <a:stretch>
            <a:fillRect/>
          </a:stretch>
        </p:blipFill>
        <p:spPr>
          <a:xfrm>
            <a:off x="8045398" y="125775"/>
            <a:ext cx="882677" cy="882650"/>
          </a:xfrm>
          <a:prstGeom prst="rect">
            <a:avLst/>
          </a:prstGeom>
          <a:noFill/>
          <a:ln>
            <a:noFill/>
          </a:ln>
        </p:spPr>
      </p:pic>
      <p:pic>
        <p:nvPicPr>
          <p:cNvPr id="364" name="Google Shape;364;p47" descr="一張含有 螢幕擷取畫面, 圓形, 圖形, 設計 的圖片&#10;&#10;AI 產生的內容可能不正確。"/>
          <p:cNvPicPr preferRelativeResize="0"/>
          <p:nvPr/>
        </p:nvPicPr>
        <p:blipFill rotWithShape="1">
          <a:blip r:embed="rId5">
            <a:alphaModFix/>
          </a:blip>
          <a:srcRect/>
          <a:stretch/>
        </p:blipFill>
        <p:spPr>
          <a:xfrm>
            <a:off x="152403" y="125775"/>
            <a:ext cx="961225" cy="882650"/>
          </a:xfrm>
          <a:prstGeom prst="rect">
            <a:avLst/>
          </a:prstGeom>
          <a:noFill/>
          <a:ln>
            <a:noFill/>
          </a:ln>
        </p:spPr>
      </p:pic>
      <p:sp>
        <p:nvSpPr>
          <p:cNvPr id="365" name="Google Shape;365;p47"/>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第一次模擬報名流程圖</a:t>
            </a:r>
            <a:endParaRPr sz="3400"/>
          </a:p>
        </p:txBody>
      </p:sp>
      <p:cxnSp>
        <p:nvCxnSpPr>
          <p:cNvPr id="366" name="Google Shape;366;p47"/>
          <p:cNvCxnSpPr/>
          <p:nvPr/>
        </p:nvCxnSpPr>
        <p:spPr>
          <a:xfrm>
            <a:off x="6169100" y="4490850"/>
            <a:ext cx="458400" cy="303000"/>
          </a:xfrm>
          <a:prstGeom prst="straightConnector1">
            <a:avLst/>
          </a:prstGeom>
          <a:noFill/>
          <a:ln w="28575" cap="flat" cmpd="sng">
            <a:solidFill>
              <a:srgbClr val="FF0000"/>
            </a:solidFill>
            <a:prstDash val="solid"/>
            <a:round/>
            <a:headEnd type="none" w="med" len="med"/>
            <a:tailEnd type="none" w="med" len="med"/>
          </a:ln>
        </p:spPr>
      </p:cxnSp>
      <p:cxnSp>
        <p:nvCxnSpPr>
          <p:cNvPr id="367" name="Google Shape;367;p47"/>
          <p:cNvCxnSpPr/>
          <p:nvPr/>
        </p:nvCxnSpPr>
        <p:spPr>
          <a:xfrm flipH="1">
            <a:off x="6169075" y="4475300"/>
            <a:ext cx="466200" cy="326100"/>
          </a:xfrm>
          <a:prstGeom prst="straightConnector1">
            <a:avLst/>
          </a:prstGeom>
          <a:noFill/>
          <a:ln w="28575" cap="flat" cmpd="sng">
            <a:solidFill>
              <a:srgbClr val="FF0000"/>
            </a:solidFill>
            <a:prstDash val="solid"/>
            <a:round/>
            <a:headEnd type="none" w="med" len="med"/>
            <a:tailEnd type="none" w="med" len="med"/>
          </a:ln>
        </p:spPr>
      </p:cxnSp>
      <p:sp>
        <p:nvSpPr>
          <p:cNvPr id="368" name="Google Shape;368;p47"/>
          <p:cNvSpPr txBox="1"/>
          <p:nvPr/>
        </p:nvSpPr>
        <p:spPr>
          <a:xfrm>
            <a:off x="5438725" y="4467500"/>
            <a:ext cx="606000" cy="3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200" b="1">
                <a:solidFill>
                  <a:srgbClr val="FF0000"/>
                </a:solidFill>
              </a:rPr>
              <a:t>裝箱</a:t>
            </a:r>
            <a:endParaRPr sz="1200" b="1">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48" title="115大免報到場地配置圖(一會).png"/>
          <p:cNvPicPr preferRelativeResize="0"/>
          <p:nvPr/>
        </p:nvPicPr>
        <p:blipFill>
          <a:blip r:embed="rId3">
            <a:alphaModFix/>
          </a:blip>
          <a:stretch>
            <a:fillRect/>
          </a:stretch>
        </p:blipFill>
        <p:spPr>
          <a:xfrm>
            <a:off x="1100687" y="943066"/>
            <a:ext cx="6942626" cy="4262583"/>
          </a:xfrm>
          <a:prstGeom prst="rect">
            <a:avLst/>
          </a:prstGeom>
          <a:noFill/>
          <a:ln>
            <a:noFill/>
          </a:ln>
        </p:spPr>
      </p:pic>
      <p:sp>
        <p:nvSpPr>
          <p:cNvPr id="375" name="Google Shape;375;p48"/>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24</a:t>
            </a:fld>
            <a:endParaRPr/>
          </a:p>
        </p:txBody>
      </p:sp>
      <p:pic>
        <p:nvPicPr>
          <p:cNvPr id="376" name="Google Shape;376;p48"/>
          <p:cNvPicPr preferRelativeResize="0"/>
          <p:nvPr/>
        </p:nvPicPr>
        <p:blipFill>
          <a:blip r:embed="rId4">
            <a:alphaModFix/>
          </a:blip>
          <a:stretch>
            <a:fillRect/>
          </a:stretch>
        </p:blipFill>
        <p:spPr>
          <a:xfrm>
            <a:off x="8045398" y="125775"/>
            <a:ext cx="882677" cy="882650"/>
          </a:xfrm>
          <a:prstGeom prst="rect">
            <a:avLst/>
          </a:prstGeom>
          <a:noFill/>
          <a:ln>
            <a:noFill/>
          </a:ln>
        </p:spPr>
      </p:pic>
      <p:pic>
        <p:nvPicPr>
          <p:cNvPr id="377" name="Google Shape;377;p48" descr="一張含有 螢幕擷取畫面, 圓形, 圖形, 設計 的圖片&#10;&#10;AI 產生的內容可能不正確。"/>
          <p:cNvPicPr preferRelativeResize="0"/>
          <p:nvPr/>
        </p:nvPicPr>
        <p:blipFill rotWithShape="1">
          <a:blip r:embed="rId5">
            <a:alphaModFix/>
          </a:blip>
          <a:srcRect/>
          <a:stretch/>
        </p:blipFill>
        <p:spPr>
          <a:xfrm>
            <a:off x="152403" y="125775"/>
            <a:ext cx="961225" cy="882650"/>
          </a:xfrm>
          <a:prstGeom prst="rect">
            <a:avLst/>
          </a:prstGeom>
          <a:noFill/>
          <a:ln>
            <a:noFill/>
          </a:ln>
        </p:spPr>
      </p:pic>
      <p:sp>
        <p:nvSpPr>
          <p:cNvPr id="378" name="Google Shape;378;p48"/>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第一次模擬報名場地配置圖</a:t>
            </a:r>
            <a:endParaRPr sz="3400"/>
          </a:p>
        </p:txBody>
      </p:sp>
      <p:sp>
        <p:nvSpPr>
          <p:cNvPr id="379" name="Google Shape;379;p48"/>
          <p:cNvSpPr txBox="1"/>
          <p:nvPr/>
        </p:nvSpPr>
        <p:spPr>
          <a:xfrm>
            <a:off x="5912700" y="4428700"/>
            <a:ext cx="2090100" cy="38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200" b="1">
                <a:solidFill>
                  <a:schemeClr val="dk2"/>
                </a:solidFill>
              </a:rPr>
              <a:t>本校行政大樓3F第一會議室</a:t>
            </a:r>
            <a:endParaRPr sz="1200" b="1">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9"/>
          <p:cNvSpPr txBox="1"/>
          <p:nvPr/>
        </p:nvSpPr>
        <p:spPr>
          <a:xfrm>
            <a:off x="333150" y="1315725"/>
            <a:ext cx="8477700" cy="992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zh-TW" sz="3000" b="0" i="0" u="none" strike="noStrike" cap="none">
                <a:solidFill>
                  <a:srgbClr val="000000"/>
                </a:solidFill>
                <a:latin typeface="Microsoft JhengHei"/>
                <a:ea typeface="Microsoft JhengHei"/>
                <a:cs typeface="Microsoft JhengHei"/>
                <a:sym typeface="Microsoft JhengHei"/>
              </a:rPr>
              <a:t>扶助弱勢(偏遠/非山非市等)排外名單請國中端於</a:t>
            </a:r>
            <a:r>
              <a:rPr lang="zh-TW" sz="3000" b="0" i="0" u="none" strike="noStrike" cap="none">
                <a:solidFill>
                  <a:srgbClr val="C00000"/>
                </a:solidFill>
                <a:latin typeface="Microsoft JhengHei"/>
                <a:ea typeface="Microsoft JhengHei"/>
                <a:cs typeface="Microsoft JhengHei"/>
                <a:sym typeface="Microsoft JhengHei"/>
              </a:rPr>
              <a:t>11</a:t>
            </a:r>
            <a:r>
              <a:rPr lang="zh-TW" sz="3000">
                <a:solidFill>
                  <a:srgbClr val="C00000"/>
                </a:solidFill>
                <a:latin typeface="Microsoft JhengHei"/>
                <a:ea typeface="Microsoft JhengHei"/>
                <a:cs typeface="Microsoft JhengHei"/>
                <a:sym typeface="Microsoft JhengHei"/>
              </a:rPr>
              <a:t>4</a:t>
            </a:r>
            <a:r>
              <a:rPr lang="zh-TW" sz="3000" b="0" i="0" u="none" strike="noStrike" cap="none">
                <a:solidFill>
                  <a:srgbClr val="C00000"/>
                </a:solidFill>
                <a:latin typeface="Microsoft JhengHei"/>
                <a:ea typeface="Microsoft JhengHei"/>
                <a:cs typeface="Microsoft JhengHei"/>
                <a:sym typeface="Microsoft JhengHei"/>
              </a:rPr>
              <a:t>.12.</a:t>
            </a:r>
            <a:r>
              <a:rPr lang="zh-TW" sz="3000">
                <a:solidFill>
                  <a:srgbClr val="C00000"/>
                </a:solidFill>
                <a:latin typeface="Microsoft JhengHei"/>
                <a:ea typeface="Microsoft JhengHei"/>
                <a:cs typeface="Microsoft JhengHei"/>
                <a:sym typeface="Microsoft JhengHei"/>
              </a:rPr>
              <a:t>19(星期五)</a:t>
            </a:r>
            <a:r>
              <a:rPr lang="zh-TW" sz="3000" b="0" i="0" u="none" strike="noStrike" cap="none">
                <a:solidFill>
                  <a:srgbClr val="000000"/>
                </a:solidFill>
                <a:latin typeface="Microsoft JhengHei"/>
                <a:ea typeface="Microsoft JhengHei"/>
                <a:cs typeface="Microsoft JhengHei"/>
                <a:sym typeface="Microsoft JhengHei"/>
              </a:rPr>
              <a:t>前提供</a:t>
            </a:r>
            <a:r>
              <a:rPr lang="zh-TW" sz="3000">
                <a:latin typeface="Microsoft JhengHei"/>
                <a:ea typeface="Microsoft JhengHei"/>
                <a:cs typeface="Microsoft JhengHei"/>
                <a:sym typeface="Microsoft JhengHei"/>
              </a:rPr>
              <a:t>給各縣市課督</a:t>
            </a:r>
            <a:r>
              <a:rPr lang="zh-TW" sz="3000" b="0" i="0" u="none" strike="noStrike" cap="none">
                <a:solidFill>
                  <a:srgbClr val="000000"/>
                </a:solidFill>
                <a:latin typeface="Microsoft JhengHei"/>
                <a:ea typeface="Microsoft JhengHei"/>
                <a:cs typeface="Microsoft JhengHei"/>
                <a:sym typeface="Microsoft JhengHei"/>
              </a:rPr>
              <a:t>。</a:t>
            </a:r>
            <a:endParaRPr sz="3000" b="0" i="0" u="none" strike="noStrike" cap="none">
              <a:solidFill>
                <a:srgbClr val="000000"/>
              </a:solidFill>
              <a:latin typeface="Microsoft JhengHei"/>
              <a:ea typeface="Microsoft JhengHei"/>
              <a:cs typeface="Microsoft JhengHei"/>
              <a:sym typeface="Microsoft JhengHei"/>
            </a:endParaRPr>
          </a:p>
        </p:txBody>
      </p:sp>
      <p:sp>
        <p:nvSpPr>
          <p:cNvPr id="386" name="Google Shape;386;p49"/>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25</a:t>
            </a:fld>
            <a:endParaRPr/>
          </a:p>
        </p:txBody>
      </p:sp>
      <p:pic>
        <p:nvPicPr>
          <p:cNvPr id="387" name="Google Shape;387;p49"/>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388" name="Google Shape;388;p49"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389" name="Google Shape;389;p49"/>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rgbClr val="000000"/>
              </a:buClr>
              <a:buSzPts val="3000"/>
              <a:buFont typeface="Play"/>
              <a:buNone/>
            </a:pPr>
            <a:r>
              <a:rPr lang="zh-TW" sz="2500" b="1">
                <a:solidFill>
                  <a:srgbClr val="C00000"/>
                </a:solidFill>
                <a:latin typeface="Arial"/>
                <a:ea typeface="Arial"/>
                <a:cs typeface="Arial"/>
                <a:sym typeface="Arial"/>
              </a:rPr>
              <a:t>扶助弱勢排外名單及學生扶助弱勢積分認定說明</a:t>
            </a:r>
            <a:endParaRPr sz="1900"/>
          </a:p>
        </p:txBody>
      </p:sp>
      <p:pic>
        <p:nvPicPr>
          <p:cNvPr id="390" name="Google Shape;390;p49"/>
          <p:cNvPicPr preferRelativeResize="0"/>
          <p:nvPr/>
        </p:nvPicPr>
        <p:blipFill>
          <a:blip r:embed="rId5">
            <a:alphaModFix/>
          </a:blip>
          <a:stretch>
            <a:fillRect/>
          </a:stretch>
        </p:blipFill>
        <p:spPr>
          <a:xfrm>
            <a:off x="0" y="2379953"/>
            <a:ext cx="9144001" cy="180009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0"/>
          <p:cNvSpPr txBox="1">
            <a:spLocks noGrp="1"/>
          </p:cNvSpPr>
          <p:nvPr>
            <p:ph type="body" idx="1"/>
          </p:nvPr>
        </p:nvSpPr>
        <p:spPr>
          <a:xfrm>
            <a:off x="350400" y="1241150"/>
            <a:ext cx="8443200" cy="329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zh-TW" sz="2000" b="1">
                <a:solidFill>
                  <a:schemeClr val="accent5"/>
                </a:solidFill>
                <a:latin typeface="Microsoft JhengHei"/>
                <a:ea typeface="Microsoft JhengHei"/>
                <a:cs typeface="Microsoft JhengHei"/>
                <a:sym typeface="Microsoft JhengHei"/>
              </a:rPr>
              <a:t>偏遠地區國中或一般學校轉非山非市國中（畢業於非山非市國中）</a:t>
            </a:r>
            <a:endParaRPr sz="2000">
              <a:latin typeface="Microsoft JhengHei"/>
              <a:ea typeface="Microsoft JhengHei"/>
              <a:cs typeface="Microsoft JhengHei"/>
              <a:sym typeface="Microsoft JhengHei"/>
            </a:endParaRPr>
          </a:p>
          <a:p>
            <a:pPr marL="457200" lvl="0" indent="-355600" algn="l" rtl="0">
              <a:spcBef>
                <a:spcPts val="800"/>
              </a:spcBef>
              <a:spcAft>
                <a:spcPts val="0"/>
              </a:spcAft>
              <a:buSzPts val="2000"/>
              <a:buFont typeface="Microsoft JhengHei"/>
              <a:buAutoNum type="arabicPeriod"/>
            </a:pPr>
            <a:r>
              <a:rPr lang="zh-TW" sz="2000">
                <a:latin typeface="Microsoft JhengHei"/>
                <a:ea typeface="Microsoft JhengHei"/>
                <a:cs typeface="Microsoft JhengHei"/>
                <a:sym typeface="Microsoft JhengHei"/>
              </a:rPr>
              <a:t> 該生就讀「偏遠地區國中+非山非市國中合計至少3學期」者，給予3分。（例：國二下就讀偏遠地區國中、國三上下就讀非山非市國中）</a:t>
            </a:r>
            <a:endParaRPr sz="2000">
              <a:latin typeface="Microsoft JhengHei"/>
              <a:ea typeface="Microsoft JhengHei"/>
              <a:cs typeface="Microsoft JhengHei"/>
              <a:sym typeface="Microsoft JhengHei"/>
            </a:endParaRPr>
          </a:p>
          <a:p>
            <a:pPr marL="457200" lvl="0" indent="-355600" algn="l" rtl="0">
              <a:spcBef>
                <a:spcPts val="0"/>
              </a:spcBef>
              <a:spcAft>
                <a:spcPts val="0"/>
              </a:spcAft>
              <a:buSzPts val="2000"/>
              <a:buFont typeface="Microsoft JhengHei"/>
              <a:buAutoNum type="arabicPeriod"/>
            </a:pPr>
            <a:r>
              <a:rPr lang="zh-TW" sz="2000">
                <a:latin typeface="Microsoft JhengHei"/>
                <a:ea typeface="Microsoft JhengHei"/>
                <a:cs typeface="Microsoft JhengHei"/>
                <a:sym typeface="Microsoft JhengHei"/>
              </a:rPr>
              <a:t>該生就讀「偏遠地區國中+非山非市國中未達3學期」者，不予給分。</a:t>
            </a:r>
            <a:endParaRPr sz="2000">
              <a:latin typeface="Microsoft JhengHei"/>
              <a:ea typeface="Microsoft JhengHei"/>
              <a:cs typeface="Microsoft JhengHei"/>
              <a:sym typeface="Microsoft JhengHei"/>
            </a:endParaRPr>
          </a:p>
          <a:p>
            <a:pPr marL="457200" lvl="0" indent="-355600" algn="l" rtl="0">
              <a:spcBef>
                <a:spcPts val="0"/>
              </a:spcBef>
              <a:spcAft>
                <a:spcPts val="0"/>
              </a:spcAft>
              <a:buSzPts val="2000"/>
              <a:buFont typeface="Microsoft JhengHei"/>
              <a:buAutoNum type="arabicPeriod"/>
            </a:pPr>
            <a:r>
              <a:rPr lang="zh-TW" sz="2000">
                <a:latin typeface="Microsoft JhengHei"/>
                <a:ea typeface="Microsoft JhengHei"/>
                <a:cs typeface="Microsoft JhengHei"/>
                <a:sym typeface="Microsoft JhengHei"/>
              </a:rPr>
              <a:t>該生就讀「一般學校+非山非市國中」，但於非山非市國中未達3學期者，不予給分。 （例：國二下學期中才由一般學校轉入）</a:t>
            </a:r>
            <a:endParaRPr sz="2000">
              <a:latin typeface="Microsoft JhengHei"/>
              <a:ea typeface="Microsoft JhengHei"/>
              <a:cs typeface="Microsoft JhengHei"/>
              <a:sym typeface="Microsoft JhengHei"/>
            </a:endParaRPr>
          </a:p>
          <a:p>
            <a:pPr marL="0" lvl="0" indent="0" algn="l" rtl="0">
              <a:spcBef>
                <a:spcPts val="800"/>
              </a:spcBef>
              <a:spcAft>
                <a:spcPts val="0"/>
              </a:spcAft>
              <a:buNone/>
            </a:pPr>
            <a:endParaRPr sz="2000">
              <a:latin typeface="Microsoft JhengHei"/>
              <a:ea typeface="Microsoft JhengHei"/>
              <a:cs typeface="Microsoft JhengHei"/>
              <a:sym typeface="Microsoft JhengHei"/>
            </a:endParaRPr>
          </a:p>
          <a:p>
            <a:pPr marL="0" lvl="0" indent="0" algn="l" rtl="0">
              <a:spcBef>
                <a:spcPts val="800"/>
              </a:spcBef>
              <a:spcAft>
                <a:spcPts val="0"/>
              </a:spcAft>
              <a:buClr>
                <a:schemeClr val="dk1"/>
              </a:buClr>
              <a:buSzPts val="1100"/>
              <a:buFont typeface="Arial"/>
              <a:buNone/>
            </a:pPr>
            <a:r>
              <a:rPr lang="zh-TW" sz="2000">
                <a:latin typeface="Microsoft JhengHei"/>
                <a:ea typeface="Microsoft JhengHei"/>
                <a:cs typeface="Microsoft JhengHei"/>
                <a:sym typeface="Microsoft JhengHei"/>
              </a:rPr>
              <a:t>   </a:t>
            </a:r>
            <a:endParaRPr sz="2000">
              <a:latin typeface="Microsoft JhengHei"/>
              <a:ea typeface="Microsoft JhengHei"/>
              <a:cs typeface="Microsoft JhengHei"/>
              <a:sym typeface="Microsoft JhengHei"/>
            </a:endParaRPr>
          </a:p>
          <a:p>
            <a:pPr marL="0" lvl="0" indent="0" algn="l" rtl="0">
              <a:spcBef>
                <a:spcPts val="800"/>
              </a:spcBef>
              <a:spcAft>
                <a:spcPts val="0"/>
              </a:spcAft>
              <a:buNone/>
            </a:pPr>
            <a:endParaRPr sz="2000">
              <a:latin typeface="Microsoft JhengHei"/>
              <a:ea typeface="Microsoft JhengHei"/>
              <a:cs typeface="Microsoft JhengHei"/>
              <a:sym typeface="Microsoft JhengHei"/>
            </a:endParaRPr>
          </a:p>
        </p:txBody>
      </p:sp>
      <p:sp>
        <p:nvSpPr>
          <p:cNvPr id="396" name="Google Shape;396;p50"/>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26</a:t>
            </a:fld>
            <a:endParaRPr/>
          </a:p>
        </p:txBody>
      </p:sp>
      <p:pic>
        <p:nvPicPr>
          <p:cNvPr id="397" name="Google Shape;397;p50"/>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398" name="Google Shape;398;p50"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399" name="Google Shape;399;p50"/>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rgbClr val="000000"/>
              </a:buClr>
              <a:buSzPts val="3000"/>
              <a:buFont typeface="Play"/>
              <a:buNone/>
            </a:pPr>
            <a:r>
              <a:rPr lang="zh-TW" sz="2500" b="1">
                <a:solidFill>
                  <a:srgbClr val="C00000"/>
                </a:solidFill>
                <a:latin typeface="Arial"/>
                <a:ea typeface="Arial"/>
                <a:cs typeface="Arial"/>
                <a:sym typeface="Arial"/>
              </a:rPr>
              <a:t>扶助弱勢排外名單及學生扶助弱勢積分認定說明</a:t>
            </a:r>
            <a:endParaRPr sz="19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1"/>
          <p:cNvSpPr txBox="1">
            <a:spLocks noGrp="1"/>
          </p:cNvSpPr>
          <p:nvPr>
            <p:ph type="body" idx="1"/>
          </p:nvPr>
        </p:nvSpPr>
        <p:spPr>
          <a:xfrm>
            <a:off x="380700" y="1220875"/>
            <a:ext cx="8406600" cy="3400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zh-TW" sz="2000" b="1">
                <a:solidFill>
                  <a:schemeClr val="accent5"/>
                </a:solidFill>
                <a:latin typeface="Microsoft JhengHei"/>
                <a:ea typeface="Microsoft JhengHei"/>
                <a:cs typeface="Microsoft JhengHei"/>
                <a:sym typeface="Microsoft JhengHei"/>
              </a:rPr>
              <a:t>非山非市國中或一般學校轉偏遠地區國中（畢業於偏遠地區國中）</a:t>
            </a:r>
            <a:endParaRPr sz="2000" b="1">
              <a:solidFill>
                <a:schemeClr val="accent5"/>
              </a:solidFill>
              <a:latin typeface="Microsoft JhengHei"/>
              <a:ea typeface="Microsoft JhengHei"/>
              <a:cs typeface="Microsoft JhengHei"/>
              <a:sym typeface="Microsoft JhengHei"/>
            </a:endParaRPr>
          </a:p>
          <a:p>
            <a:pPr marL="457200" lvl="0" indent="-355600" algn="l" rtl="0">
              <a:spcBef>
                <a:spcPts val="800"/>
              </a:spcBef>
              <a:spcAft>
                <a:spcPts val="0"/>
              </a:spcAft>
              <a:buSzPts val="2000"/>
              <a:buFont typeface="Microsoft JhengHei"/>
              <a:buAutoNum type="arabicPeriod"/>
            </a:pPr>
            <a:r>
              <a:rPr lang="zh-TW" sz="2000">
                <a:latin typeface="Microsoft JhengHei"/>
                <a:ea typeface="Microsoft JhengHei"/>
                <a:cs typeface="Microsoft JhengHei"/>
                <a:sym typeface="Microsoft JhengHei"/>
              </a:rPr>
              <a:t>該生就讀「偏遠地區國中合計未達3學期，但就讀非山非市國中+偏遠地區國中合計達3學期」者，給予3分。（例：國二下就讀非山非市國中、國三上下就讀偏遠地區國中）</a:t>
            </a:r>
            <a:endParaRPr sz="2000">
              <a:latin typeface="Microsoft JhengHei"/>
              <a:ea typeface="Microsoft JhengHei"/>
              <a:cs typeface="Microsoft JhengHei"/>
              <a:sym typeface="Microsoft JhengHei"/>
            </a:endParaRPr>
          </a:p>
          <a:p>
            <a:pPr marL="457200" lvl="0" indent="-355600" algn="l" rtl="0">
              <a:spcBef>
                <a:spcPts val="0"/>
              </a:spcBef>
              <a:spcAft>
                <a:spcPts val="0"/>
              </a:spcAft>
              <a:buSzPts val="2000"/>
              <a:buFont typeface="Microsoft JhengHei"/>
              <a:buAutoNum type="arabicPeriod"/>
            </a:pPr>
            <a:r>
              <a:rPr lang="zh-TW" sz="2000">
                <a:latin typeface="Microsoft JhengHei"/>
                <a:ea typeface="Microsoft JhengHei"/>
                <a:cs typeface="Microsoft JhengHei"/>
                <a:sym typeface="Microsoft JhengHei"/>
              </a:rPr>
              <a:t>該生就讀「偏遠地區國中合計未達3學期，且就讀非山非市國中+偏遠地區國中合計亦未達3學期」者，不予給分。（例：國三上就讀非山非市國中、國三下就讀偏遠地區國中）</a:t>
            </a:r>
            <a:endParaRPr sz="2000">
              <a:latin typeface="Microsoft JhengHei"/>
              <a:ea typeface="Microsoft JhengHei"/>
              <a:cs typeface="Microsoft JhengHei"/>
              <a:sym typeface="Microsoft JhengHei"/>
            </a:endParaRPr>
          </a:p>
          <a:p>
            <a:pPr marL="457200" lvl="0" indent="-355600" algn="l" rtl="0">
              <a:spcBef>
                <a:spcPts val="0"/>
              </a:spcBef>
              <a:spcAft>
                <a:spcPts val="0"/>
              </a:spcAft>
              <a:buSzPts val="2000"/>
              <a:buFont typeface="Microsoft JhengHei"/>
              <a:buAutoNum type="arabicPeriod"/>
            </a:pPr>
            <a:r>
              <a:rPr lang="zh-TW" sz="2000">
                <a:latin typeface="Microsoft JhengHei"/>
                <a:ea typeface="Microsoft JhengHei"/>
                <a:cs typeface="Microsoft JhengHei"/>
                <a:sym typeface="Microsoft JhengHei"/>
              </a:rPr>
              <a:t>該生就讀「一般學校+偏遠地區國中，但於偏遠地區國中未達3學期」者，不予給分。（例：國二下學期中才由一般學校轉入） </a:t>
            </a:r>
            <a:endParaRPr sz="2000">
              <a:latin typeface="Microsoft JhengHei"/>
              <a:ea typeface="Microsoft JhengHei"/>
              <a:cs typeface="Microsoft JhengHei"/>
              <a:sym typeface="Microsoft JhengHei"/>
            </a:endParaRPr>
          </a:p>
          <a:p>
            <a:pPr marL="0" lvl="0" indent="0" algn="l" rtl="0">
              <a:spcBef>
                <a:spcPts val="800"/>
              </a:spcBef>
              <a:spcAft>
                <a:spcPts val="0"/>
              </a:spcAft>
              <a:buClr>
                <a:schemeClr val="dk1"/>
              </a:buClr>
              <a:buSzPts val="1100"/>
              <a:buFont typeface="Arial"/>
              <a:buNone/>
            </a:pPr>
            <a:r>
              <a:rPr lang="zh-TW" sz="2000">
                <a:latin typeface="Microsoft JhengHei"/>
                <a:ea typeface="Microsoft JhengHei"/>
                <a:cs typeface="Microsoft JhengHei"/>
                <a:sym typeface="Microsoft JhengHei"/>
              </a:rPr>
              <a:t>    </a:t>
            </a:r>
            <a:endParaRPr sz="2000">
              <a:latin typeface="Microsoft JhengHei"/>
              <a:ea typeface="Microsoft JhengHei"/>
              <a:cs typeface="Microsoft JhengHei"/>
              <a:sym typeface="Microsoft JhengHei"/>
            </a:endParaRPr>
          </a:p>
        </p:txBody>
      </p:sp>
      <p:sp>
        <p:nvSpPr>
          <p:cNvPr id="405" name="Google Shape;405;p51"/>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27</a:t>
            </a:fld>
            <a:endParaRPr/>
          </a:p>
        </p:txBody>
      </p:sp>
      <p:pic>
        <p:nvPicPr>
          <p:cNvPr id="406" name="Google Shape;406;p51"/>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407" name="Google Shape;407;p51"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408" name="Google Shape;408;p51"/>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rgbClr val="000000"/>
              </a:buClr>
              <a:buSzPts val="3000"/>
              <a:buFont typeface="Play"/>
              <a:buNone/>
            </a:pPr>
            <a:r>
              <a:rPr lang="zh-TW" sz="2500" b="1">
                <a:solidFill>
                  <a:srgbClr val="C00000"/>
                </a:solidFill>
                <a:latin typeface="Arial"/>
                <a:ea typeface="Arial"/>
                <a:cs typeface="Arial"/>
                <a:sym typeface="Arial"/>
              </a:rPr>
              <a:t>扶助弱勢排外名單及學生扶助弱勢積分認定說明</a:t>
            </a: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52" descr="一張含有 藝術, 圓形, 設計 的圖片&#10;&#10;AI 產生的內容可能不正確。"/>
          <p:cNvPicPr preferRelativeResize="0"/>
          <p:nvPr/>
        </p:nvPicPr>
        <p:blipFill rotWithShape="1">
          <a:blip r:embed="rId3">
            <a:alphaModFix/>
          </a:blip>
          <a:srcRect/>
          <a:stretch/>
        </p:blipFill>
        <p:spPr>
          <a:xfrm>
            <a:off x="-3914" y="1"/>
            <a:ext cx="9151828" cy="5143500"/>
          </a:xfrm>
          <a:prstGeom prst="rect">
            <a:avLst/>
          </a:prstGeom>
          <a:noFill/>
          <a:ln>
            <a:noFill/>
          </a:ln>
        </p:spPr>
      </p:pic>
      <p:sp>
        <p:nvSpPr>
          <p:cNvPr id="415" name="Google Shape;415;p52"/>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28</a:t>
            </a:fld>
            <a:endParaRPr/>
          </a:p>
        </p:txBody>
      </p:sp>
      <p:sp>
        <p:nvSpPr>
          <p:cNvPr id="416" name="Google Shape;416;p52"/>
          <p:cNvSpPr txBox="1"/>
          <p:nvPr/>
        </p:nvSpPr>
        <p:spPr>
          <a:xfrm>
            <a:off x="4043620" y="1357850"/>
            <a:ext cx="1056600" cy="684900"/>
          </a:xfrm>
          <a:prstGeom prst="rect">
            <a:avLst/>
          </a:prstGeom>
          <a:noFill/>
          <a:ln>
            <a:noFill/>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404040"/>
              </a:buClr>
              <a:buSzPts val="3000"/>
              <a:buFont typeface="Impact"/>
              <a:buNone/>
            </a:pPr>
            <a:r>
              <a:rPr lang="zh-TW" sz="4000" b="0" i="0" u="none" strike="noStrike" cap="none">
                <a:solidFill>
                  <a:srgbClr val="404040"/>
                </a:solidFill>
                <a:latin typeface="Impact"/>
                <a:ea typeface="Impact"/>
                <a:cs typeface="Impact"/>
                <a:sym typeface="Impact"/>
              </a:rPr>
              <a:t>0</a:t>
            </a:r>
            <a:r>
              <a:rPr lang="zh-TW" sz="4000">
                <a:solidFill>
                  <a:srgbClr val="404040"/>
                </a:solidFill>
                <a:latin typeface="Impact"/>
                <a:ea typeface="Impact"/>
                <a:cs typeface="Impact"/>
                <a:sym typeface="Impact"/>
              </a:rPr>
              <a:t>4</a:t>
            </a:r>
            <a:endParaRPr sz="4000" b="0" i="0" u="none" strike="noStrike" cap="none">
              <a:solidFill>
                <a:srgbClr val="404040"/>
              </a:solidFill>
              <a:latin typeface="Impact"/>
              <a:ea typeface="Impact"/>
              <a:cs typeface="Impact"/>
              <a:sym typeface="Impact"/>
            </a:endParaRPr>
          </a:p>
        </p:txBody>
      </p:sp>
      <p:sp>
        <p:nvSpPr>
          <p:cNvPr id="417" name="Google Shape;417;p52"/>
          <p:cNvSpPr txBox="1"/>
          <p:nvPr/>
        </p:nvSpPr>
        <p:spPr>
          <a:xfrm>
            <a:off x="1868913" y="2209125"/>
            <a:ext cx="5406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4000" b="1">
                <a:solidFill>
                  <a:srgbClr val="C00000"/>
                </a:solidFill>
              </a:rPr>
              <a:t>退件樣態說明</a:t>
            </a:r>
            <a:endParaRPr sz="4000" b="1">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aphicFrame>
        <p:nvGraphicFramePr>
          <p:cNvPr id="423" name="Google Shape;423;p53"/>
          <p:cNvGraphicFramePr/>
          <p:nvPr/>
        </p:nvGraphicFramePr>
        <p:xfrm>
          <a:off x="661335" y="1210414"/>
          <a:ext cx="3000000" cy="3000000"/>
        </p:xfrm>
        <a:graphic>
          <a:graphicData uri="http://schemas.openxmlformats.org/drawingml/2006/table">
            <a:tbl>
              <a:tblPr firstRow="1" bandRow="1">
                <a:noFill/>
                <a:tableStyleId>{6458EB95-34A8-4598-B680-1EE3C1188CD1}</a:tableStyleId>
              </a:tblPr>
              <a:tblGrid>
                <a:gridCol w="2448775">
                  <a:extLst>
                    <a:ext uri="{9D8B030D-6E8A-4147-A177-3AD203B41FA5}">
                      <a16:colId xmlns:a16="http://schemas.microsoft.com/office/drawing/2014/main" val="20000"/>
                    </a:ext>
                  </a:extLst>
                </a:gridCol>
                <a:gridCol w="5363550">
                  <a:extLst>
                    <a:ext uri="{9D8B030D-6E8A-4147-A177-3AD203B41FA5}">
                      <a16:colId xmlns:a16="http://schemas.microsoft.com/office/drawing/2014/main" val="20001"/>
                    </a:ext>
                  </a:extLst>
                </a:gridCol>
              </a:tblGrid>
              <a:tr h="338600">
                <a:tc>
                  <a:txBody>
                    <a:bodyPr/>
                    <a:lstStyle/>
                    <a:p>
                      <a:pPr marL="0" marR="0" lvl="0" indent="0" algn="ctr" rtl="0">
                        <a:lnSpc>
                          <a:spcPct val="100000"/>
                        </a:lnSpc>
                        <a:spcBef>
                          <a:spcPts val="0"/>
                        </a:spcBef>
                        <a:spcAft>
                          <a:spcPts val="0"/>
                        </a:spcAft>
                        <a:buNone/>
                      </a:pPr>
                      <a:r>
                        <a:rPr lang="zh-TW" sz="1800" u="none" strike="noStrike" cap="none">
                          <a:solidFill>
                            <a:schemeClr val="dk1"/>
                          </a:solidFill>
                          <a:latin typeface="Microsoft JhengHei"/>
                          <a:ea typeface="Microsoft JhengHei"/>
                          <a:cs typeface="Microsoft JhengHei"/>
                          <a:sym typeface="Microsoft JhengHei"/>
                        </a:rPr>
                        <a:t>類型</a:t>
                      </a:r>
                      <a:endParaRPr sz="1800" u="none" strike="noStrike" cap="none">
                        <a:solidFill>
                          <a:schemeClr val="dk1"/>
                        </a:solidFill>
                        <a:latin typeface="Microsoft JhengHei"/>
                        <a:ea typeface="Microsoft JhengHei"/>
                        <a:cs typeface="Microsoft JhengHei"/>
                        <a:sym typeface="Microsoft JhengHei"/>
                      </a:endParaRPr>
                    </a:p>
                  </a:txBody>
                  <a:tcPr marL="91425" marR="91425" marT="34275" marB="342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None/>
                      </a:pPr>
                      <a:r>
                        <a:rPr lang="zh-TW" sz="1800" u="none" strike="noStrike" cap="none">
                          <a:solidFill>
                            <a:schemeClr val="dk1"/>
                          </a:solidFill>
                          <a:latin typeface="Microsoft JhengHei"/>
                          <a:ea typeface="Microsoft JhengHei"/>
                          <a:cs typeface="Microsoft JhengHei"/>
                          <a:sym typeface="Microsoft JhengHei"/>
                        </a:rPr>
                        <a:t>樣態</a:t>
                      </a:r>
                      <a:endParaRPr sz="1800" u="none" strike="noStrike" cap="none">
                        <a:solidFill>
                          <a:schemeClr val="dk1"/>
                        </a:solidFill>
                        <a:latin typeface="Microsoft JhengHei"/>
                        <a:ea typeface="Microsoft JhengHei"/>
                        <a:cs typeface="Microsoft JhengHei"/>
                        <a:sym typeface="Microsoft JhengHei"/>
                      </a:endParaRPr>
                    </a:p>
                  </a:txBody>
                  <a:tcPr marL="91425" marR="91425" marT="34275" marB="342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986700">
                <a:tc>
                  <a:txBody>
                    <a:bodyPr/>
                    <a:lstStyle/>
                    <a:p>
                      <a:pPr marL="0" marR="0" lvl="0" indent="0" algn="ctr" rtl="0">
                        <a:lnSpc>
                          <a:spcPct val="100000"/>
                        </a:lnSpc>
                        <a:spcBef>
                          <a:spcPts val="0"/>
                        </a:spcBef>
                        <a:spcAft>
                          <a:spcPts val="0"/>
                        </a:spcAft>
                        <a:buNone/>
                      </a:pPr>
                      <a:r>
                        <a:rPr lang="zh-TW" sz="1800" b="1" i="0" u="none" strike="noStrike" cap="none">
                          <a:solidFill>
                            <a:srgbClr val="ED7D31"/>
                          </a:solidFill>
                          <a:latin typeface="Microsoft JhengHei"/>
                          <a:ea typeface="Microsoft JhengHei"/>
                          <a:cs typeface="Microsoft JhengHei"/>
                          <a:sym typeface="Microsoft JhengHei"/>
                        </a:rPr>
                        <a:t>一、表件形式錯誤類型</a:t>
                      </a:r>
                      <a:endParaRPr sz="1800" u="none" strike="noStrike" cap="none">
                        <a:solidFill>
                          <a:srgbClr val="ED7D31"/>
                        </a:solidFill>
                        <a:latin typeface="Microsoft JhengHei"/>
                        <a:ea typeface="Microsoft JhengHei"/>
                        <a:cs typeface="Microsoft JhengHei"/>
                        <a:sym typeface="Microsoft JhengHei"/>
                      </a:endParaRPr>
                    </a:p>
                  </a:txBody>
                  <a:tcPr marL="68600" marR="68600" marT="34300"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203200" marR="0" lvl="0" indent="-203200" algn="l" rtl="0">
                        <a:lnSpc>
                          <a:spcPct val="100000"/>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MD5碼檢核異常(</a:t>
                      </a:r>
                      <a:r>
                        <a:rPr lang="zh-TW" sz="1800" u="none" strike="noStrike" cap="none">
                          <a:solidFill>
                            <a:srgbClr val="C00000"/>
                          </a:solidFill>
                          <a:latin typeface="Microsoft JhengHei"/>
                          <a:ea typeface="Microsoft JhengHei"/>
                          <a:cs typeface="Microsoft JhengHei"/>
                          <a:sym typeface="Microsoft JhengHei"/>
                        </a:rPr>
                        <a:t>變更志願，前面作廢</a:t>
                      </a:r>
                      <a:r>
                        <a:rPr lang="zh-TW" sz="1800" u="none" strike="noStrike" cap="none">
                          <a:solidFill>
                            <a:srgbClr val="000000"/>
                          </a:solidFill>
                          <a:latin typeface="Microsoft JhengHei"/>
                          <a:ea typeface="Microsoft JhengHei"/>
                          <a:cs typeface="Microsoft JhengHei"/>
                          <a:sym typeface="Microsoft JhengHei"/>
                        </a:rPr>
                        <a:t>)</a:t>
                      </a:r>
                      <a:endParaRPr sz="1100">
                        <a:latin typeface="Microsoft JhengHei"/>
                        <a:ea typeface="Microsoft JhengHei"/>
                        <a:cs typeface="Microsoft JhengHei"/>
                        <a:sym typeface="Microsoft JhengHei"/>
                      </a:endParaRPr>
                    </a:p>
                    <a:p>
                      <a:pPr marL="203200" marR="0" lvl="0" indent="-203200" algn="l" rtl="0">
                        <a:lnSpc>
                          <a:spcPct val="100000"/>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報名表列印不清/報名表汙損，致明顯影響資料判讀的正確性者</a:t>
                      </a:r>
                      <a:endParaRPr sz="1800" u="none" strike="noStrike" cap="none">
                        <a:solidFill>
                          <a:srgbClr val="000000"/>
                        </a:solidFill>
                        <a:latin typeface="Microsoft JhengHei"/>
                        <a:ea typeface="Microsoft JhengHei"/>
                        <a:cs typeface="Microsoft JhengHei"/>
                        <a:sym typeface="Microsoft JhengHei"/>
                      </a:endParaRPr>
                    </a:p>
                  </a:txBody>
                  <a:tcPr marL="91425" marR="91425" marT="34275" marB="3427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227300">
                <a:tc>
                  <a:txBody>
                    <a:bodyPr/>
                    <a:lstStyle/>
                    <a:p>
                      <a:pPr marL="0" marR="0" lvl="0" indent="0" algn="l" rtl="0">
                        <a:lnSpc>
                          <a:spcPct val="100000"/>
                        </a:lnSpc>
                        <a:spcBef>
                          <a:spcPts val="0"/>
                        </a:spcBef>
                        <a:spcAft>
                          <a:spcPts val="0"/>
                        </a:spcAft>
                        <a:buClr>
                          <a:srgbClr val="0070C0"/>
                        </a:buClr>
                        <a:buSzPts val="1500"/>
                        <a:buFont typeface="DFKai-SB"/>
                        <a:buNone/>
                      </a:pPr>
                      <a:r>
                        <a:rPr lang="zh-TW" sz="1800" b="1" i="0" u="none" strike="noStrike" cap="none">
                          <a:solidFill>
                            <a:srgbClr val="ED7D31"/>
                          </a:solidFill>
                          <a:latin typeface="Microsoft JhengHei"/>
                          <a:ea typeface="Microsoft JhengHei"/>
                          <a:cs typeface="Microsoft JhengHei"/>
                          <a:sym typeface="Microsoft JhengHei"/>
                        </a:rPr>
                        <a:t>二、簽名瑕疵類型</a:t>
                      </a:r>
                      <a:endParaRPr sz="1800">
                        <a:solidFill>
                          <a:srgbClr val="ED7D31"/>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None/>
                      </a:pPr>
                      <a:endParaRPr sz="1800" u="none" strike="noStrike" cap="none">
                        <a:solidFill>
                          <a:srgbClr val="ED7D31"/>
                        </a:solidFill>
                        <a:latin typeface="Microsoft JhengHei"/>
                        <a:ea typeface="Microsoft JhengHei"/>
                        <a:cs typeface="Microsoft JhengHei"/>
                        <a:sym typeface="Microsoft JhengHei"/>
                      </a:endParaRPr>
                    </a:p>
                  </a:txBody>
                  <a:tcPr marL="68600" marR="68600" marT="34300"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203200" marR="0" lvl="0" indent="-203200" algn="l" rtl="0">
                        <a:lnSpc>
                          <a:spcPct val="100000"/>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鉛筆簽名</a:t>
                      </a:r>
                      <a:endParaRPr sz="1800" u="none" strike="noStrike" cap="none">
                        <a:solidFill>
                          <a:srgbClr val="000000"/>
                        </a:solidFill>
                        <a:latin typeface="Microsoft JhengHei"/>
                        <a:ea typeface="Microsoft JhengHei"/>
                        <a:cs typeface="Microsoft JhengHei"/>
                        <a:sym typeface="Microsoft JhengHei"/>
                      </a:endParaRPr>
                    </a:p>
                    <a:p>
                      <a:pPr marL="203200" marR="0" lvl="0" indent="-203200" algn="l" rtl="0">
                        <a:lnSpc>
                          <a:spcPct val="100000"/>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未簽中文全名；簽英文名；簽英文名+蓋私章</a:t>
                      </a:r>
                      <a:endParaRPr sz="1800" u="none" strike="noStrike" cap="none">
                        <a:solidFill>
                          <a:srgbClr val="000000"/>
                        </a:solidFill>
                        <a:latin typeface="Microsoft JhengHei"/>
                        <a:ea typeface="Microsoft JhengHei"/>
                        <a:cs typeface="Microsoft JhengHei"/>
                        <a:sym typeface="Microsoft JhengHei"/>
                      </a:endParaRPr>
                    </a:p>
                    <a:p>
                      <a:pPr marL="203200" marR="0" lvl="0" indent="-203200" algn="l" rtl="0">
                        <a:lnSpc>
                          <a:spcPct val="100000"/>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僅有蓋章；基本資料家長姓名與簽名不一致</a:t>
                      </a:r>
                      <a:endParaRPr sz="1800" u="none" strike="noStrike" cap="none">
                        <a:solidFill>
                          <a:srgbClr val="000000"/>
                        </a:solidFill>
                        <a:latin typeface="Microsoft JhengHei"/>
                        <a:ea typeface="Microsoft JhengHei"/>
                        <a:cs typeface="Microsoft JhengHei"/>
                        <a:sym typeface="Microsoft JhengHei"/>
                      </a:endParaRPr>
                    </a:p>
                    <a:p>
                      <a:pPr marL="203200" marR="0" lvl="0" indent="-203200" algn="l" rtl="0">
                        <a:lnSpc>
                          <a:spcPct val="100000"/>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學生與家長簽名欄位錯置</a:t>
                      </a:r>
                      <a:endParaRPr sz="1800" u="none" strike="noStrike" cap="none">
                        <a:solidFill>
                          <a:srgbClr val="000000"/>
                        </a:solidFill>
                        <a:latin typeface="Microsoft JhengHei"/>
                        <a:ea typeface="Microsoft JhengHei"/>
                        <a:cs typeface="Microsoft JhengHei"/>
                        <a:sym typeface="Microsoft JhengHei"/>
                      </a:endParaRPr>
                    </a:p>
                    <a:p>
                      <a:pPr marL="203200" marR="0" lvl="0" indent="-203200" algn="l" rtl="0">
                        <a:lnSpc>
                          <a:spcPct val="100000"/>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學生/家長簽名塗改後未加蓋家長私章</a:t>
                      </a:r>
                      <a:endParaRPr sz="1800" u="none" strike="noStrike" cap="none">
                        <a:solidFill>
                          <a:srgbClr val="000000"/>
                        </a:solidFill>
                        <a:latin typeface="Microsoft JhengHei"/>
                        <a:ea typeface="Microsoft JhengHei"/>
                        <a:cs typeface="Microsoft JhengHei"/>
                        <a:sym typeface="Microsoft JhengHei"/>
                      </a:endParaRPr>
                    </a:p>
                    <a:p>
                      <a:pPr marL="203200" marR="0" lvl="0" indent="-203200" algn="l" rtl="0">
                        <a:lnSpc>
                          <a:spcPct val="100000"/>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簽名欄位寫｢代｣，但未出具切結書</a:t>
                      </a:r>
                      <a:endParaRPr sz="1800" u="none" strike="noStrike" cap="none">
                        <a:solidFill>
                          <a:srgbClr val="000000"/>
                        </a:solidFill>
                        <a:latin typeface="Microsoft JhengHei"/>
                        <a:ea typeface="Microsoft JhengHei"/>
                        <a:cs typeface="Microsoft JhengHei"/>
                        <a:sym typeface="Microsoft JhengHei"/>
                      </a:endParaRPr>
                    </a:p>
                    <a:p>
                      <a:pPr marL="203200" marR="0" lvl="0" indent="-203200" algn="l" rtl="0">
                        <a:lnSpc>
                          <a:spcPct val="100000"/>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未在規定欄位內簽名；簽名無法辨識者</a:t>
                      </a:r>
                      <a:endParaRPr sz="1100">
                        <a:latin typeface="Microsoft JhengHei"/>
                        <a:ea typeface="Microsoft JhengHei"/>
                        <a:cs typeface="Microsoft JhengHei"/>
                        <a:sym typeface="Microsoft JhengHei"/>
                      </a:endParaRPr>
                    </a:p>
                  </a:txBody>
                  <a:tcPr marL="91425" marR="91425" marT="34275" marB="3427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424" name="Google Shape;424;p53"/>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29</a:t>
            </a:fld>
            <a:endParaRPr/>
          </a:p>
        </p:txBody>
      </p:sp>
      <p:pic>
        <p:nvPicPr>
          <p:cNvPr id="425" name="Google Shape;425;p53"/>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426" name="Google Shape;426;p53"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427" name="Google Shape;427;p53"/>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退件樣態說明</a:t>
            </a:r>
            <a:endParaRPr sz="3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p:nvPr/>
        </p:nvSpPr>
        <p:spPr>
          <a:xfrm>
            <a:off x="963150" y="1258700"/>
            <a:ext cx="7217700" cy="3543000"/>
          </a:xfrm>
          <a:prstGeom prst="rect">
            <a:avLst/>
          </a:prstGeom>
          <a:noFill/>
          <a:ln>
            <a:noFill/>
          </a:ln>
        </p:spPr>
        <p:txBody>
          <a:bodyPr spcFirstLastPara="1" wrap="square" lIns="68575" tIns="34275" rIns="68575" bIns="34275" anchor="t" anchorCtr="0">
            <a:noAutofit/>
          </a:bodyPr>
          <a:lstStyle/>
          <a:p>
            <a:pPr marL="457200" lvl="0" indent="-368300" algn="l" rtl="0">
              <a:lnSpc>
                <a:spcPct val="115000"/>
              </a:lnSpc>
              <a:spcBef>
                <a:spcPts val="0"/>
              </a:spcBef>
              <a:spcAft>
                <a:spcPts val="0"/>
              </a:spcAft>
              <a:buSzPts val="2200"/>
              <a:buAutoNum type="arabicPeriod"/>
            </a:pPr>
            <a:r>
              <a:rPr lang="zh-TW" sz="2200" b="1">
                <a:solidFill>
                  <a:schemeClr val="accent5"/>
                </a:solidFill>
              </a:rPr>
              <a:t>系統操作說明講義</a:t>
            </a:r>
            <a:r>
              <a:rPr lang="zh-TW" sz="2200"/>
              <a:t>：1份</a:t>
            </a:r>
            <a:endParaRPr sz="2200"/>
          </a:p>
          <a:p>
            <a:pPr marL="457200" lvl="0" indent="-368300" algn="l" rtl="0">
              <a:lnSpc>
                <a:spcPct val="115000"/>
              </a:lnSpc>
              <a:spcBef>
                <a:spcPts val="0"/>
              </a:spcBef>
              <a:spcAft>
                <a:spcPts val="0"/>
              </a:spcAft>
              <a:buSzPts val="2200"/>
              <a:buAutoNum type="arabicPeriod"/>
            </a:pPr>
            <a:r>
              <a:rPr lang="zh-TW" sz="2200" b="1">
                <a:solidFill>
                  <a:schemeClr val="accent5"/>
                </a:solidFill>
              </a:rPr>
              <a:t>系統登入帳密</a:t>
            </a:r>
            <a:r>
              <a:rPr lang="zh-TW" sz="2200"/>
              <a:t>：信封袋彌封</a:t>
            </a:r>
            <a:endParaRPr sz="2200"/>
          </a:p>
          <a:p>
            <a:pPr marL="457200" lvl="0" indent="-368300" algn="l" rtl="0">
              <a:lnSpc>
                <a:spcPct val="115000"/>
              </a:lnSpc>
              <a:spcBef>
                <a:spcPts val="0"/>
              </a:spcBef>
              <a:spcAft>
                <a:spcPts val="0"/>
              </a:spcAft>
              <a:buSzPts val="2200"/>
              <a:buAutoNum type="arabicPeriod"/>
            </a:pPr>
            <a:r>
              <a:rPr lang="zh-TW" sz="2200" b="1">
                <a:solidFill>
                  <a:schemeClr val="accent5"/>
                </a:solidFill>
              </a:rPr>
              <a:t>模擬選填重要日程表</a:t>
            </a:r>
            <a:r>
              <a:rPr lang="zh-TW" sz="2200"/>
              <a:t>：1張</a:t>
            </a:r>
            <a:endParaRPr sz="2200"/>
          </a:p>
          <a:p>
            <a:pPr marL="457200" lvl="0" indent="-368300" algn="l" rtl="0">
              <a:lnSpc>
                <a:spcPct val="115000"/>
              </a:lnSpc>
              <a:spcBef>
                <a:spcPts val="0"/>
              </a:spcBef>
              <a:spcAft>
                <a:spcPts val="0"/>
              </a:spcAft>
              <a:buSzPts val="2200"/>
              <a:buAutoNum type="arabicPeriod"/>
            </a:pPr>
            <a:r>
              <a:rPr lang="zh-TW" sz="2200" b="1">
                <a:solidFill>
                  <a:schemeClr val="accent5"/>
                </a:solidFill>
              </a:rPr>
              <a:t>模擬報名時間分配表</a:t>
            </a:r>
            <a:r>
              <a:rPr lang="zh-TW" sz="2200"/>
              <a:t>：1張</a:t>
            </a:r>
            <a:endParaRPr sz="2200"/>
          </a:p>
          <a:p>
            <a:pPr marL="457200" lvl="0" indent="-368300" algn="l" rtl="0">
              <a:lnSpc>
                <a:spcPct val="115000"/>
              </a:lnSpc>
              <a:spcBef>
                <a:spcPts val="0"/>
              </a:spcBef>
              <a:spcAft>
                <a:spcPts val="0"/>
              </a:spcAft>
              <a:buSzPts val="2200"/>
              <a:buAutoNum type="arabicPeriod"/>
            </a:pPr>
            <a:r>
              <a:rPr lang="zh-TW" sz="2200" b="1">
                <a:solidFill>
                  <a:schemeClr val="accent5"/>
                </a:solidFill>
              </a:rPr>
              <a:t>集體報名(模擬)作業自我檢核表</a:t>
            </a:r>
            <a:r>
              <a:rPr lang="zh-TW" sz="2200"/>
              <a:t>：1張</a:t>
            </a:r>
            <a:endParaRPr sz="2200"/>
          </a:p>
          <a:p>
            <a:pPr marL="457200" lvl="0" indent="-368300" algn="l" rtl="0">
              <a:lnSpc>
                <a:spcPct val="115000"/>
              </a:lnSpc>
              <a:spcBef>
                <a:spcPts val="0"/>
              </a:spcBef>
              <a:spcAft>
                <a:spcPts val="0"/>
              </a:spcAft>
              <a:buSzPts val="2200"/>
              <a:buAutoNum type="arabicPeriod"/>
            </a:pPr>
            <a:r>
              <a:rPr lang="zh-TW" sz="2200" b="1">
                <a:solidFill>
                  <a:schemeClr val="accent5"/>
                </a:solidFill>
              </a:rPr>
              <a:t>報名作業[國中端]注意事項</a:t>
            </a:r>
            <a:r>
              <a:rPr lang="zh-TW" sz="2200"/>
              <a:t>：2張</a:t>
            </a:r>
            <a:endParaRPr sz="2200"/>
          </a:p>
          <a:p>
            <a:pPr marL="457200" lvl="0" indent="-368300" algn="l" rtl="0">
              <a:lnSpc>
                <a:spcPct val="115000"/>
              </a:lnSpc>
              <a:spcBef>
                <a:spcPts val="0"/>
              </a:spcBef>
              <a:spcAft>
                <a:spcPts val="0"/>
              </a:spcAft>
              <a:buSzPts val="2200"/>
              <a:buAutoNum type="arabicPeriod"/>
            </a:pPr>
            <a:r>
              <a:rPr lang="zh-TW" sz="2200" b="1">
                <a:solidFill>
                  <a:schemeClr val="accent5"/>
                </a:solidFill>
              </a:rPr>
              <a:t>外箱</a:t>
            </a:r>
            <a:r>
              <a:rPr lang="zh-TW" sz="2200"/>
              <a:t>：班級人數450人以下，1個；450人以上，2個</a:t>
            </a:r>
            <a:endParaRPr sz="2200"/>
          </a:p>
          <a:p>
            <a:pPr marL="457200" lvl="0" indent="-368300" algn="l" rtl="0">
              <a:lnSpc>
                <a:spcPct val="115000"/>
              </a:lnSpc>
              <a:spcBef>
                <a:spcPts val="0"/>
              </a:spcBef>
              <a:spcAft>
                <a:spcPts val="0"/>
              </a:spcAft>
              <a:buSzPts val="2200"/>
              <a:buAutoNum type="arabicPeriod"/>
            </a:pPr>
            <a:r>
              <a:rPr lang="zh-TW" sz="2200" b="1">
                <a:solidFill>
                  <a:schemeClr val="accent5"/>
                </a:solidFill>
              </a:rPr>
              <a:t>平面紙袋</a:t>
            </a:r>
            <a:r>
              <a:rPr lang="zh-TW" sz="2200"/>
              <a:t>：一般生1班1袋，特殊生全校1袋</a:t>
            </a:r>
            <a:endParaRPr sz="2200"/>
          </a:p>
          <a:p>
            <a:pPr marL="457200" lvl="0" indent="-368300" algn="l" rtl="0">
              <a:lnSpc>
                <a:spcPct val="115000"/>
              </a:lnSpc>
              <a:spcBef>
                <a:spcPts val="0"/>
              </a:spcBef>
              <a:spcAft>
                <a:spcPts val="0"/>
              </a:spcAft>
              <a:buSzPts val="2200"/>
              <a:buAutoNum type="arabicPeriod"/>
            </a:pPr>
            <a:r>
              <a:rPr lang="zh-TW" sz="2200" b="1">
                <a:solidFill>
                  <a:schemeClr val="accent5"/>
                </a:solidFill>
              </a:rPr>
              <a:t>立體紙袋</a:t>
            </a:r>
            <a:r>
              <a:rPr lang="zh-TW" sz="2200"/>
              <a:t>：學生數400人以上</a:t>
            </a:r>
            <a:r>
              <a:rPr lang="zh-TW" sz="2200">
                <a:solidFill>
                  <a:srgbClr val="FF0000"/>
                </a:solidFill>
              </a:rPr>
              <a:t>特殊生</a:t>
            </a:r>
            <a:r>
              <a:rPr lang="zh-TW" sz="2200"/>
              <a:t>全校1袋</a:t>
            </a:r>
            <a:endParaRPr sz="2200"/>
          </a:p>
        </p:txBody>
      </p:sp>
      <p:pic>
        <p:nvPicPr>
          <p:cNvPr id="152" name="Google Shape;152;p27"/>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153" name="Google Shape;153;p27"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154" name="Google Shape;154;p27"/>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第一次模擬選填領取資料</a:t>
            </a:r>
            <a:endParaRPr sz="3400"/>
          </a:p>
        </p:txBody>
      </p:sp>
      <p:sp>
        <p:nvSpPr>
          <p:cNvPr id="155" name="Google Shape;155;p27"/>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4"/>
          <p:cNvSpPr txBox="1"/>
          <p:nvPr/>
        </p:nvSpPr>
        <p:spPr>
          <a:xfrm>
            <a:off x="2710951" y="229075"/>
            <a:ext cx="4454700" cy="438600"/>
          </a:xfrm>
          <a:prstGeom prst="rect">
            <a:avLst/>
          </a:prstGeom>
          <a:noFill/>
          <a:ln>
            <a:noFill/>
          </a:ln>
        </p:spPr>
        <p:txBody>
          <a:bodyPr spcFirstLastPara="1" wrap="square" lIns="68575" tIns="34275" rIns="68575" bIns="34275" anchor="t" anchorCtr="1">
            <a:spAutoFit/>
          </a:bodyPr>
          <a:lstStyle/>
          <a:p>
            <a:pPr marL="0" marR="0" lvl="0" indent="0" algn="ctr" rtl="0">
              <a:lnSpc>
                <a:spcPct val="80000"/>
              </a:lnSpc>
              <a:spcBef>
                <a:spcPts val="0"/>
              </a:spcBef>
              <a:spcAft>
                <a:spcPts val="0"/>
              </a:spcAft>
              <a:buClr>
                <a:srgbClr val="404040"/>
              </a:buClr>
              <a:buSzPts val="3300"/>
              <a:buFont typeface="Arial"/>
              <a:buNone/>
            </a:pPr>
            <a:r>
              <a:rPr lang="zh-TW" sz="3000" b="1">
                <a:solidFill>
                  <a:srgbClr val="C00000"/>
                </a:solidFill>
                <a:latin typeface="Microsoft JhengHei"/>
                <a:ea typeface="Microsoft JhengHei"/>
                <a:cs typeface="Microsoft JhengHei"/>
                <a:sym typeface="Microsoft JhengHei"/>
              </a:rPr>
              <a:t>MD5碼位置</a:t>
            </a:r>
            <a:r>
              <a:rPr lang="zh-TW" sz="3000" b="1" i="0" u="none" strike="noStrike" cap="none">
                <a:solidFill>
                  <a:srgbClr val="C00000"/>
                </a:solidFill>
                <a:latin typeface="Microsoft JhengHei"/>
                <a:ea typeface="Microsoft JhengHei"/>
                <a:cs typeface="Microsoft JhengHei"/>
                <a:sym typeface="Microsoft JhengHei"/>
              </a:rPr>
              <a:t>(A04</a:t>
            </a:r>
            <a:r>
              <a:rPr lang="zh-TW" sz="3000" b="1">
                <a:solidFill>
                  <a:srgbClr val="C00000"/>
                </a:solidFill>
                <a:latin typeface="Microsoft JhengHei"/>
                <a:ea typeface="Microsoft JhengHei"/>
                <a:cs typeface="Microsoft JhengHei"/>
                <a:sym typeface="Microsoft JhengHei"/>
              </a:rPr>
              <a:t>報名表</a:t>
            </a:r>
            <a:r>
              <a:rPr lang="zh-TW" sz="3000" b="1" i="0" u="none" strike="noStrike" cap="none">
                <a:solidFill>
                  <a:srgbClr val="C00000"/>
                </a:solidFill>
                <a:latin typeface="Microsoft JhengHei"/>
                <a:ea typeface="Microsoft JhengHei"/>
                <a:cs typeface="Microsoft JhengHei"/>
                <a:sym typeface="Microsoft JhengHei"/>
              </a:rPr>
              <a:t>)</a:t>
            </a:r>
            <a:endParaRPr sz="3000" b="1">
              <a:solidFill>
                <a:srgbClr val="C00000"/>
              </a:solidFill>
              <a:latin typeface="Microsoft JhengHei"/>
              <a:ea typeface="Microsoft JhengHei"/>
              <a:cs typeface="Microsoft JhengHei"/>
              <a:sym typeface="Microsoft JhengHei"/>
            </a:endParaRPr>
          </a:p>
        </p:txBody>
      </p:sp>
      <p:sp>
        <p:nvSpPr>
          <p:cNvPr id="434" name="Google Shape;434;p54"/>
          <p:cNvSpPr txBox="1"/>
          <p:nvPr/>
        </p:nvSpPr>
        <p:spPr>
          <a:xfrm>
            <a:off x="6514242" y="667679"/>
            <a:ext cx="1998900" cy="346200"/>
          </a:xfrm>
          <a:prstGeom prst="rect">
            <a:avLst/>
          </a:prstGeom>
          <a:solidFill>
            <a:srgbClr val="C00000"/>
          </a:solidFill>
          <a:ln w="9525" cap="flat" cmpd="sng">
            <a:solidFill>
              <a:schemeClr val="lt1"/>
            </a:solidFill>
            <a:prstDash val="solid"/>
            <a:miter lim="8000"/>
            <a:headEnd type="none" w="sm" len="sm"/>
            <a:tailEnd type="none" w="sm" len="sm"/>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FFFFFF"/>
              </a:buClr>
              <a:buSzPts val="1800"/>
              <a:buFont typeface="Quattrocento Sans"/>
              <a:buNone/>
            </a:pPr>
            <a:r>
              <a:rPr lang="zh-TW" sz="1800" b="0" i="0" u="none" strike="noStrike" cap="none">
                <a:solidFill>
                  <a:srgbClr val="FFFFFF"/>
                </a:solidFill>
                <a:latin typeface="Quattrocento Sans"/>
                <a:ea typeface="Quattrocento Sans"/>
                <a:cs typeface="Quattrocento Sans"/>
                <a:sym typeface="Quattrocento Sans"/>
              </a:rPr>
              <a:t>MD5檢核碼</a:t>
            </a:r>
            <a:endParaRPr sz="1100"/>
          </a:p>
        </p:txBody>
      </p:sp>
      <p:pic>
        <p:nvPicPr>
          <p:cNvPr id="435" name="Google Shape;435;p54"/>
          <p:cNvPicPr preferRelativeResize="0"/>
          <p:nvPr/>
        </p:nvPicPr>
        <p:blipFill rotWithShape="1">
          <a:blip r:embed="rId3">
            <a:alphaModFix/>
          </a:blip>
          <a:srcRect t="3257" b="72667"/>
          <a:stretch/>
        </p:blipFill>
        <p:spPr>
          <a:xfrm>
            <a:off x="1363425" y="973425"/>
            <a:ext cx="7149775" cy="2355374"/>
          </a:xfrm>
          <a:prstGeom prst="rect">
            <a:avLst/>
          </a:prstGeom>
          <a:noFill/>
          <a:ln>
            <a:noFill/>
          </a:ln>
        </p:spPr>
      </p:pic>
      <p:pic>
        <p:nvPicPr>
          <p:cNvPr id="436" name="Google Shape;436;p54"/>
          <p:cNvPicPr preferRelativeResize="0"/>
          <p:nvPr/>
        </p:nvPicPr>
        <p:blipFill rotWithShape="1">
          <a:blip r:embed="rId3">
            <a:alphaModFix/>
          </a:blip>
          <a:srcRect t="83967"/>
          <a:stretch/>
        </p:blipFill>
        <p:spPr>
          <a:xfrm>
            <a:off x="1363425" y="3429475"/>
            <a:ext cx="6956125" cy="1544425"/>
          </a:xfrm>
          <a:prstGeom prst="rect">
            <a:avLst/>
          </a:prstGeom>
          <a:noFill/>
          <a:ln>
            <a:noFill/>
          </a:ln>
        </p:spPr>
      </p:pic>
      <p:sp>
        <p:nvSpPr>
          <p:cNvPr id="437" name="Google Shape;437;p54"/>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30</a:t>
            </a:fld>
            <a:endParaRPr/>
          </a:p>
        </p:txBody>
      </p:sp>
      <p:sp>
        <p:nvSpPr>
          <p:cNvPr id="438" name="Google Shape;438;p54"/>
          <p:cNvSpPr/>
          <p:nvPr/>
        </p:nvSpPr>
        <p:spPr>
          <a:xfrm>
            <a:off x="2797075" y="3970275"/>
            <a:ext cx="2556300" cy="573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9" name="Google Shape;439;p54"/>
          <p:cNvSpPr txBox="1"/>
          <p:nvPr/>
        </p:nvSpPr>
        <p:spPr>
          <a:xfrm>
            <a:off x="4498625" y="4599625"/>
            <a:ext cx="4179900" cy="5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200" b="1">
                <a:solidFill>
                  <a:srgbClr val="FF0000"/>
                </a:solidFill>
              </a:rPr>
              <a:t>簡章保留底線、頓號提醒學生、家長「家長雙方」簽名</a:t>
            </a:r>
            <a:endParaRPr sz="1200" b="1">
              <a:solidFill>
                <a:srgbClr val="FF0000"/>
              </a:solidFill>
            </a:endParaRPr>
          </a:p>
          <a:p>
            <a:pPr marL="0" lvl="0" indent="0" algn="l" rtl="0">
              <a:spcBef>
                <a:spcPts val="0"/>
              </a:spcBef>
              <a:spcAft>
                <a:spcPts val="0"/>
              </a:spcAft>
              <a:buNone/>
            </a:pPr>
            <a:r>
              <a:rPr lang="zh-TW" sz="1200" b="1">
                <a:solidFill>
                  <a:srgbClr val="FF0000"/>
                </a:solidFill>
              </a:rPr>
              <a:t>系統則刪去，讓家長實際簽名時有較足夠的空間</a:t>
            </a:r>
            <a:endParaRPr sz="1200" b="1">
              <a:solidFill>
                <a:srgbClr val="FF0000"/>
              </a:solidFill>
            </a:endParaRPr>
          </a:p>
        </p:txBody>
      </p:sp>
      <p:sp>
        <p:nvSpPr>
          <p:cNvPr id="440" name="Google Shape;440;p54"/>
          <p:cNvSpPr/>
          <p:nvPr/>
        </p:nvSpPr>
        <p:spPr>
          <a:xfrm>
            <a:off x="5547525" y="3581800"/>
            <a:ext cx="2494200" cy="854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1" name="Google Shape;441;p54"/>
          <p:cNvSpPr txBox="1"/>
          <p:nvPr/>
        </p:nvSpPr>
        <p:spPr>
          <a:xfrm>
            <a:off x="4333250" y="3243391"/>
            <a:ext cx="41799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200" b="1">
                <a:solidFill>
                  <a:srgbClr val="FF0000"/>
                </a:solidFill>
              </a:rPr>
              <a:t>註冊組長職章請蓋在格子內，教務處戳章超出格子沒關係</a:t>
            </a:r>
            <a:endParaRPr sz="1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5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34"/>
                                        </p:tgtEl>
                                        <p:attrNameLst>
                                          <p:attrName>style.visibility</p:attrName>
                                        </p:attrNameLst>
                                      </p:cBhvr>
                                      <p:to>
                                        <p:strVal val="visible"/>
                                      </p:to>
                                    </p:set>
                                    <p:anim calcmode="lin" valueType="num">
                                      <p:cBhvr additive="base">
                                        <p:cTn id="12" dur="500"/>
                                        <p:tgtEl>
                                          <p:spTgt spid="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55"/>
          <p:cNvPicPr preferRelativeResize="0"/>
          <p:nvPr/>
        </p:nvPicPr>
        <p:blipFill>
          <a:blip r:embed="rId3">
            <a:alphaModFix/>
          </a:blip>
          <a:stretch>
            <a:fillRect/>
          </a:stretch>
        </p:blipFill>
        <p:spPr>
          <a:xfrm>
            <a:off x="5349175" y="90175"/>
            <a:ext cx="3411900" cy="4982825"/>
          </a:xfrm>
          <a:prstGeom prst="rect">
            <a:avLst/>
          </a:prstGeom>
          <a:noFill/>
          <a:ln>
            <a:noFill/>
          </a:ln>
        </p:spPr>
      </p:pic>
      <p:sp>
        <p:nvSpPr>
          <p:cNvPr id="448" name="Google Shape;448;p55"/>
          <p:cNvSpPr txBox="1"/>
          <p:nvPr/>
        </p:nvSpPr>
        <p:spPr>
          <a:xfrm>
            <a:off x="233100" y="727900"/>
            <a:ext cx="4980300" cy="3948000"/>
          </a:xfrm>
          <a:prstGeom prst="rect">
            <a:avLst/>
          </a:prstGeom>
          <a:noFill/>
          <a:ln w="28575" cap="flat" cmpd="sng">
            <a:solidFill>
              <a:srgbClr val="C00000"/>
            </a:solidFill>
            <a:prstDash val="solid"/>
            <a:round/>
            <a:headEnd type="none" w="sm" len="sm"/>
            <a:tailEnd type="none" w="sm" len="sm"/>
          </a:ln>
        </p:spPr>
        <p:txBody>
          <a:bodyPr spcFirstLastPara="1" wrap="square" lIns="68575" tIns="34275" rIns="68575" bIns="34275" anchor="t" anchorCtr="0">
            <a:spAutoFit/>
          </a:bodyPr>
          <a:lstStyle/>
          <a:p>
            <a:pPr marL="457200" marR="0" lvl="0" indent="-361950" algn="l" rtl="0">
              <a:lnSpc>
                <a:spcPct val="100000"/>
              </a:lnSpc>
              <a:spcBef>
                <a:spcPts val="0"/>
              </a:spcBef>
              <a:spcAft>
                <a:spcPts val="0"/>
              </a:spcAft>
              <a:buSzPts val="2100"/>
              <a:buFont typeface="Microsoft JhengHei"/>
              <a:buAutoNum type="arabicPeriod"/>
            </a:pPr>
            <a:r>
              <a:rPr lang="zh-TW" sz="2100">
                <a:solidFill>
                  <a:srgbClr val="C00000"/>
                </a:solidFill>
                <a:latin typeface="Microsoft JhengHei"/>
                <a:ea typeface="Microsoft JhengHei"/>
                <a:cs typeface="Microsoft JhengHei"/>
                <a:sym typeface="Microsoft JhengHei"/>
              </a:rPr>
              <a:t>「家長雙方簽名欄」所寫名字、寫法與</a:t>
            </a:r>
            <a:r>
              <a:rPr lang="zh-TW" sz="2100" i="0" u="none" strike="noStrike" cap="none">
                <a:solidFill>
                  <a:srgbClr val="C00000"/>
                </a:solidFill>
                <a:latin typeface="Microsoft JhengHei"/>
                <a:ea typeface="Microsoft JhengHei"/>
                <a:cs typeface="Microsoft JhengHei"/>
                <a:sym typeface="Microsoft JhengHei"/>
              </a:rPr>
              <a:t>系統匯出報名表之「家長姓名」</a:t>
            </a:r>
            <a:r>
              <a:rPr lang="zh-TW" sz="2100">
                <a:solidFill>
                  <a:srgbClr val="C00000"/>
                </a:solidFill>
                <a:latin typeface="Microsoft JhengHei"/>
                <a:ea typeface="Microsoft JhengHei"/>
                <a:cs typeface="Microsoft JhengHei"/>
                <a:sym typeface="Microsoft JhengHei"/>
              </a:rPr>
              <a:t>必須</a:t>
            </a:r>
            <a:r>
              <a:rPr lang="zh-TW" sz="2100" i="0" u="none" strike="noStrike" cap="none">
                <a:solidFill>
                  <a:srgbClr val="C00000"/>
                </a:solidFill>
                <a:latin typeface="Microsoft JhengHei"/>
                <a:ea typeface="Microsoft JhengHei"/>
                <a:cs typeface="Microsoft JhengHei"/>
                <a:sym typeface="Microsoft JhengHei"/>
              </a:rPr>
              <a:t>一致</a:t>
            </a:r>
            <a:r>
              <a:rPr lang="zh-TW" sz="2100" i="0" u="none" strike="noStrike" cap="none">
                <a:solidFill>
                  <a:srgbClr val="000000"/>
                </a:solidFill>
                <a:latin typeface="Microsoft JhengHei"/>
                <a:ea typeface="Microsoft JhengHei"/>
                <a:cs typeface="Microsoft JhengHei"/>
                <a:sym typeface="Microsoft JhengHei"/>
              </a:rPr>
              <a:t>；否則請提證明資料。(例如：學生身分證影本)</a:t>
            </a:r>
            <a:endParaRPr sz="1100">
              <a:latin typeface="Microsoft JhengHei"/>
              <a:ea typeface="Microsoft JhengHei"/>
              <a:cs typeface="Microsoft JhengHei"/>
              <a:sym typeface="Microsoft JhengHei"/>
            </a:endParaRPr>
          </a:p>
          <a:p>
            <a:pPr marL="457200" marR="0" lvl="0" indent="-361950" algn="l" rtl="0">
              <a:lnSpc>
                <a:spcPct val="100000"/>
              </a:lnSpc>
              <a:spcBef>
                <a:spcPts val="0"/>
              </a:spcBef>
              <a:spcAft>
                <a:spcPts val="0"/>
              </a:spcAft>
              <a:buClr>
                <a:srgbClr val="FF0000"/>
              </a:buClr>
              <a:buSzPts val="2100"/>
              <a:buFont typeface="Microsoft JhengHei"/>
              <a:buAutoNum type="arabicPeriod"/>
            </a:pPr>
            <a:r>
              <a:rPr lang="zh-TW" sz="2100" b="1">
                <a:solidFill>
                  <a:srgbClr val="FF0000"/>
                </a:solidFill>
                <a:latin typeface="Microsoft JhengHei"/>
                <a:ea typeface="Microsoft JhengHei"/>
                <a:cs typeface="Microsoft JhengHei"/>
                <a:sym typeface="Microsoft JhengHei"/>
              </a:rPr>
              <a:t>若家長其中一方不克簽名，簽名的家長須填寫切結書。</a:t>
            </a:r>
            <a:endParaRPr sz="2100" b="1">
              <a:solidFill>
                <a:srgbClr val="FF0000"/>
              </a:solidFill>
              <a:latin typeface="Microsoft JhengHei"/>
              <a:ea typeface="Microsoft JhengHei"/>
              <a:cs typeface="Microsoft JhengHei"/>
              <a:sym typeface="Microsoft JhengHei"/>
            </a:endParaRPr>
          </a:p>
          <a:p>
            <a:pPr marL="457200" marR="0" lvl="0" indent="-361950" algn="l" rtl="0">
              <a:lnSpc>
                <a:spcPct val="100000"/>
              </a:lnSpc>
              <a:spcBef>
                <a:spcPts val="0"/>
              </a:spcBef>
              <a:spcAft>
                <a:spcPts val="0"/>
              </a:spcAft>
              <a:buSzPts val="2100"/>
              <a:buFont typeface="Microsoft JhengHei"/>
              <a:buAutoNum type="arabicPeriod"/>
            </a:pPr>
            <a:r>
              <a:rPr lang="zh-TW" sz="2100" i="0" u="none" strike="noStrike" cap="none">
                <a:solidFill>
                  <a:srgbClr val="000000"/>
                </a:solidFill>
                <a:latin typeface="Microsoft JhengHei"/>
                <a:ea typeface="Microsoft JhengHei"/>
                <a:cs typeface="Microsoft JhengHei"/>
                <a:sym typeface="Microsoft JhengHei"/>
              </a:rPr>
              <a:t>若家長</a:t>
            </a:r>
            <a:r>
              <a:rPr lang="zh-TW" sz="2100">
                <a:latin typeface="Microsoft JhengHei"/>
                <a:ea typeface="Microsoft JhengHei"/>
                <a:cs typeface="Microsoft JhengHei"/>
                <a:sym typeface="Microsoft JhengHei"/>
              </a:rPr>
              <a:t>雙方皆不克</a:t>
            </a:r>
            <a:r>
              <a:rPr lang="zh-TW" sz="2100" i="0" u="none" strike="noStrike" cap="none">
                <a:solidFill>
                  <a:srgbClr val="000000"/>
                </a:solidFill>
                <a:latin typeface="Microsoft JhengHei"/>
                <a:ea typeface="Microsoft JhengHei"/>
                <a:cs typeface="Microsoft JhengHei"/>
                <a:sym typeface="Microsoft JhengHei"/>
              </a:rPr>
              <a:t>簽名，受託人</a:t>
            </a:r>
            <a:r>
              <a:rPr lang="zh-TW" sz="2100">
                <a:latin typeface="Microsoft JhengHei"/>
                <a:ea typeface="Microsoft JhengHei"/>
                <a:cs typeface="Microsoft JhengHei"/>
                <a:sym typeface="Microsoft JhengHei"/>
              </a:rPr>
              <a:t>須填寫</a:t>
            </a:r>
            <a:r>
              <a:rPr lang="zh-TW" sz="2100" i="0" u="none" strike="noStrike" cap="none">
                <a:solidFill>
                  <a:srgbClr val="C00000"/>
                </a:solidFill>
                <a:latin typeface="Microsoft JhengHei"/>
                <a:ea typeface="Microsoft JhengHei"/>
                <a:cs typeface="Microsoft JhengHei"/>
                <a:sym typeface="Microsoft JhengHei"/>
              </a:rPr>
              <a:t>切結書</a:t>
            </a:r>
            <a:r>
              <a:rPr lang="zh-TW" sz="2100">
                <a:solidFill>
                  <a:schemeClr val="dk1"/>
                </a:solidFill>
                <a:latin typeface="Microsoft JhengHei"/>
                <a:ea typeface="Microsoft JhengHei"/>
                <a:cs typeface="Microsoft JhengHei"/>
                <a:sym typeface="Microsoft JhengHei"/>
              </a:rPr>
              <a:t>。</a:t>
            </a:r>
            <a:endParaRPr sz="2100">
              <a:solidFill>
                <a:schemeClr val="dk1"/>
              </a:solidFill>
              <a:latin typeface="Microsoft JhengHei"/>
              <a:ea typeface="Microsoft JhengHei"/>
              <a:cs typeface="Microsoft JhengHei"/>
              <a:sym typeface="Microsoft JhengHei"/>
            </a:endParaRPr>
          </a:p>
          <a:p>
            <a:pPr marL="457200" marR="0" lvl="0" indent="-361950" algn="l" rtl="0">
              <a:lnSpc>
                <a:spcPct val="100000"/>
              </a:lnSpc>
              <a:spcBef>
                <a:spcPts val="0"/>
              </a:spcBef>
              <a:spcAft>
                <a:spcPts val="0"/>
              </a:spcAft>
              <a:buClr>
                <a:srgbClr val="FF0000"/>
              </a:buClr>
              <a:buSzPts val="2100"/>
              <a:buFont typeface="Microsoft JhengHei"/>
              <a:buAutoNum type="arabicPeriod"/>
            </a:pPr>
            <a:r>
              <a:rPr lang="zh-TW" sz="2100" b="1">
                <a:solidFill>
                  <a:srgbClr val="FF0000"/>
                </a:solidFill>
                <a:latin typeface="Microsoft JhengHei"/>
                <a:ea typeface="Microsoft JhengHei"/>
                <a:cs typeface="Microsoft JhengHei"/>
                <a:sym typeface="Microsoft JhengHei"/>
              </a:rPr>
              <a:t>建議國中端先產出「A02學生基本資料暨比序項目積分確認單」供學生確認「家長姓名」欄位要列出的法定代理/監護人為誰、完整姓名。</a:t>
            </a:r>
            <a:endParaRPr sz="2100" b="1">
              <a:solidFill>
                <a:srgbClr val="FF0000"/>
              </a:solidFill>
              <a:latin typeface="Microsoft JhengHei"/>
              <a:ea typeface="Microsoft JhengHei"/>
              <a:cs typeface="Microsoft JhengHei"/>
              <a:sym typeface="Microsoft JhengHei"/>
            </a:endParaRPr>
          </a:p>
        </p:txBody>
      </p:sp>
      <p:sp>
        <p:nvSpPr>
          <p:cNvPr id="449" name="Google Shape;449;p55"/>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31</a:t>
            </a:fld>
            <a:endParaRPr/>
          </a:p>
        </p:txBody>
      </p:sp>
      <p:sp>
        <p:nvSpPr>
          <p:cNvPr id="450" name="Google Shape;450;p55"/>
          <p:cNvSpPr txBox="1"/>
          <p:nvPr/>
        </p:nvSpPr>
        <p:spPr>
          <a:xfrm>
            <a:off x="385777" y="289300"/>
            <a:ext cx="4827600" cy="438600"/>
          </a:xfrm>
          <a:prstGeom prst="rect">
            <a:avLst/>
          </a:prstGeom>
          <a:noFill/>
          <a:ln>
            <a:noFill/>
          </a:ln>
        </p:spPr>
        <p:txBody>
          <a:bodyPr spcFirstLastPara="1" wrap="square" lIns="68575" tIns="34275" rIns="68575" bIns="34275" anchor="t" anchorCtr="1">
            <a:spAutoFit/>
          </a:bodyPr>
          <a:lstStyle/>
          <a:p>
            <a:pPr marL="0" marR="0" lvl="0" indent="0" algn="ctr" rtl="0">
              <a:lnSpc>
                <a:spcPct val="80000"/>
              </a:lnSpc>
              <a:spcBef>
                <a:spcPts val="0"/>
              </a:spcBef>
              <a:spcAft>
                <a:spcPts val="0"/>
              </a:spcAft>
              <a:buClr>
                <a:srgbClr val="404040"/>
              </a:buClr>
              <a:buSzPts val="3300"/>
              <a:buFont typeface="Arial"/>
              <a:buNone/>
            </a:pPr>
            <a:r>
              <a:rPr lang="zh-TW" sz="3000" b="1">
                <a:solidFill>
                  <a:srgbClr val="C00000"/>
                </a:solidFill>
                <a:latin typeface="Microsoft JhengHei"/>
                <a:ea typeface="Microsoft JhengHei"/>
                <a:cs typeface="Microsoft JhengHei"/>
                <a:sym typeface="Microsoft JhengHei"/>
              </a:rPr>
              <a:t>家長姓名與簽名欄位</a:t>
            </a:r>
            <a:r>
              <a:rPr lang="zh-TW" sz="3000" b="1" i="0" u="none" strike="noStrike" cap="none">
                <a:solidFill>
                  <a:srgbClr val="C00000"/>
                </a:solidFill>
                <a:latin typeface="Microsoft JhengHei"/>
                <a:ea typeface="Microsoft JhengHei"/>
                <a:cs typeface="Microsoft JhengHei"/>
                <a:sym typeface="Microsoft JhengHei"/>
              </a:rPr>
              <a:t>(A04)</a:t>
            </a:r>
            <a:endParaRPr sz="3000" b="1">
              <a:solidFill>
                <a:srgbClr val="C00000"/>
              </a:solidFill>
              <a:latin typeface="Microsoft JhengHei"/>
              <a:ea typeface="Microsoft JhengHei"/>
              <a:cs typeface="Microsoft JhengHei"/>
              <a:sym typeface="Microsoft JhengHei"/>
            </a:endParaRPr>
          </a:p>
        </p:txBody>
      </p:sp>
      <p:sp>
        <p:nvSpPr>
          <p:cNvPr id="451" name="Google Shape;451;p55"/>
          <p:cNvSpPr/>
          <p:nvPr/>
        </p:nvSpPr>
        <p:spPr>
          <a:xfrm>
            <a:off x="5399900" y="916825"/>
            <a:ext cx="994500" cy="2019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2" name="Google Shape;452;p55"/>
          <p:cNvSpPr/>
          <p:nvPr/>
        </p:nvSpPr>
        <p:spPr>
          <a:xfrm>
            <a:off x="5516425" y="4565375"/>
            <a:ext cx="1654800" cy="2019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53" name="Google Shape;453;p55"/>
          <p:cNvGrpSpPr/>
          <p:nvPr/>
        </p:nvGrpSpPr>
        <p:grpSpPr>
          <a:xfrm>
            <a:off x="1071250" y="2913750"/>
            <a:ext cx="3304000" cy="492600"/>
            <a:chOff x="1934675" y="3894875"/>
            <a:chExt cx="3304000" cy="492600"/>
          </a:xfrm>
        </p:grpSpPr>
        <p:sp>
          <p:nvSpPr>
            <p:cNvPr id="454" name="Google Shape;454;p55"/>
            <p:cNvSpPr txBox="1"/>
            <p:nvPr/>
          </p:nvSpPr>
          <p:spPr>
            <a:xfrm>
              <a:off x="2977575" y="3894875"/>
              <a:ext cx="2261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000" b="1">
                  <a:solidFill>
                    <a:srgbClr val="FF0000"/>
                  </a:solidFill>
                </a:rPr>
                <a:t>更正為「委託書」</a:t>
              </a:r>
              <a:endParaRPr sz="2000" b="1">
                <a:solidFill>
                  <a:srgbClr val="FF0000"/>
                </a:solidFill>
              </a:endParaRPr>
            </a:p>
          </p:txBody>
        </p:sp>
        <p:grpSp>
          <p:nvGrpSpPr>
            <p:cNvPr id="455" name="Google Shape;455;p55"/>
            <p:cNvGrpSpPr/>
            <p:nvPr/>
          </p:nvGrpSpPr>
          <p:grpSpPr>
            <a:xfrm>
              <a:off x="1934675" y="4009025"/>
              <a:ext cx="932400" cy="264300"/>
              <a:chOff x="7761875" y="1678250"/>
              <a:chExt cx="932400" cy="264300"/>
            </a:xfrm>
          </p:grpSpPr>
          <p:cxnSp>
            <p:nvCxnSpPr>
              <p:cNvPr id="456" name="Google Shape;456;p55"/>
              <p:cNvCxnSpPr/>
              <p:nvPr/>
            </p:nvCxnSpPr>
            <p:spPr>
              <a:xfrm>
                <a:off x="7761875" y="1678250"/>
                <a:ext cx="932400" cy="264300"/>
              </a:xfrm>
              <a:prstGeom prst="straightConnector1">
                <a:avLst/>
              </a:prstGeom>
              <a:noFill/>
              <a:ln w="28575" cap="flat" cmpd="sng">
                <a:solidFill>
                  <a:srgbClr val="FF0000"/>
                </a:solidFill>
                <a:prstDash val="solid"/>
                <a:round/>
                <a:headEnd type="none" w="med" len="med"/>
                <a:tailEnd type="none" w="med" len="med"/>
              </a:ln>
            </p:spPr>
          </p:cxnSp>
          <p:cxnSp>
            <p:nvCxnSpPr>
              <p:cNvPr id="457" name="Google Shape;457;p55"/>
              <p:cNvCxnSpPr/>
              <p:nvPr/>
            </p:nvCxnSpPr>
            <p:spPr>
              <a:xfrm rot="10800000" flipH="1">
                <a:off x="7812425" y="1682150"/>
                <a:ext cx="831300" cy="256500"/>
              </a:xfrm>
              <a:prstGeom prst="straightConnector1">
                <a:avLst/>
              </a:prstGeom>
              <a:noFill/>
              <a:ln w="28575" cap="flat" cmpd="sng">
                <a:solidFill>
                  <a:srgbClr val="FF0000"/>
                </a:solidFill>
                <a:prstDash val="solid"/>
                <a:round/>
                <a:headEnd type="none" w="med" len="med"/>
                <a:tailEnd type="none" w="med" len="me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graphicFrame>
        <p:nvGraphicFramePr>
          <p:cNvPr id="463" name="Google Shape;463;p56"/>
          <p:cNvGraphicFramePr/>
          <p:nvPr/>
        </p:nvGraphicFramePr>
        <p:xfrm>
          <a:off x="829648" y="1099817"/>
          <a:ext cx="3000000" cy="3000000"/>
        </p:xfrm>
        <a:graphic>
          <a:graphicData uri="http://schemas.openxmlformats.org/drawingml/2006/table">
            <a:tbl>
              <a:tblPr firstRow="1" bandRow="1">
                <a:noFill/>
                <a:tableStyleId>{6458EB95-34A8-4598-B680-1EE3C1188CD1}</a:tableStyleId>
              </a:tblPr>
              <a:tblGrid>
                <a:gridCol w="2313950">
                  <a:extLst>
                    <a:ext uri="{9D8B030D-6E8A-4147-A177-3AD203B41FA5}">
                      <a16:colId xmlns:a16="http://schemas.microsoft.com/office/drawing/2014/main" val="20000"/>
                    </a:ext>
                  </a:extLst>
                </a:gridCol>
                <a:gridCol w="5170775">
                  <a:extLst>
                    <a:ext uri="{9D8B030D-6E8A-4147-A177-3AD203B41FA5}">
                      <a16:colId xmlns:a16="http://schemas.microsoft.com/office/drawing/2014/main" val="20001"/>
                    </a:ext>
                  </a:extLst>
                </a:gridCol>
              </a:tblGrid>
              <a:tr h="313225">
                <a:tc>
                  <a:txBody>
                    <a:bodyPr/>
                    <a:lstStyle/>
                    <a:p>
                      <a:pPr marL="0" marR="0" lvl="0" indent="0" algn="ctr" rtl="0">
                        <a:spcBef>
                          <a:spcPts val="0"/>
                        </a:spcBef>
                        <a:spcAft>
                          <a:spcPts val="0"/>
                        </a:spcAft>
                        <a:buNone/>
                      </a:pPr>
                      <a:r>
                        <a:rPr lang="zh-TW" sz="1800" u="none" strike="noStrike" cap="none">
                          <a:solidFill>
                            <a:schemeClr val="dk1"/>
                          </a:solidFill>
                          <a:latin typeface="Microsoft JhengHei"/>
                          <a:ea typeface="Microsoft JhengHei"/>
                          <a:cs typeface="Microsoft JhengHei"/>
                          <a:sym typeface="Microsoft JhengHei"/>
                        </a:rPr>
                        <a:t>類型</a:t>
                      </a:r>
                      <a:endParaRPr sz="1800">
                        <a:solidFill>
                          <a:schemeClr val="dk1"/>
                        </a:solidFill>
                        <a:latin typeface="Microsoft JhengHei"/>
                        <a:ea typeface="Microsoft JhengHei"/>
                        <a:cs typeface="Microsoft JhengHei"/>
                        <a:sym typeface="Microsoft JhengHei"/>
                      </a:endParaRPr>
                    </a:p>
                  </a:txBody>
                  <a:tcPr marL="91425" marR="91425" marT="34275" marB="3427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marR="0" lvl="0" indent="0" algn="ctr" rtl="0">
                        <a:spcBef>
                          <a:spcPts val="0"/>
                        </a:spcBef>
                        <a:spcAft>
                          <a:spcPts val="0"/>
                        </a:spcAft>
                        <a:buNone/>
                      </a:pPr>
                      <a:r>
                        <a:rPr lang="zh-TW" sz="1800" u="none" strike="noStrike" cap="none">
                          <a:solidFill>
                            <a:schemeClr val="dk1"/>
                          </a:solidFill>
                          <a:latin typeface="Microsoft JhengHei"/>
                          <a:ea typeface="Microsoft JhengHei"/>
                          <a:cs typeface="Microsoft JhengHei"/>
                          <a:sym typeface="Microsoft JhengHei"/>
                        </a:rPr>
                        <a:t>樣態</a:t>
                      </a:r>
                      <a:endParaRPr sz="1800">
                        <a:solidFill>
                          <a:schemeClr val="dk1"/>
                        </a:solidFill>
                        <a:latin typeface="Microsoft JhengHei"/>
                        <a:ea typeface="Microsoft JhengHei"/>
                        <a:cs typeface="Microsoft JhengHei"/>
                        <a:sym typeface="Microsoft JhengHei"/>
                      </a:endParaRPr>
                    </a:p>
                  </a:txBody>
                  <a:tcPr marL="91425" marR="91425" marT="34275" marB="3427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1054100">
                <a:tc>
                  <a:txBody>
                    <a:bodyPr/>
                    <a:lstStyle/>
                    <a:p>
                      <a:pPr marL="0" marR="0" lvl="0" indent="0" algn="l" rtl="0">
                        <a:lnSpc>
                          <a:spcPct val="145833"/>
                        </a:lnSpc>
                        <a:spcBef>
                          <a:spcPts val="0"/>
                        </a:spcBef>
                        <a:spcAft>
                          <a:spcPts val="0"/>
                        </a:spcAft>
                        <a:buClr>
                          <a:srgbClr val="0070C0"/>
                        </a:buClr>
                        <a:buSzPts val="1800"/>
                        <a:buFont typeface="DFKai-SB"/>
                        <a:buNone/>
                      </a:pPr>
                      <a:r>
                        <a:rPr lang="zh-TW" sz="1800" b="1" i="0" u="none" strike="noStrike" cap="none">
                          <a:solidFill>
                            <a:srgbClr val="ED7D31"/>
                          </a:solidFill>
                          <a:latin typeface="Microsoft JhengHei"/>
                          <a:ea typeface="Microsoft JhengHei"/>
                          <a:cs typeface="Microsoft JhengHei"/>
                          <a:sym typeface="Microsoft JhengHei"/>
                        </a:rPr>
                        <a:t>三、志願瑕疵類型</a:t>
                      </a:r>
                      <a:endParaRPr sz="1100" b="1">
                        <a:solidFill>
                          <a:srgbClr val="ED7D31"/>
                        </a:solidFill>
                        <a:latin typeface="Microsoft JhengHei"/>
                        <a:ea typeface="Microsoft JhengHei"/>
                        <a:cs typeface="Microsoft JhengHei"/>
                        <a:sym typeface="Microsoft JhengHei"/>
                      </a:endParaRPr>
                    </a:p>
                  </a:txBody>
                  <a:tcPr marL="68600" marR="68600" marT="34300"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203200" marR="0" lvl="0" indent="-203200" algn="l" rtl="0">
                        <a:lnSpc>
                          <a:spcPct val="145833"/>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志願部分畫線/</a:t>
                      </a:r>
                      <a:r>
                        <a:rPr lang="zh-TW" sz="1800" u="none" strike="noStrike" cap="none">
                          <a:solidFill>
                            <a:srgbClr val="FF0000"/>
                          </a:solidFill>
                          <a:latin typeface="Microsoft JhengHei"/>
                          <a:ea typeface="Microsoft JhengHei"/>
                          <a:cs typeface="Microsoft JhengHei"/>
                          <a:sym typeface="Microsoft JhengHei"/>
                        </a:rPr>
                        <a:t>塗改</a:t>
                      </a:r>
                      <a:endParaRPr sz="1800" u="none" strike="noStrike" cap="none">
                        <a:solidFill>
                          <a:srgbClr val="FF0000"/>
                        </a:solidFill>
                        <a:latin typeface="Microsoft JhengHei"/>
                        <a:ea typeface="Microsoft JhengHei"/>
                        <a:cs typeface="Microsoft JhengHei"/>
                        <a:sym typeface="Microsoft JhengHei"/>
                      </a:endParaRPr>
                    </a:p>
                    <a:p>
                      <a:pPr marL="203200" marR="0" lvl="0" indent="-203200" algn="l" rtl="0">
                        <a:lnSpc>
                          <a:spcPct val="145833"/>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志願部分箭頭註記調整</a:t>
                      </a:r>
                      <a:endParaRPr sz="1800" u="none" strike="noStrike" cap="none">
                        <a:solidFill>
                          <a:srgbClr val="000000"/>
                        </a:solidFill>
                        <a:latin typeface="Microsoft JhengHei"/>
                        <a:ea typeface="Microsoft JhengHei"/>
                        <a:cs typeface="Microsoft JhengHei"/>
                        <a:sym typeface="Microsoft JhengHei"/>
                      </a:endParaRPr>
                    </a:p>
                    <a:p>
                      <a:pPr marL="203200" marR="0" lvl="0" indent="-203200" algn="l" rtl="0">
                        <a:lnSpc>
                          <a:spcPct val="145833"/>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志願部分標記任何形式符號</a:t>
                      </a:r>
                      <a:endParaRPr sz="1800" u="none" strike="noStrike" cap="none">
                        <a:solidFill>
                          <a:srgbClr val="FF0000"/>
                        </a:solidFill>
                        <a:latin typeface="Microsoft JhengHei"/>
                        <a:ea typeface="Microsoft JhengHei"/>
                        <a:cs typeface="Microsoft JhengHei"/>
                        <a:sym typeface="Microsoft JhengHei"/>
                      </a:endParaRPr>
                    </a:p>
                  </a:txBody>
                  <a:tcPr marL="91425" marR="91425" marT="34300"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70550">
                <a:tc>
                  <a:txBody>
                    <a:bodyPr/>
                    <a:lstStyle/>
                    <a:p>
                      <a:pPr marL="0" marR="0" lvl="0" indent="0" algn="l" rtl="0">
                        <a:lnSpc>
                          <a:spcPct val="145833"/>
                        </a:lnSpc>
                        <a:spcBef>
                          <a:spcPts val="0"/>
                        </a:spcBef>
                        <a:spcAft>
                          <a:spcPts val="0"/>
                        </a:spcAft>
                        <a:buClr>
                          <a:srgbClr val="0070C0"/>
                        </a:buClr>
                        <a:buSzPts val="1800"/>
                        <a:buFont typeface="DFKai-SB"/>
                        <a:buNone/>
                      </a:pPr>
                      <a:r>
                        <a:rPr lang="zh-TW" sz="1800" b="1" i="0" u="none" strike="noStrike" cap="none">
                          <a:solidFill>
                            <a:srgbClr val="ED7D31"/>
                          </a:solidFill>
                          <a:latin typeface="Microsoft JhengHei"/>
                          <a:ea typeface="Microsoft JhengHei"/>
                          <a:cs typeface="Microsoft JhengHei"/>
                          <a:sym typeface="Microsoft JhengHei"/>
                        </a:rPr>
                        <a:t>四、積分瑕疵類型</a:t>
                      </a:r>
                      <a:endParaRPr sz="1100" b="1">
                        <a:solidFill>
                          <a:srgbClr val="ED7D31"/>
                        </a:solidFill>
                        <a:latin typeface="Microsoft JhengHei"/>
                        <a:ea typeface="Microsoft JhengHei"/>
                        <a:cs typeface="Microsoft JhengHei"/>
                        <a:sym typeface="Microsoft JhengHei"/>
                      </a:endParaRPr>
                    </a:p>
                  </a:txBody>
                  <a:tcPr marL="68600" marR="68600" marT="34300"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203200" marR="0" lvl="0" indent="-203200" algn="l" rtl="0">
                        <a:lnSpc>
                          <a:spcPct val="145833"/>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積分</a:t>
                      </a:r>
                      <a:r>
                        <a:rPr lang="zh-TW" sz="1800" u="none" strike="noStrike" cap="none">
                          <a:solidFill>
                            <a:srgbClr val="FF0000"/>
                          </a:solidFill>
                          <a:latin typeface="Microsoft JhengHei"/>
                          <a:ea typeface="Microsoft JhengHei"/>
                          <a:cs typeface="Microsoft JhengHei"/>
                          <a:sym typeface="Microsoft JhengHei"/>
                        </a:rPr>
                        <a:t>塗改</a:t>
                      </a:r>
                      <a:endParaRPr sz="1800" u="none" strike="noStrike" cap="none">
                        <a:solidFill>
                          <a:srgbClr val="FF0000"/>
                        </a:solidFill>
                        <a:latin typeface="Microsoft JhengHei"/>
                        <a:ea typeface="Microsoft JhengHei"/>
                        <a:cs typeface="Microsoft JhengHei"/>
                        <a:sym typeface="Microsoft JhengHei"/>
                      </a:endParaRPr>
                    </a:p>
                    <a:p>
                      <a:pPr marL="203200" marR="0" lvl="0" indent="-203200" algn="l" rtl="0">
                        <a:lnSpc>
                          <a:spcPct val="145833"/>
                        </a:lnSpc>
                        <a:spcBef>
                          <a:spcPts val="0"/>
                        </a:spcBef>
                        <a:spcAft>
                          <a:spcPts val="0"/>
                        </a:spcAft>
                        <a:buClr>
                          <a:srgbClr val="000000"/>
                        </a:buClr>
                        <a:buSzPts val="1800"/>
                        <a:buFont typeface="Microsoft JhengHei"/>
                        <a:buAutoNum type="arabicPeriod"/>
                      </a:pPr>
                      <a:r>
                        <a:rPr lang="zh-TW" sz="1800" u="none" strike="noStrike" cap="none">
                          <a:solidFill>
                            <a:srgbClr val="000000"/>
                          </a:solidFill>
                          <a:latin typeface="Microsoft JhengHei"/>
                          <a:ea typeface="Microsoft JhengHei"/>
                          <a:cs typeface="Microsoft JhengHei"/>
                          <a:sym typeface="Microsoft JhengHei"/>
                        </a:rPr>
                        <a:t>積分標記標註任何形式符號</a:t>
                      </a:r>
                      <a:endParaRPr sz="1800" u="none" strike="noStrike" cap="none">
                        <a:solidFill>
                          <a:srgbClr val="FF0000"/>
                        </a:solidFill>
                        <a:latin typeface="Microsoft JhengHei"/>
                        <a:ea typeface="Microsoft JhengHei"/>
                        <a:cs typeface="Microsoft JhengHei"/>
                        <a:sym typeface="Microsoft JhengHei"/>
                      </a:endParaRPr>
                    </a:p>
                  </a:txBody>
                  <a:tcPr marL="91425" marR="91425" marT="34300"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00100">
                <a:tc>
                  <a:txBody>
                    <a:bodyPr/>
                    <a:lstStyle/>
                    <a:p>
                      <a:pPr marL="0" marR="0" lvl="0" indent="0" algn="l" rtl="0">
                        <a:lnSpc>
                          <a:spcPct val="145833"/>
                        </a:lnSpc>
                        <a:spcBef>
                          <a:spcPts val="0"/>
                        </a:spcBef>
                        <a:spcAft>
                          <a:spcPts val="0"/>
                        </a:spcAft>
                        <a:buClr>
                          <a:srgbClr val="0070C0"/>
                        </a:buClr>
                        <a:buSzPts val="1800"/>
                        <a:buFont typeface="DFKai-SB"/>
                        <a:buNone/>
                      </a:pPr>
                      <a:r>
                        <a:rPr lang="zh-TW" sz="1800" b="1" i="0" u="none" strike="noStrike" cap="none">
                          <a:solidFill>
                            <a:srgbClr val="ED7D31"/>
                          </a:solidFill>
                          <a:latin typeface="Microsoft JhengHei"/>
                          <a:ea typeface="Microsoft JhengHei"/>
                          <a:cs typeface="Microsoft JhengHei"/>
                          <a:sym typeface="Microsoft JhengHei"/>
                        </a:rPr>
                        <a:t>五、基本資料塗改</a:t>
                      </a:r>
                      <a:endParaRPr sz="1100" b="1">
                        <a:solidFill>
                          <a:srgbClr val="ED7D31"/>
                        </a:solidFill>
                        <a:latin typeface="Microsoft JhengHei"/>
                        <a:ea typeface="Microsoft JhengHei"/>
                        <a:cs typeface="Microsoft JhengHei"/>
                        <a:sym typeface="Microsoft JhengHei"/>
                      </a:endParaRPr>
                    </a:p>
                  </a:txBody>
                  <a:tcPr marL="68600" marR="68600" marT="34300"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45833"/>
                        </a:lnSpc>
                        <a:spcBef>
                          <a:spcPts val="0"/>
                        </a:spcBef>
                        <a:spcAft>
                          <a:spcPts val="0"/>
                        </a:spcAft>
                        <a:buClr>
                          <a:srgbClr val="000000"/>
                        </a:buClr>
                        <a:buSzPts val="1800"/>
                        <a:buFont typeface="DFKai-SB"/>
                        <a:buNone/>
                      </a:pPr>
                      <a:r>
                        <a:rPr lang="zh-TW" sz="1800" i="0" u="none" strike="noStrike" cap="none">
                          <a:solidFill>
                            <a:srgbClr val="000000"/>
                          </a:solidFill>
                          <a:latin typeface="Microsoft JhengHei"/>
                          <a:ea typeface="Microsoft JhengHei"/>
                          <a:cs typeface="Microsoft JhengHei"/>
                          <a:sym typeface="Microsoft JhengHei"/>
                        </a:rPr>
                        <a:t>姓名/性別/學號 /電話/住址塗改</a:t>
                      </a:r>
                      <a:endParaRPr sz="1800" i="0" u="none" strike="noStrike" cap="none">
                        <a:solidFill>
                          <a:srgbClr val="000000"/>
                        </a:solidFill>
                        <a:latin typeface="Microsoft JhengHei"/>
                        <a:ea typeface="Microsoft JhengHei"/>
                        <a:cs typeface="Microsoft JhengHei"/>
                        <a:sym typeface="Microsoft JhengHei"/>
                      </a:endParaRPr>
                    </a:p>
                  </a:txBody>
                  <a:tcPr marL="91425" marR="91425" marT="34300"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03875">
                <a:tc>
                  <a:txBody>
                    <a:bodyPr/>
                    <a:lstStyle/>
                    <a:p>
                      <a:pPr marL="0" marR="0" lvl="0" indent="0" algn="l" rtl="0">
                        <a:lnSpc>
                          <a:spcPct val="145833"/>
                        </a:lnSpc>
                        <a:spcBef>
                          <a:spcPts val="0"/>
                        </a:spcBef>
                        <a:spcAft>
                          <a:spcPts val="0"/>
                        </a:spcAft>
                        <a:buNone/>
                      </a:pPr>
                      <a:r>
                        <a:rPr lang="zh-TW" sz="1800" b="1" u="none" strike="noStrike" cap="none">
                          <a:solidFill>
                            <a:srgbClr val="ED7D31"/>
                          </a:solidFill>
                          <a:latin typeface="Microsoft JhengHei"/>
                          <a:ea typeface="Microsoft JhengHei"/>
                          <a:cs typeface="Microsoft JhengHei"/>
                          <a:sym typeface="Microsoft JhengHei"/>
                        </a:rPr>
                        <a:t>六、附件不全類型</a:t>
                      </a:r>
                      <a:endParaRPr sz="1100" b="1">
                        <a:solidFill>
                          <a:srgbClr val="ED7D31"/>
                        </a:solidFill>
                        <a:latin typeface="Microsoft JhengHei"/>
                        <a:ea typeface="Microsoft JhengHei"/>
                        <a:cs typeface="Microsoft JhengHei"/>
                        <a:sym typeface="Microsoft JhengHei"/>
                      </a:endParaRPr>
                    </a:p>
                  </a:txBody>
                  <a:tcPr marL="68600" marR="68600" marT="34300"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45833"/>
                        </a:lnSpc>
                        <a:spcBef>
                          <a:spcPts val="0"/>
                        </a:spcBef>
                        <a:spcAft>
                          <a:spcPts val="0"/>
                        </a:spcAft>
                        <a:buClr>
                          <a:srgbClr val="000000"/>
                        </a:buClr>
                        <a:buSzPts val="1800"/>
                        <a:buFont typeface="DFKai-SB"/>
                        <a:buNone/>
                      </a:pPr>
                      <a:r>
                        <a:rPr lang="zh-TW" sz="1800" i="0" u="none" strike="noStrike" cap="none">
                          <a:solidFill>
                            <a:srgbClr val="000000"/>
                          </a:solidFill>
                          <a:latin typeface="Microsoft JhengHei"/>
                          <a:ea typeface="Microsoft JhengHei"/>
                          <a:cs typeface="Microsoft JhengHei"/>
                          <a:sym typeface="Microsoft JhengHei"/>
                        </a:rPr>
                        <a:t>證明文件</a:t>
                      </a:r>
                      <a:r>
                        <a:rPr lang="zh-TW" sz="1800" i="0" u="none" strike="noStrike" cap="none">
                          <a:solidFill>
                            <a:srgbClr val="FF0000"/>
                          </a:solidFill>
                          <a:latin typeface="Microsoft JhengHei"/>
                          <a:ea typeface="Microsoft JhengHei"/>
                          <a:cs typeface="Microsoft JhengHei"/>
                          <a:sym typeface="Microsoft JhengHei"/>
                        </a:rPr>
                        <a:t>有效期限已過</a:t>
                      </a:r>
                      <a:endParaRPr sz="1100">
                        <a:latin typeface="Microsoft JhengHei"/>
                        <a:ea typeface="Microsoft JhengHei"/>
                        <a:cs typeface="Microsoft JhengHei"/>
                        <a:sym typeface="Microsoft JhengHei"/>
                      </a:endParaRPr>
                    </a:p>
                  </a:txBody>
                  <a:tcPr marL="91425" marR="91425" marT="34300"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34675">
                <a:tc>
                  <a:txBody>
                    <a:bodyPr/>
                    <a:lstStyle/>
                    <a:p>
                      <a:pPr marL="0" marR="0" lvl="0" indent="0" algn="l" rtl="0">
                        <a:lnSpc>
                          <a:spcPct val="145833"/>
                        </a:lnSpc>
                        <a:spcBef>
                          <a:spcPts val="0"/>
                        </a:spcBef>
                        <a:spcAft>
                          <a:spcPts val="0"/>
                        </a:spcAft>
                        <a:buNone/>
                      </a:pPr>
                      <a:r>
                        <a:rPr lang="zh-TW" sz="1800" b="1" u="none" strike="noStrike" cap="none">
                          <a:solidFill>
                            <a:srgbClr val="ED7D31"/>
                          </a:solidFill>
                          <a:latin typeface="Microsoft JhengHei"/>
                          <a:ea typeface="Microsoft JhengHei"/>
                          <a:cs typeface="Microsoft JhengHei"/>
                          <a:sym typeface="Microsoft JhengHei"/>
                        </a:rPr>
                        <a:t>七、報名表塗改</a:t>
                      </a:r>
                      <a:endParaRPr sz="1100" b="1">
                        <a:solidFill>
                          <a:srgbClr val="ED7D31"/>
                        </a:solidFill>
                        <a:latin typeface="Microsoft JhengHei"/>
                        <a:ea typeface="Microsoft JhengHei"/>
                        <a:cs typeface="Microsoft JhengHei"/>
                        <a:sym typeface="Microsoft JhengHei"/>
                      </a:endParaRPr>
                    </a:p>
                  </a:txBody>
                  <a:tcPr marL="68600" marR="68600" marT="34300"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45833"/>
                        </a:lnSpc>
                        <a:spcBef>
                          <a:spcPts val="0"/>
                        </a:spcBef>
                        <a:spcAft>
                          <a:spcPts val="0"/>
                        </a:spcAft>
                        <a:buClr>
                          <a:schemeClr val="dk1"/>
                        </a:buClr>
                        <a:buSzPts val="1800"/>
                        <a:buFont typeface="DFKai-SB"/>
                        <a:buNone/>
                      </a:pPr>
                      <a:r>
                        <a:rPr lang="zh-TW" sz="1800" u="none" strike="noStrike" cap="none">
                          <a:latin typeface="Microsoft JhengHei"/>
                          <a:ea typeface="Microsoft JhengHei"/>
                          <a:cs typeface="Microsoft JhengHei"/>
                          <a:sym typeface="Microsoft JhengHei"/>
                        </a:rPr>
                        <a:t>報名表除簽名處，其他資料均</a:t>
                      </a:r>
                      <a:r>
                        <a:rPr lang="zh-TW" sz="1800" u="none" strike="noStrike" cap="none">
                          <a:solidFill>
                            <a:srgbClr val="000000"/>
                          </a:solidFill>
                          <a:latin typeface="Microsoft JhengHei"/>
                          <a:ea typeface="Microsoft JhengHei"/>
                          <a:cs typeface="Microsoft JhengHei"/>
                          <a:sym typeface="Microsoft JhengHei"/>
                        </a:rPr>
                        <a:t>不可塗改或劃記</a:t>
                      </a:r>
                      <a:endParaRPr sz="1100">
                        <a:latin typeface="Microsoft JhengHei"/>
                        <a:ea typeface="Microsoft JhengHei"/>
                        <a:cs typeface="Microsoft JhengHei"/>
                        <a:sym typeface="Microsoft JhengHei"/>
                      </a:endParaRPr>
                    </a:p>
                  </a:txBody>
                  <a:tcPr marL="91425" marR="91425" marT="34300"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464" name="Google Shape;464;p56"/>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32</a:t>
            </a:fld>
            <a:endParaRPr/>
          </a:p>
        </p:txBody>
      </p:sp>
      <p:pic>
        <p:nvPicPr>
          <p:cNvPr id="465" name="Google Shape;465;p56"/>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466" name="Google Shape;466;p56"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467" name="Google Shape;467;p56"/>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退件樣態說明</a:t>
            </a:r>
            <a:endParaRPr sz="3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7"/>
          <p:cNvSpPr txBox="1"/>
          <p:nvPr/>
        </p:nvSpPr>
        <p:spPr>
          <a:xfrm>
            <a:off x="325425" y="1000100"/>
            <a:ext cx="2357100" cy="3347700"/>
          </a:xfrm>
          <a:prstGeom prst="rect">
            <a:avLst/>
          </a:prstGeom>
          <a:noFill/>
          <a:ln w="28575" cap="flat" cmpd="sng">
            <a:solidFill>
              <a:srgbClr val="C00000"/>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300"/>
              <a:buFont typeface="DFKai-SB"/>
              <a:buNone/>
            </a:pPr>
            <a:r>
              <a:rPr lang="zh-TW" sz="2300" i="0" u="none" strike="noStrike" cap="none">
                <a:solidFill>
                  <a:srgbClr val="C00000"/>
                </a:solidFill>
                <a:latin typeface="Microsoft JhengHei"/>
                <a:ea typeface="Microsoft JhengHei"/>
                <a:cs typeface="Microsoft JhengHei"/>
                <a:sym typeface="Microsoft JhengHei"/>
              </a:rPr>
              <a:t>各項積分</a:t>
            </a:r>
            <a:r>
              <a:rPr lang="zh-TW" sz="2300">
                <a:latin typeface="Microsoft JhengHei"/>
                <a:ea typeface="Microsoft JhengHei"/>
                <a:cs typeface="Microsoft JhengHei"/>
                <a:sym typeface="Microsoft JhengHei"/>
              </a:rPr>
              <a:t>：</a:t>
            </a:r>
            <a:endParaRPr sz="2300" i="0" u="none" strike="noStrike" cap="none">
              <a:solidFill>
                <a:srgbClr val="0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2300"/>
              <a:buFont typeface="DFKai-SB"/>
              <a:buNone/>
            </a:pPr>
            <a:r>
              <a:rPr lang="zh-TW">
                <a:latin typeface="Microsoft JhengHei"/>
                <a:ea typeface="Microsoft JhengHei"/>
                <a:cs typeface="Microsoft JhengHei"/>
                <a:sym typeface="Microsoft JhengHei"/>
              </a:rPr>
              <a:t> 多元學習表現</a:t>
            </a:r>
            <a:endParaRPr>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2300"/>
              <a:buFont typeface="DFKai-SB"/>
              <a:buNone/>
            </a:pPr>
            <a:r>
              <a:rPr lang="zh-TW">
                <a:latin typeface="Microsoft JhengHei"/>
                <a:ea typeface="Microsoft JhengHei"/>
                <a:cs typeface="Microsoft JhengHei"/>
                <a:sym typeface="Microsoft JhengHei"/>
              </a:rPr>
              <a:t> 均衡發展</a:t>
            </a:r>
            <a:endParaRPr>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2300"/>
              <a:buFont typeface="DFKai-SB"/>
              <a:buNone/>
            </a:pPr>
            <a:r>
              <a:rPr lang="zh-TW">
                <a:latin typeface="Microsoft JhengHei"/>
                <a:ea typeface="Microsoft JhengHei"/>
                <a:cs typeface="Microsoft JhengHei"/>
                <a:sym typeface="Microsoft JhengHei"/>
              </a:rPr>
              <a:t> 教育會考</a:t>
            </a:r>
            <a:endParaRPr>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2300"/>
              <a:buFont typeface="DFKai-SB"/>
              <a:buNone/>
            </a:pPr>
            <a:endParaRPr sz="1600">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2300"/>
              <a:buFont typeface="DFKai-SB"/>
              <a:buNone/>
            </a:pPr>
            <a:r>
              <a:rPr lang="zh-TW" sz="2300" i="0" u="none" strike="noStrike" cap="none">
                <a:solidFill>
                  <a:srgbClr val="C00000"/>
                </a:solidFill>
                <a:latin typeface="Microsoft JhengHei"/>
                <a:ea typeface="Microsoft JhengHei"/>
                <a:cs typeface="Microsoft JhengHei"/>
                <a:sym typeface="Microsoft JhengHei"/>
              </a:rPr>
              <a:t>會考成績</a:t>
            </a:r>
            <a:r>
              <a:rPr lang="zh-TW" sz="2300">
                <a:latin typeface="Microsoft JhengHei"/>
                <a:ea typeface="Microsoft JhengHei"/>
                <a:cs typeface="Microsoft JhengHei"/>
                <a:sym typeface="Microsoft JhengHei"/>
              </a:rPr>
              <a:t>：</a:t>
            </a:r>
            <a:endParaRPr sz="2300">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2300"/>
              <a:buFont typeface="DFKai-SB"/>
              <a:buNone/>
            </a:pPr>
            <a:r>
              <a:rPr lang="zh-TW" b="1">
                <a:solidFill>
                  <a:srgbClr val="FF0000"/>
                </a:solidFill>
                <a:latin typeface="Microsoft JhengHei"/>
                <a:ea typeface="Microsoft JhengHei"/>
                <a:cs typeface="Microsoft JhengHei"/>
                <a:sym typeface="Microsoft JhengHei"/>
              </a:rPr>
              <a:t>12/23-12/24</a:t>
            </a:r>
            <a:r>
              <a:rPr lang="zh-TW">
                <a:latin typeface="Microsoft JhengHei"/>
                <a:ea typeface="Microsoft JhengHei"/>
                <a:cs typeface="Microsoft JhengHei"/>
                <a:sym typeface="Microsoft JhengHei"/>
              </a:rPr>
              <a:t>模考成績匯入</a:t>
            </a:r>
            <a:endParaRPr>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2300"/>
              <a:buFont typeface="Arial"/>
              <a:buNone/>
            </a:pPr>
            <a:endParaRPr sz="1600" i="0" u="none" strike="noStrike" cap="none">
              <a:solidFill>
                <a:srgbClr val="0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2300"/>
              <a:buFont typeface="DFKai-SB"/>
              <a:buNone/>
            </a:pPr>
            <a:r>
              <a:rPr lang="zh-TW" sz="2300" i="0" u="none" strike="noStrike" cap="none">
                <a:solidFill>
                  <a:srgbClr val="C00000"/>
                </a:solidFill>
                <a:latin typeface="Microsoft JhengHei"/>
                <a:ea typeface="Microsoft JhengHei"/>
                <a:cs typeface="Microsoft JhengHei"/>
                <a:sym typeface="Microsoft JhengHei"/>
              </a:rPr>
              <a:t>志願</a:t>
            </a:r>
            <a:r>
              <a:rPr lang="zh-TW" sz="2300">
                <a:solidFill>
                  <a:srgbClr val="C00000"/>
                </a:solidFill>
                <a:latin typeface="Microsoft JhengHei"/>
                <a:ea typeface="Microsoft JhengHei"/>
                <a:cs typeface="Microsoft JhengHei"/>
                <a:sym typeface="Microsoft JhengHei"/>
              </a:rPr>
              <a:t>選填</a:t>
            </a:r>
            <a:r>
              <a:rPr lang="zh-TW" sz="2300">
                <a:latin typeface="Microsoft JhengHei"/>
                <a:ea typeface="Microsoft JhengHei"/>
                <a:cs typeface="Microsoft JhengHei"/>
                <a:sym typeface="Microsoft JhengHei"/>
              </a:rPr>
              <a:t>：</a:t>
            </a:r>
            <a:endParaRPr sz="2300" i="0" u="none" strike="noStrike" cap="none">
              <a:solidFill>
                <a:srgbClr val="0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2300"/>
              <a:buFont typeface="DFKai-SB"/>
              <a:buNone/>
            </a:pPr>
            <a:r>
              <a:rPr lang="zh-TW">
                <a:solidFill>
                  <a:schemeClr val="dk1"/>
                </a:solidFill>
                <a:latin typeface="Microsoft JhengHei"/>
                <a:ea typeface="Microsoft JhengHei"/>
                <a:cs typeface="Microsoft JhengHei"/>
                <a:sym typeface="Microsoft JhengHei"/>
              </a:rPr>
              <a:t>至多選填25個志願序位</a:t>
            </a:r>
            <a:endParaRPr>
              <a:solidFill>
                <a:schemeClr val="dk1"/>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2300"/>
              <a:buFont typeface="DFKai-SB"/>
              <a:buNone/>
            </a:pPr>
            <a:r>
              <a:rPr lang="zh-TW">
                <a:solidFill>
                  <a:schemeClr val="dk1"/>
                </a:solidFill>
                <a:latin typeface="Microsoft JhengHei"/>
                <a:ea typeface="Microsoft JhengHei"/>
                <a:cs typeface="Microsoft JhengHei"/>
                <a:sym typeface="Microsoft JhengHei"/>
              </a:rPr>
              <a:t>高中一校為一志願序位</a:t>
            </a:r>
            <a:endParaRPr>
              <a:solidFill>
                <a:schemeClr val="dk1"/>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2300"/>
              <a:buFont typeface="DFKai-SB"/>
              <a:buNone/>
            </a:pPr>
            <a:r>
              <a:rPr lang="zh-TW">
                <a:solidFill>
                  <a:schemeClr val="dk1"/>
                </a:solidFill>
                <a:latin typeface="Microsoft JhengHei"/>
                <a:ea typeface="Microsoft JhengHei"/>
                <a:cs typeface="Microsoft JhengHei"/>
                <a:sym typeface="Microsoft JhengHei"/>
              </a:rPr>
              <a:t>專業群科連續選填同校同職群為同一志願序位</a:t>
            </a:r>
            <a:endParaRPr sz="2400">
              <a:latin typeface="Microsoft JhengHei"/>
              <a:ea typeface="Microsoft JhengHei"/>
              <a:cs typeface="Microsoft JhengHei"/>
              <a:sym typeface="Microsoft JhengHei"/>
            </a:endParaRPr>
          </a:p>
        </p:txBody>
      </p:sp>
      <p:pic>
        <p:nvPicPr>
          <p:cNvPr id="474" name="Google Shape;474;p57"/>
          <p:cNvPicPr preferRelativeResize="0"/>
          <p:nvPr/>
        </p:nvPicPr>
        <p:blipFill rotWithShape="1">
          <a:blip r:embed="rId3">
            <a:alphaModFix/>
          </a:blip>
          <a:srcRect t="27329" b="24213"/>
          <a:stretch/>
        </p:blipFill>
        <p:spPr>
          <a:xfrm>
            <a:off x="2806500" y="1000100"/>
            <a:ext cx="5745425" cy="4065975"/>
          </a:xfrm>
          <a:prstGeom prst="rect">
            <a:avLst/>
          </a:prstGeom>
          <a:noFill/>
          <a:ln>
            <a:noFill/>
          </a:ln>
        </p:spPr>
      </p:pic>
      <p:sp>
        <p:nvSpPr>
          <p:cNvPr id="475" name="Google Shape;475;p57"/>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33</a:t>
            </a:fld>
            <a:endParaRPr/>
          </a:p>
        </p:txBody>
      </p:sp>
      <p:sp>
        <p:nvSpPr>
          <p:cNvPr id="476" name="Google Shape;476;p57"/>
          <p:cNvSpPr txBox="1"/>
          <p:nvPr/>
        </p:nvSpPr>
        <p:spPr>
          <a:xfrm>
            <a:off x="2119352" y="289300"/>
            <a:ext cx="4905300" cy="438600"/>
          </a:xfrm>
          <a:prstGeom prst="rect">
            <a:avLst/>
          </a:prstGeom>
          <a:noFill/>
          <a:ln>
            <a:noFill/>
          </a:ln>
        </p:spPr>
        <p:txBody>
          <a:bodyPr spcFirstLastPara="1" wrap="square" lIns="68575" tIns="34275" rIns="68575" bIns="34275" anchor="t" anchorCtr="1">
            <a:spAutoFit/>
          </a:bodyPr>
          <a:lstStyle/>
          <a:p>
            <a:pPr marL="0" marR="0" lvl="0" indent="0" algn="ctr" rtl="0">
              <a:lnSpc>
                <a:spcPct val="80000"/>
              </a:lnSpc>
              <a:spcBef>
                <a:spcPts val="0"/>
              </a:spcBef>
              <a:spcAft>
                <a:spcPts val="0"/>
              </a:spcAft>
              <a:buClr>
                <a:srgbClr val="404040"/>
              </a:buClr>
              <a:buSzPts val="3300"/>
              <a:buFont typeface="Arial"/>
              <a:buNone/>
            </a:pPr>
            <a:r>
              <a:rPr lang="zh-TW" sz="3000" b="1">
                <a:solidFill>
                  <a:srgbClr val="C00000"/>
                </a:solidFill>
                <a:latin typeface="Microsoft JhengHei"/>
                <a:ea typeface="Microsoft JhengHei"/>
                <a:cs typeface="Microsoft JhengHei"/>
                <a:sym typeface="Microsoft JhengHei"/>
              </a:rPr>
              <a:t>積分欄位示範</a:t>
            </a:r>
            <a:r>
              <a:rPr lang="zh-TW" sz="3000" b="1" i="0" u="none" strike="noStrike" cap="none">
                <a:solidFill>
                  <a:srgbClr val="C00000"/>
                </a:solidFill>
                <a:latin typeface="Microsoft JhengHei"/>
                <a:ea typeface="Microsoft JhengHei"/>
                <a:cs typeface="Microsoft JhengHei"/>
                <a:sym typeface="Microsoft JhengHei"/>
              </a:rPr>
              <a:t>(A04</a:t>
            </a:r>
            <a:r>
              <a:rPr lang="zh-TW" sz="3000" b="1">
                <a:solidFill>
                  <a:srgbClr val="C00000"/>
                </a:solidFill>
                <a:latin typeface="Microsoft JhengHei"/>
                <a:ea typeface="Microsoft JhengHei"/>
                <a:cs typeface="Microsoft JhengHei"/>
                <a:sym typeface="Microsoft JhengHei"/>
              </a:rPr>
              <a:t>報名表</a:t>
            </a:r>
            <a:r>
              <a:rPr lang="zh-TW" sz="3000" b="1" i="0" u="none" strike="noStrike" cap="none">
                <a:solidFill>
                  <a:srgbClr val="C00000"/>
                </a:solidFill>
                <a:latin typeface="Microsoft JhengHei"/>
                <a:ea typeface="Microsoft JhengHei"/>
                <a:cs typeface="Microsoft JhengHei"/>
                <a:sym typeface="Microsoft JhengHei"/>
              </a:rPr>
              <a:t>)</a:t>
            </a:r>
            <a:endParaRPr sz="3000" b="1">
              <a:solidFill>
                <a:srgbClr val="C00000"/>
              </a:solidFill>
              <a:latin typeface="Microsoft JhengHei"/>
              <a:ea typeface="Microsoft JhengHei"/>
              <a:cs typeface="Microsoft JhengHei"/>
              <a:sym typeface="Microsoft JhengHe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8"/>
          <p:cNvSpPr txBox="1"/>
          <p:nvPr/>
        </p:nvSpPr>
        <p:spPr>
          <a:xfrm>
            <a:off x="571959" y="1124025"/>
            <a:ext cx="3654600" cy="392400"/>
          </a:xfrm>
          <a:prstGeom prst="rect">
            <a:avLst/>
          </a:prstGeom>
          <a:solidFill>
            <a:srgbClr val="C55A11"/>
          </a:solidFill>
          <a:ln>
            <a:noFill/>
          </a:ln>
        </p:spPr>
        <p:txBody>
          <a:bodyPr spcFirstLastPara="1" wrap="square" lIns="68575" tIns="34275" rIns="68575" bIns="34275" anchor="t" anchorCtr="0">
            <a:spAutoFit/>
          </a:bodyPr>
          <a:lstStyle/>
          <a:p>
            <a:pPr marL="0" marR="0" lvl="0" indent="0" algn="l" rtl="0">
              <a:lnSpc>
                <a:spcPct val="135714"/>
              </a:lnSpc>
              <a:spcBef>
                <a:spcPts val="0"/>
              </a:spcBef>
              <a:spcAft>
                <a:spcPts val="0"/>
              </a:spcAft>
              <a:buClr>
                <a:srgbClr val="FFFFFF"/>
              </a:buClr>
              <a:buSzPts val="2100"/>
              <a:buFont typeface="DFKai-SB"/>
              <a:buNone/>
            </a:pPr>
            <a:r>
              <a:rPr lang="zh-TW" sz="2100" b="1">
                <a:solidFill>
                  <a:srgbClr val="FFFFFF"/>
                </a:solidFill>
                <a:latin typeface="Microsoft JhengHei"/>
                <a:ea typeface="Microsoft JhengHei"/>
                <a:cs typeface="Microsoft JhengHei"/>
                <a:sym typeface="Microsoft JhengHei"/>
              </a:rPr>
              <a:t>非</a:t>
            </a:r>
            <a:r>
              <a:rPr lang="zh-TW" sz="2100" b="1" i="0" u="none" strike="noStrike" cap="none">
                <a:solidFill>
                  <a:srgbClr val="FFFFFF"/>
                </a:solidFill>
                <a:latin typeface="Microsoft JhengHei"/>
                <a:ea typeface="Microsoft JhengHei"/>
                <a:cs typeface="Microsoft JhengHei"/>
                <a:sym typeface="Microsoft JhengHei"/>
              </a:rPr>
              <a:t>全名、中文、</a:t>
            </a:r>
            <a:r>
              <a:rPr lang="zh-TW" sz="2100" b="1">
                <a:solidFill>
                  <a:srgbClr val="FFFFFF"/>
                </a:solidFill>
                <a:latin typeface="Microsoft JhengHei"/>
                <a:ea typeface="Microsoft JhengHei"/>
                <a:cs typeface="Microsoft JhengHei"/>
                <a:sym typeface="Microsoft JhengHei"/>
              </a:rPr>
              <a:t>親筆</a:t>
            </a:r>
            <a:endParaRPr sz="2100" b="1" i="0" u="none" strike="noStrike" cap="none">
              <a:solidFill>
                <a:srgbClr val="FFFFFF"/>
              </a:solidFill>
              <a:latin typeface="Microsoft JhengHei"/>
              <a:ea typeface="Microsoft JhengHei"/>
              <a:cs typeface="Microsoft JhengHei"/>
              <a:sym typeface="Microsoft JhengHei"/>
            </a:endParaRPr>
          </a:p>
        </p:txBody>
      </p:sp>
      <p:sp>
        <p:nvSpPr>
          <p:cNvPr id="483" name="Google Shape;483;p58"/>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34</a:t>
            </a:fld>
            <a:endParaRPr/>
          </a:p>
        </p:txBody>
      </p:sp>
      <p:pic>
        <p:nvPicPr>
          <p:cNvPr id="484" name="Google Shape;484;p58"/>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485" name="Google Shape;485;p58"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486" name="Google Shape;486;p58"/>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簽名退件範例</a:t>
            </a:r>
            <a:endParaRPr sz="3400"/>
          </a:p>
        </p:txBody>
      </p:sp>
      <p:pic>
        <p:nvPicPr>
          <p:cNvPr id="487" name="Google Shape;487;p58"/>
          <p:cNvPicPr preferRelativeResize="0"/>
          <p:nvPr/>
        </p:nvPicPr>
        <p:blipFill>
          <a:blip r:embed="rId5">
            <a:alphaModFix/>
          </a:blip>
          <a:stretch>
            <a:fillRect/>
          </a:stretch>
        </p:blipFill>
        <p:spPr>
          <a:xfrm>
            <a:off x="571960" y="1606674"/>
            <a:ext cx="3654725" cy="1097200"/>
          </a:xfrm>
          <a:prstGeom prst="rect">
            <a:avLst/>
          </a:prstGeom>
          <a:noFill/>
          <a:ln>
            <a:noFill/>
          </a:ln>
        </p:spPr>
      </p:pic>
      <p:pic>
        <p:nvPicPr>
          <p:cNvPr id="488" name="Google Shape;488;p58"/>
          <p:cNvPicPr preferRelativeResize="0"/>
          <p:nvPr/>
        </p:nvPicPr>
        <p:blipFill>
          <a:blip r:embed="rId6">
            <a:alphaModFix/>
          </a:blip>
          <a:stretch>
            <a:fillRect/>
          </a:stretch>
        </p:blipFill>
        <p:spPr>
          <a:xfrm>
            <a:off x="571960" y="2803051"/>
            <a:ext cx="3654725" cy="1070251"/>
          </a:xfrm>
          <a:prstGeom prst="rect">
            <a:avLst/>
          </a:prstGeom>
          <a:noFill/>
          <a:ln>
            <a:noFill/>
          </a:ln>
        </p:spPr>
      </p:pic>
      <p:pic>
        <p:nvPicPr>
          <p:cNvPr id="489" name="Google Shape;489;p58"/>
          <p:cNvPicPr preferRelativeResize="0"/>
          <p:nvPr/>
        </p:nvPicPr>
        <p:blipFill>
          <a:blip r:embed="rId7">
            <a:alphaModFix/>
          </a:blip>
          <a:stretch>
            <a:fillRect/>
          </a:stretch>
        </p:blipFill>
        <p:spPr>
          <a:xfrm>
            <a:off x="571960" y="3972477"/>
            <a:ext cx="3654725" cy="1045347"/>
          </a:xfrm>
          <a:prstGeom prst="rect">
            <a:avLst/>
          </a:prstGeom>
          <a:noFill/>
          <a:ln>
            <a:noFill/>
          </a:ln>
        </p:spPr>
      </p:pic>
      <p:pic>
        <p:nvPicPr>
          <p:cNvPr id="490" name="Google Shape;490;p58"/>
          <p:cNvPicPr preferRelativeResize="0"/>
          <p:nvPr/>
        </p:nvPicPr>
        <p:blipFill>
          <a:blip r:embed="rId8">
            <a:alphaModFix/>
          </a:blip>
          <a:stretch>
            <a:fillRect/>
          </a:stretch>
        </p:blipFill>
        <p:spPr>
          <a:xfrm>
            <a:off x="4643235" y="1606675"/>
            <a:ext cx="3654725" cy="1094842"/>
          </a:xfrm>
          <a:prstGeom prst="rect">
            <a:avLst/>
          </a:prstGeom>
          <a:noFill/>
          <a:ln>
            <a:noFill/>
          </a:ln>
        </p:spPr>
      </p:pic>
      <p:sp>
        <p:nvSpPr>
          <p:cNvPr id="491" name="Google Shape;491;p58"/>
          <p:cNvSpPr txBox="1"/>
          <p:nvPr/>
        </p:nvSpPr>
        <p:spPr>
          <a:xfrm>
            <a:off x="4643296" y="1124025"/>
            <a:ext cx="3654600" cy="392400"/>
          </a:xfrm>
          <a:prstGeom prst="rect">
            <a:avLst/>
          </a:prstGeom>
          <a:solidFill>
            <a:srgbClr val="C55A11"/>
          </a:solidFill>
          <a:ln>
            <a:noFill/>
          </a:ln>
        </p:spPr>
        <p:txBody>
          <a:bodyPr spcFirstLastPara="1" wrap="square" lIns="68575" tIns="34275" rIns="68575" bIns="34275" anchor="t" anchorCtr="0">
            <a:spAutoFit/>
          </a:bodyPr>
          <a:lstStyle/>
          <a:p>
            <a:pPr marL="0" marR="0" lvl="0" indent="0" algn="l" rtl="0">
              <a:lnSpc>
                <a:spcPct val="135714"/>
              </a:lnSpc>
              <a:spcBef>
                <a:spcPts val="0"/>
              </a:spcBef>
              <a:spcAft>
                <a:spcPts val="0"/>
              </a:spcAft>
              <a:buClr>
                <a:srgbClr val="FFFFFF"/>
              </a:buClr>
              <a:buSzPts val="2100"/>
              <a:buFont typeface="DFKai-SB"/>
              <a:buNone/>
            </a:pPr>
            <a:r>
              <a:rPr lang="zh-TW" sz="2100" b="1">
                <a:solidFill>
                  <a:srgbClr val="FFFFFF"/>
                </a:solidFill>
                <a:latin typeface="Microsoft JhengHei"/>
                <a:ea typeface="Microsoft JhengHei"/>
                <a:cs typeface="Microsoft JhengHei"/>
                <a:sym typeface="Microsoft JhengHei"/>
              </a:rPr>
              <a:t>字跡潦草不易辨識</a:t>
            </a:r>
            <a:endParaRPr sz="2100" b="1" i="0" u="none" strike="noStrike" cap="none">
              <a:solidFill>
                <a:srgbClr val="FFFFFF"/>
              </a:solidFill>
              <a:latin typeface="Microsoft JhengHei"/>
              <a:ea typeface="Microsoft JhengHei"/>
              <a:cs typeface="Microsoft JhengHei"/>
              <a:sym typeface="Microsoft JhengHei"/>
            </a:endParaRPr>
          </a:p>
        </p:txBody>
      </p:sp>
      <p:pic>
        <p:nvPicPr>
          <p:cNvPr id="492" name="Google Shape;492;p58"/>
          <p:cNvPicPr preferRelativeResize="0"/>
          <p:nvPr/>
        </p:nvPicPr>
        <p:blipFill>
          <a:blip r:embed="rId9">
            <a:alphaModFix/>
          </a:blip>
          <a:stretch>
            <a:fillRect/>
          </a:stretch>
        </p:blipFill>
        <p:spPr>
          <a:xfrm>
            <a:off x="4643235" y="3382275"/>
            <a:ext cx="3654599" cy="999911"/>
          </a:xfrm>
          <a:prstGeom prst="rect">
            <a:avLst/>
          </a:prstGeom>
          <a:noFill/>
          <a:ln>
            <a:noFill/>
          </a:ln>
        </p:spPr>
      </p:pic>
      <p:sp>
        <p:nvSpPr>
          <p:cNvPr id="493" name="Google Shape;493;p58"/>
          <p:cNvSpPr txBox="1"/>
          <p:nvPr/>
        </p:nvSpPr>
        <p:spPr>
          <a:xfrm>
            <a:off x="4643246" y="2892525"/>
            <a:ext cx="3654600" cy="392400"/>
          </a:xfrm>
          <a:prstGeom prst="rect">
            <a:avLst/>
          </a:prstGeom>
          <a:solidFill>
            <a:srgbClr val="C55A11"/>
          </a:solidFill>
          <a:ln>
            <a:noFill/>
          </a:ln>
        </p:spPr>
        <p:txBody>
          <a:bodyPr spcFirstLastPara="1" wrap="square" lIns="68575" tIns="34275" rIns="68575" bIns="34275" anchor="t" anchorCtr="0">
            <a:spAutoFit/>
          </a:bodyPr>
          <a:lstStyle/>
          <a:p>
            <a:pPr marL="0" marR="0" lvl="0" indent="0" algn="l" rtl="0">
              <a:lnSpc>
                <a:spcPct val="135714"/>
              </a:lnSpc>
              <a:spcBef>
                <a:spcPts val="0"/>
              </a:spcBef>
              <a:spcAft>
                <a:spcPts val="0"/>
              </a:spcAft>
              <a:buClr>
                <a:srgbClr val="FFFFFF"/>
              </a:buClr>
              <a:buSzPts val="2100"/>
              <a:buFont typeface="DFKai-SB"/>
              <a:buNone/>
            </a:pPr>
            <a:r>
              <a:rPr lang="zh-TW" sz="2100" b="1">
                <a:solidFill>
                  <a:srgbClr val="FFFFFF"/>
                </a:solidFill>
                <a:latin typeface="Microsoft JhengHei"/>
                <a:ea typeface="Microsoft JhengHei"/>
                <a:cs typeface="Microsoft JhengHei"/>
                <a:sym typeface="Microsoft JhengHei"/>
              </a:rPr>
              <a:t>簽名超出欄位</a:t>
            </a:r>
            <a:endParaRPr sz="2100" b="1" i="0" u="none" strike="noStrike" cap="none">
              <a:solidFill>
                <a:srgbClr val="FFFFFF"/>
              </a:solidFill>
              <a:latin typeface="Microsoft JhengHei"/>
              <a:ea typeface="Microsoft JhengHei"/>
              <a:cs typeface="Microsoft JhengHei"/>
              <a:sym typeface="Microsoft JhengHei"/>
            </a:endParaRPr>
          </a:p>
        </p:txBody>
      </p:sp>
      <p:sp>
        <p:nvSpPr>
          <p:cNvPr id="494" name="Google Shape;494;p58"/>
          <p:cNvSpPr/>
          <p:nvPr/>
        </p:nvSpPr>
        <p:spPr>
          <a:xfrm>
            <a:off x="1585000" y="2128900"/>
            <a:ext cx="629400" cy="572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5" name="Google Shape;495;p58"/>
          <p:cNvSpPr/>
          <p:nvPr/>
        </p:nvSpPr>
        <p:spPr>
          <a:xfrm>
            <a:off x="1585000" y="3284925"/>
            <a:ext cx="629400" cy="572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6" name="Google Shape;496;p58"/>
          <p:cNvSpPr/>
          <p:nvPr/>
        </p:nvSpPr>
        <p:spPr>
          <a:xfrm>
            <a:off x="1585000" y="4438675"/>
            <a:ext cx="629400" cy="572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7" name="Google Shape;497;p58"/>
          <p:cNvSpPr/>
          <p:nvPr/>
        </p:nvSpPr>
        <p:spPr>
          <a:xfrm>
            <a:off x="5687375" y="2163000"/>
            <a:ext cx="1181100" cy="572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8" name="Google Shape;498;p58"/>
          <p:cNvSpPr/>
          <p:nvPr/>
        </p:nvSpPr>
        <p:spPr>
          <a:xfrm>
            <a:off x="7391400" y="3926725"/>
            <a:ext cx="1181100" cy="572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9"/>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35</a:t>
            </a:fld>
            <a:endParaRPr/>
          </a:p>
        </p:txBody>
      </p:sp>
      <p:pic>
        <p:nvPicPr>
          <p:cNvPr id="505" name="Google Shape;505;p59"/>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506" name="Google Shape;506;p59"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507" name="Google Shape;507;p59"/>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簽名退件範例</a:t>
            </a:r>
            <a:endParaRPr sz="3400"/>
          </a:p>
        </p:txBody>
      </p:sp>
      <p:sp>
        <p:nvSpPr>
          <p:cNvPr id="508" name="Google Shape;508;p59"/>
          <p:cNvSpPr txBox="1"/>
          <p:nvPr/>
        </p:nvSpPr>
        <p:spPr>
          <a:xfrm>
            <a:off x="408810" y="1209710"/>
            <a:ext cx="3530400" cy="438600"/>
          </a:xfrm>
          <a:prstGeom prst="rect">
            <a:avLst/>
          </a:prstGeom>
          <a:solidFill>
            <a:srgbClr val="C55A11"/>
          </a:solidFill>
          <a:ln>
            <a:noFill/>
          </a:ln>
        </p:spPr>
        <p:txBody>
          <a:bodyPr spcFirstLastPara="1" wrap="square" lIns="68575" tIns="34275" rIns="68575" bIns="34275" anchor="t" anchorCtr="0">
            <a:spAutoFit/>
          </a:bodyPr>
          <a:lstStyle/>
          <a:p>
            <a:pPr marL="0" marR="0" lvl="0" indent="0" algn="l" rtl="0">
              <a:lnSpc>
                <a:spcPct val="118750"/>
              </a:lnSpc>
              <a:spcBef>
                <a:spcPts val="0"/>
              </a:spcBef>
              <a:spcAft>
                <a:spcPts val="0"/>
              </a:spcAft>
              <a:buNone/>
            </a:pPr>
            <a:r>
              <a:rPr lang="zh-TW" sz="2400" b="1" i="0" u="none" strike="noStrike" cap="none">
                <a:solidFill>
                  <a:srgbClr val="FFFFFF"/>
                </a:solidFill>
                <a:latin typeface="Microsoft JhengHei"/>
                <a:ea typeface="Microsoft JhengHei"/>
                <a:cs typeface="Microsoft JhengHei"/>
                <a:sym typeface="Microsoft JhengHei"/>
              </a:rPr>
              <a:t>報名表塗改未蓋章</a:t>
            </a:r>
            <a:endParaRPr sz="2100" b="1" i="0" u="none" strike="noStrike" cap="none">
              <a:solidFill>
                <a:srgbClr val="FFFFFF"/>
              </a:solidFill>
              <a:latin typeface="Microsoft JhengHei"/>
              <a:ea typeface="Microsoft JhengHei"/>
              <a:cs typeface="Microsoft JhengHei"/>
              <a:sym typeface="Microsoft JhengHei"/>
            </a:endParaRPr>
          </a:p>
        </p:txBody>
      </p:sp>
      <p:pic>
        <p:nvPicPr>
          <p:cNvPr id="509" name="Google Shape;509;p59"/>
          <p:cNvPicPr preferRelativeResize="0"/>
          <p:nvPr/>
        </p:nvPicPr>
        <p:blipFill>
          <a:blip r:embed="rId5">
            <a:alphaModFix/>
          </a:blip>
          <a:stretch>
            <a:fillRect/>
          </a:stretch>
        </p:blipFill>
        <p:spPr>
          <a:xfrm>
            <a:off x="408798" y="1715452"/>
            <a:ext cx="3530400" cy="1063662"/>
          </a:xfrm>
          <a:prstGeom prst="rect">
            <a:avLst/>
          </a:prstGeom>
          <a:noFill/>
          <a:ln>
            <a:noFill/>
          </a:ln>
        </p:spPr>
      </p:pic>
      <p:sp>
        <p:nvSpPr>
          <p:cNvPr id="510" name="Google Shape;510;p59"/>
          <p:cNvSpPr txBox="1"/>
          <p:nvPr/>
        </p:nvSpPr>
        <p:spPr>
          <a:xfrm>
            <a:off x="4301398" y="1209700"/>
            <a:ext cx="4429200" cy="438600"/>
          </a:xfrm>
          <a:prstGeom prst="rect">
            <a:avLst/>
          </a:prstGeom>
          <a:solidFill>
            <a:srgbClr val="C55A11"/>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400"/>
              <a:buFont typeface="DFKai-SB"/>
              <a:buNone/>
            </a:pPr>
            <a:r>
              <a:rPr lang="zh-TW" sz="2400" b="1">
                <a:solidFill>
                  <a:srgbClr val="FFFFFF"/>
                </a:solidFill>
                <a:latin typeface="Microsoft JhengHei"/>
                <a:ea typeface="Microsoft JhengHei"/>
                <a:cs typeface="Microsoft JhengHei"/>
                <a:sym typeface="Microsoft JhengHei"/>
              </a:rPr>
              <a:t>報名表塗改蓋章不完整、模糊</a:t>
            </a:r>
            <a:endParaRPr sz="1100">
              <a:latin typeface="Microsoft JhengHei"/>
              <a:ea typeface="Microsoft JhengHei"/>
              <a:cs typeface="Microsoft JhengHei"/>
              <a:sym typeface="Microsoft JhengHei"/>
            </a:endParaRPr>
          </a:p>
        </p:txBody>
      </p:sp>
      <p:pic>
        <p:nvPicPr>
          <p:cNvPr id="511" name="Google Shape;511;p59"/>
          <p:cNvPicPr preferRelativeResize="0"/>
          <p:nvPr/>
        </p:nvPicPr>
        <p:blipFill>
          <a:blip r:embed="rId6">
            <a:alphaModFix/>
          </a:blip>
          <a:stretch>
            <a:fillRect/>
          </a:stretch>
        </p:blipFill>
        <p:spPr>
          <a:xfrm>
            <a:off x="4301398" y="1761850"/>
            <a:ext cx="4429125" cy="1304925"/>
          </a:xfrm>
          <a:prstGeom prst="rect">
            <a:avLst/>
          </a:prstGeom>
          <a:noFill/>
          <a:ln>
            <a:noFill/>
          </a:ln>
        </p:spPr>
      </p:pic>
      <p:pic>
        <p:nvPicPr>
          <p:cNvPr id="512" name="Google Shape;512;p59"/>
          <p:cNvPicPr preferRelativeResize="0"/>
          <p:nvPr/>
        </p:nvPicPr>
        <p:blipFill>
          <a:blip r:embed="rId7">
            <a:alphaModFix/>
          </a:blip>
          <a:stretch>
            <a:fillRect/>
          </a:stretch>
        </p:blipFill>
        <p:spPr>
          <a:xfrm>
            <a:off x="4270357" y="3718955"/>
            <a:ext cx="4429125" cy="1314450"/>
          </a:xfrm>
          <a:prstGeom prst="rect">
            <a:avLst/>
          </a:prstGeom>
          <a:noFill/>
          <a:ln>
            <a:noFill/>
          </a:ln>
        </p:spPr>
      </p:pic>
      <p:sp>
        <p:nvSpPr>
          <p:cNvPr id="513" name="Google Shape;513;p59"/>
          <p:cNvSpPr txBox="1"/>
          <p:nvPr/>
        </p:nvSpPr>
        <p:spPr>
          <a:xfrm>
            <a:off x="4251798" y="3177450"/>
            <a:ext cx="4429200" cy="438600"/>
          </a:xfrm>
          <a:prstGeom prst="rect">
            <a:avLst/>
          </a:prstGeom>
          <a:solidFill>
            <a:srgbClr val="C55A11"/>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400"/>
              <a:buFont typeface="DFKai-SB"/>
              <a:buNone/>
            </a:pPr>
            <a:r>
              <a:rPr lang="zh-TW" sz="2400" b="1">
                <a:solidFill>
                  <a:srgbClr val="FFFFFF"/>
                </a:solidFill>
                <a:latin typeface="Microsoft JhengHei"/>
                <a:ea typeface="Microsoft JhengHei"/>
                <a:cs typeface="Microsoft JhengHei"/>
                <a:sym typeface="Microsoft JhengHei"/>
              </a:rPr>
              <a:t>報名表塗改蓋章非本人所有</a:t>
            </a:r>
            <a:endParaRPr sz="1100">
              <a:latin typeface="Microsoft JhengHei"/>
              <a:ea typeface="Microsoft JhengHei"/>
              <a:cs typeface="Microsoft JhengHei"/>
              <a:sym typeface="Microsoft JhengHei"/>
            </a:endParaRPr>
          </a:p>
        </p:txBody>
      </p:sp>
      <p:sp>
        <p:nvSpPr>
          <p:cNvPr id="514" name="Google Shape;514;p59"/>
          <p:cNvSpPr/>
          <p:nvPr/>
        </p:nvSpPr>
        <p:spPr>
          <a:xfrm>
            <a:off x="1859300" y="2206425"/>
            <a:ext cx="629400" cy="572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5" name="Google Shape;515;p59"/>
          <p:cNvSpPr/>
          <p:nvPr/>
        </p:nvSpPr>
        <p:spPr>
          <a:xfrm>
            <a:off x="6622075" y="2361825"/>
            <a:ext cx="629400" cy="572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6" name="Google Shape;516;p59"/>
          <p:cNvSpPr/>
          <p:nvPr/>
        </p:nvSpPr>
        <p:spPr>
          <a:xfrm>
            <a:off x="6565075" y="4322150"/>
            <a:ext cx="743400" cy="66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7" name="Google Shape;517;p59"/>
          <p:cNvSpPr txBox="1"/>
          <p:nvPr/>
        </p:nvSpPr>
        <p:spPr>
          <a:xfrm>
            <a:off x="1113625" y="3969075"/>
            <a:ext cx="3045600" cy="8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200" b="1">
                <a:solidFill>
                  <a:srgbClr val="FF0000"/>
                </a:solidFill>
              </a:rPr>
              <a:t>若簽名有修正，印章請蓋在修改處附近，不要蓋在簽名上遮蔽字跡，以利審查人員辨識。印章超出欄位沒關係。</a:t>
            </a:r>
            <a:endParaRPr sz="1200" b="1">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0"/>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36</a:t>
            </a:fld>
            <a:endParaRPr/>
          </a:p>
        </p:txBody>
      </p:sp>
      <p:sp>
        <p:nvSpPr>
          <p:cNvPr id="524" name="Google Shape;524;p60"/>
          <p:cNvSpPr txBox="1"/>
          <p:nvPr/>
        </p:nvSpPr>
        <p:spPr>
          <a:xfrm>
            <a:off x="79938" y="1233000"/>
            <a:ext cx="4429200" cy="808200"/>
          </a:xfrm>
          <a:prstGeom prst="rect">
            <a:avLst/>
          </a:prstGeom>
          <a:solidFill>
            <a:srgbClr val="C55A11"/>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400"/>
              <a:buFont typeface="DFKai-SB"/>
              <a:buNone/>
            </a:pPr>
            <a:r>
              <a:rPr lang="zh-TW" sz="2400" b="1">
                <a:solidFill>
                  <a:srgbClr val="FFFFFF"/>
                </a:solidFill>
                <a:latin typeface="Microsoft JhengHei"/>
                <a:ea typeface="Microsoft JhengHei"/>
                <a:cs typeface="Microsoft JhengHei"/>
                <a:sym typeface="Microsoft JhengHei"/>
              </a:rPr>
              <a:t>一個家長不克簽名，不用簽自己名字寫「代」，只要填切結書</a:t>
            </a:r>
            <a:endParaRPr sz="1100">
              <a:latin typeface="Microsoft JhengHei"/>
              <a:ea typeface="Microsoft JhengHei"/>
              <a:cs typeface="Microsoft JhengHei"/>
              <a:sym typeface="Microsoft JhengHei"/>
            </a:endParaRPr>
          </a:p>
        </p:txBody>
      </p:sp>
      <p:pic>
        <p:nvPicPr>
          <p:cNvPr id="525" name="Google Shape;525;p60"/>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526" name="Google Shape;526;p60"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527" name="Google Shape;527;p60"/>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簽名退件範例</a:t>
            </a:r>
            <a:endParaRPr sz="3400"/>
          </a:p>
        </p:txBody>
      </p:sp>
      <p:pic>
        <p:nvPicPr>
          <p:cNvPr id="528" name="Google Shape;528;p60"/>
          <p:cNvPicPr preferRelativeResize="0"/>
          <p:nvPr/>
        </p:nvPicPr>
        <p:blipFill>
          <a:blip r:embed="rId5">
            <a:alphaModFix/>
          </a:blip>
          <a:stretch>
            <a:fillRect/>
          </a:stretch>
        </p:blipFill>
        <p:spPr>
          <a:xfrm>
            <a:off x="114250" y="2041200"/>
            <a:ext cx="4394900" cy="1353001"/>
          </a:xfrm>
          <a:prstGeom prst="rect">
            <a:avLst/>
          </a:prstGeom>
          <a:noFill/>
          <a:ln>
            <a:noFill/>
          </a:ln>
        </p:spPr>
      </p:pic>
      <p:sp>
        <p:nvSpPr>
          <p:cNvPr id="529" name="Google Shape;529;p60"/>
          <p:cNvSpPr txBox="1"/>
          <p:nvPr/>
        </p:nvSpPr>
        <p:spPr>
          <a:xfrm>
            <a:off x="4629313" y="1233000"/>
            <a:ext cx="4429200" cy="808200"/>
          </a:xfrm>
          <a:prstGeom prst="rect">
            <a:avLst/>
          </a:prstGeom>
          <a:solidFill>
            <a:srgbClr val="C55A11"/>
          </a:solidFill>
          <a:ln w="28575" cap="flat" cmpd="sng">
            <a:solidFill>
              <a:srgbClr val="FF0000"/>
            </a:solidFill>
            <a:prstDash val="solid"/>
            <a:miter lim="8000"/>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400"/>
              <a:buFont typeface="DFKai-SB"/>
              <a:buNone/>
            </a:pPr>
            <a:r>
              <a:rPr lang="zh-TW" sz="2400" b="1">
                <a:solidFill>
                  <a:srgbClr val="FFFFFF"/>
                </a:solidFill>
                <a:latin typeface="Microsoft JhengHei"/>
                <a:ea typeface="Microsoft JhengHei"/>
                <a:cs typeface="Microsoft JhengHei"/>
                <a:sym typeface="Microsoft JhengHei"/>
              </a:rPr>
              <a:t>委託人代家長簽名，</a:t>
            </a:r>
            <a:r>
              <a:rPr lang="zh-TW" sz="2400" b="1">
                <a:solidFill>
                  <a:schemeClr val="lt1"/>
                </a:solidFill>
                <a:latin typeface="Microsoft JhengHei"/>
                <a:ea typeface="Microsoft JhengHei"/>
                <a:cs typeface="Microsoft JhengHei"/>
                <a:sym typeface="Microsoft JhengHei"/>
              </a:rPr>
              <a:t>不用簽自己名字寫「代」，只要填切結書</a:t>
            </a:r>
            <a:endParaRPr sz="1100">
              <a:latin typeface="Microsoft JhengHei"/>
              <a:ea typeface="Microsoft JhengHei"/>
              <a:cs typeface="Microsoft JhengHei"/>
              <a:sym typeface="Microsoft JhengHei"/>
            </a:endParaRPr>
          </a:p>
        </p:txBody>
      </p:sp>
      <p:pic>
        <p:nvPicPr>
          <p:cNvPr id="530" name="Google Shape;530;p60"/>
          <p:cNvPicPr preferRelativeResize="0"/>
          <p:nvPr/>
        </p:nvPicPr>
        <p:blipFill>
          <a:blip r:embed="rId6">
            <a:alphaModFix/>
          </a:blip>
          <a:stretch>
            <a:fillRect/>
          </a:stretch>
        </p:blipFill>
        <p:spPr>
          <a:xfrm>
            <a:off x="4660425" y="2055725"/>
            <a:ext cx="4394900" cy="1325143"/>
          </a:xfrm>
          <a:prstGeom prst="rect">
            <a:avLst/>
          </a:prstGeom>
          <a:noFill/>
          <a:ln>
            <a:noFill/>
          </a:ln>
        </p:spPr>
      </p:pic>
      <p:sp>
        <p:nvSpPr>
          <p:cNvPr id="531" name="Google Shape;531;p60"/>
          <p:cNvSpPr/>
          <p:nvPr/>
        </p:nvSpPr>
        <p:spPr>
          <a:xfrm>
            <a:off x="2750425" y="2696075"/>
            <a:ext cx="1693800" cy="684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2" name="Google Shape;532;p60"/>
          <p:cNvSpPr/>
          <p:nvPr/>
        </p:nvSpPr>
        <p:spPr>
          <a:xfrm>
            <a:off x="6899425" y="2820175"/>
            <a:ext cx="590400" cy="560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33" name="Google Shape;533;p60"/>
          <p:cNvGrpSpPr/>
          <p:nvPr/>
        </p:nvGrpSpPr>
        <p:grpSpPr>
          <a:xfrm>
            <a:off x="7761875" y="1678250"/>
            <a:ext cx="932400" cy="264300"/>
            <a:chOff x="7761875" y="1678250"/>
            <a:chExt cx="932400" cy="264300"/>
          </a:xfrm>
        </p:grpSpPr>
        <p:cxnSp>
          <p:nvCxnSpPr>
            <p:cNvPr id="534" name="Google Shape;534;p60"/>
            <p:cNvCxnSpPr/>
            <p:nvPr/>
          </p:nvCxnSpPr>
          <p:spPr>
            <a:xfrm>
              <a:off x="7761875" y="1678250"/>
              <a:ext cx="932400" cy="264300"/>
            </a:xfrm>
            <a:prstGeom prst="straightConnector1">
              <a:avLst/>
            </a:prstGeom>
            <a:noFill/>
            <a:ln w="28575" cap="flat" cmpd="sng">
              <a:solidFill>
                <a:srgbClr val="FF0000"/>
              </a:solidFill>
              <a:prstDash val="solid"/>
              <a:round/>
              <a:headEnd type="none" w="med" len="med"/>
              <a:tailEnd type="none" w="med" len="med"/>
            </a:ln>
          </p:spPr>
        </p:cxnSp>
        <p:cxnSp>
          <p:nvCxnSpPr>
            <p:cNvPr id="535" name="Google Shape;535;p60"/>
            <p:cNvCxnSpPr/>
            <p:nvPr/>
          </p:nvCxnSpPr>
          <p:spPr>
            <a:xfrm rot="10800000" flipH="1">
              <a:off x="7812425" y="1682150"/>
              <a:ext cx="831300" cy="256500"/>
            </a:xfrm>
            <a:prstGeom prst="straightConnector1">
              <a:avLst/>
            </a:prstGeom>
            <a:noFill/>
            <a:ln w="28575" cap="flat" cmpd="sng">
              <a:solidFill>
                <a:srgbClr val="FF0000"/>
              </a:solidFill>
              <a:prstDash val="solid"/>
              <a:round/>
              <a:headEnd type="none" w="med" len="med"/>
              <a:tailEnd type="none" w="med" len="med"/>
            </a:ln>
          </p:spPr>
        </p:cxnSp>
      </p:grpSp>
      <p:cxnSp>
        <p:nvCxnSpPr>
          <p:cNvPr id="536" name="Google Shape;536;p60"/>
          <p:cNvCxnSpPr/>
          <p:nvPr/>
        </p:nvCxnSpPr>
        <p:spPr>
          <a:xfrm>
            <a:off x="8212500" y="1973500"/>
            <a:ext cx="31200" cy="1755900"/>
          </a:xfrm>
          <a:prstGeom prst="straightConnector1">
            <a:avLst/>
          </a:prstGeom>
          <a:noFill/>
          <a:ln w="28575" cap="flat" cmpd="sng">
            <a:solidFill>
              <a:srgbClr val="FF0000"/>
            </a:solidFill>
            <a:prstDash val="solid"/>
            <a:round/>
            <a:headEnd type="none" w="med" len="med"/>
            <a:tailEnd type="triangle" w="med" len="med"/>
          </a:ln>
        </p:spPr>
      </p:cxnSp>
      <p:sp>
        <p:nvSpPr>
          <p:cNvPr id="537" name="Google Shape;537;p60"/>
          <p:cNvSpPr txBox="1"/>
          <p:nvPr/>
        </p:nvSpPr>
        <p:spPr>
          <a:xfrm>
            <a:off x="6899425" y="3760350"/>
            <a:ext cx="2261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000" b="1">
                <a:solidFill>
                  <a:srgbClr val="FF0000"/>
                </a:solidFill>
              </a:rPr>
              <a:t>更正為「委託書」</a:t>
            </a:r>
            <a:endParaRPr sz="2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6"/>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537"/>
                                        </p:tgtEl>
                                        <p:attrNameLst>
                                          <p:attrName>style.visibility</p:attrName>
                                        </p:attrNameLst>
                                      </p:cBhvr>
                                      <p:to>
                                        <p:strVal val="visible"/>
                                      </p:to>
                                    </p:set>
                                    <p:anim calcmode="lin" valueType="num">
                                      <p:cBhvr additive="base">
                                        <p:cTn id="11" dur="1000"/>
                                        <p:tgtEl>
                                          <p:spTgt spid="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61" descr="一張含有 藝術, 圓形, 設計 的圖片&#10;&#10;AI 產生的內容可能不正確。"/>
          <p:cNvPicPr preferRelativeResize="0"/>
          <p:nvPr/>
        </p:nvPicPr>
        <p:blipFill rotWithShape="1">
          <a:blip r:embed="rId3">
            <a:alphaModFix/>
          </a:blip>
          <a:srcRect/>
          <a:stretch/>
        </p:blipFill>
        <p:spPr>
          <a:xfrm>
            <a:off x="-3914" y="1"/>
            <a:ext cx="9151828" cy="5143500"/>
          </a:xfrm>
          <a:prstGeom prst="rect">
            <a:avLst/>
          </a:prstGeom>
          <a:noFill/>
          <a:ln>
            <a:noFill/>
          </a:ln>
        </p:spPr>
      </p:pic>
      <p:sp>
        <p:nvSpPr>
          <p:cNvPr id="544" name="Google Shape;544;p61"/>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37</a:t>
            </a:fld>
            <a:endParaRPr/>
          </a:p>
        </p:txBody>
      </p:sp>
      <p:sp>
        <p:nvSpPr>
          <p:cNvPr id="545" name="Google Shape;545;p61"/>
          <p:cNvSpPr txBox="1"/>
          <p:nvPr/>
        </p:nvSpPr>
        <p:spPr>
          <a:xfrm>
            <a:off x="4043620" y="1357850"/>
            <a:ext cx="1056600" cy="684900"/>
          </a:xfrm>
          <a:prstGeom prst="rect">
            <a:avLst/>
          </a:prstGeom>
          <a:noFill/>
          <a:ln>
            <a:noFill/>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404040"/>
              </a:buClr>
              <a:buSzPts val="3000"/>
              <a:buFont typeface="Impact"/>
              <a:buNone/>
            </a:pPr>
            <a:r>
              <a:rPr lang="zh-TW" sz="4000" b="0" i="0" u="none" strike="noStrike" cap="none">
                <a:solidFill>
                  <a:srgbClr val="404040"/>
                </a:solidFill>
                <a:latin typeface="Impact"/>
                <a:ea typeface="Impact"/>
                <a:cs typeface="Impact"/>
                <a:sym typeface="Impact"/>
              </a:rPr>
              <a:t>0</a:t>
            </a:r>
            <a:r>
              <a:rPr lang="zh-TW" sz="4000">
                <a:solidFill>
                  <a:srgbClr val="404040"/>
                </a:solidFill>
                <a:latin typeface="Impact"/>
                <a:ea typeface="Impact"/>
                <a:cs typeface="Impact"/>
                <a:sym typeface="Impact"/>
              </a:rPr>
              <a:t>5</a:t>
            </a:r>
            <a:endParaRPr sz="4000" b="0" i="0" u="none" strike="noStrike" cap="none">
              <a:solidFill>
                <a:srgbClr val="404040"/>
              </a:solidFill>
              <a:latin typeface="Impact"/>
              <a:ea typeface="Impact"/>
              <a:cs typeface="Impact"/>
              <a:sym typeface="Impact"/>
            </a:endParaRPr>
          </a:p>
        </p:txBody>
      </p:sp>
      <p:sp>
        <p:nvSpPr>
          <p:cNvPr id="546" name="Google Shape;546;p61"/>
          <p:cNvSpPr txBox="1"/>
          <p:nvPr/>
        </p:nvSpPr>
        <p:spPr>
          <a:xfrm>
            <a:off x="1868913" y="2209125"/>
            <a:ext cx="5406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4000" b="1">
                <a:solidFill>
                  <a:srgbClr val="C00000"/>
                </a:solidFill>
              </a:rPr>
              <a:t>特殊身分證明文件</a:t>
            </a:r>
            <a:endParaRPr sz="4000" b="1">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62"/>
          <p:cNvPicPr preferRelativeResize="0"/>
          <p:nvPr/>
        </p:nvPicPr>
        <p:blipFill>
          <a:blip r:embed="rId3">
            <a:alphaModFix/>
          </a:blip>
          <a:stretch>
            <a:fillRect/>
          </a:stretch>
        </p:blipFill>
        <p:spPr>
          <a:xfrm>
            <a:off x="1495800" y="702976"/>
            <a:ext cx="6152400" cy="3580327"/>
          </a:xfrm>
          <a:prstGeom prst="rect">
            <a:avLst/>
          </a:prstGeom>
          <a:noFill/>
          <a:ln>
            <a:noFill/>
          </a:ln>
        </p:spPr>
      </p:pic>
      <p:sp>
        <p:nvSpPr>
          <p:cNvPr id="553" name="Google Shape;553;p62"/>
          <p:cNvSpPr/>
          <p:nvPr/>
        </p:nvSpPr>
        <p:spPr>
          <a:xfrm>
            <a:off x="1721699" y="3734794"/>
            <a:ext cx="5213100" cy="498000"/>
          </a:xfrm>
          <a:prstGeom prst="rect">
            <a:avLst/>
          </a:prstGeom>
          <a:noFill/>
          <a:ln w="61725" cap="flat" cmpd="sng">
            <a:solidFill>
              <a:srgbClr val="FFCD2F"/>
            </a:solidFill>
            <a:prstDash val="solid"/>
            <a:miter lim="8000"/>
            <a:headEnd type="none" w="sm" len="sm"/>
            <a:tailEnd type="none" w="sm" len="sm"/>
          </a:ln>
        </p:spPr>
        <p:txBody>
          <a:bodyPr spcFirstLastPara="1" wrap="square" lIns="74075" tIns="37025" rIns="74075" bIns="37025" anchor="ctr" anchorCtr="1">
            <a:noAutofit/>
          </a:bodyPr>
          <a:lstStyle/>
          <a:p>
            <a:pPr marL="0" marR="0" lvl="0" indent="0" algn="ctr" rtl="0">
              <a:lnSpc>
                <a:spcPct val="100000"/>
              </a:lnSpc>
              <a:spcBef>
                <a:spcPts val="0"/>
              </a:spcBef>
              <a:spcAft>
                <a:spcPts val="0"/>
              </a:spcAft>
              <a:buClr>
                <a:srgbClr val="000000"/>
              </a:buClr>
              <a:buSzPts val="1512"/>
              <a:buFont typeface="Arial"/>
              <a:buNone/>
            </a:pPr>
            <a:endParaRPr sz="1512" b="0" i="0" u="none" strike="noStrike" cap="none">
              <a:solidFill>
                <a:srgbClr val="FFFFFF"/>
              </a:solidFill>
              <a:latin typeface="Arial"/>
              <a:ea typeface="Arial"/>
              <a:cs typeface="Arial"/>
              <a:sym typeface="Arial"/>
            </a:endParaRPr>
          </a:p>
        </p:txBody>
      </p:sp>
      <p:sp>
        <p:nvSpPr>
          <p:cNvPr id="554" name="Google Shape;554;p62"/>
          <p:cNvSpPr/>
          <p:nvPr/>
        </p:nvSpPr>
        <p:spPr>
          <a:xfrm>
            <a:off x="1621313" y="1546819"/>
            <a:ext cx="5843100" cy="1082400"/>
          </a:xfrm>
          <a:prstGeom prst="rect">
            <a:avLst/>
          </a:prstGeom>
          <a:noFill/>
          <a:ln w="61725" cap="flat" cmpd="sng">
            <a:solidFill>
              <a:srgbClr val="FFC000"/>
            </a:solidFill>
            <a:prstDash val="solid"/>
            <a:miter lim="8000"/>
            <a:headEnd type="none" w="sm" len="sm"/>
            <a:tailEnd type="none" w="sm" len="sm"/>
          </a:ln>
        </p:spPr>
        <p:txBody>
          <a:bodyPr spcFirstLastPara="1" wrap="square" lIns="74075" tIns="37025" rIns="74075" bIns="37025" anchor="ctr" anchorCtr="1">
            <a:noAutofit/>
          </a:bodyPr>
          <a:lstStyle/>
          <a:p>
            <a:pPr marL="0" marR="0" lvl="0" indent="0" algn="ctr" rtl="0">
              <a:lnSpc>
                <a:spcPct val="100000"/>
              </a:lnSpc>
              <a:spcBef>
                <a:spcPts val="0"/>
              </a:spcBef>
              <a:spcAft>
                <a:spcPts val="0"/>
              </a:spcAft>
              <a:buClr>
                <a:srgbClr val="000000"/>
              </a:buClr>
              <a:buSzPts val="1512"/>
              <a:buFont typeface="Arial"/>
              <a:buNone/>
            </a:pPr>
            <a:endParaRPr sz="1512" b="0" i="0" u="none" strike="noStrike" cap="none">
              <a:solidFill>
                <a:srgbClr val="FFFFFF"/>
              </a:solidFill>
              <a:latin typeface="Arial"/>
              <a:ea typeface="Arial"/>
              <a:cs typeface="Arial"/>
              <a:sym typeface="Arial"/>
            </a:endParaRPr>
          </a:p>
        </p:txBody>
      </p:sp>
      <p:sp>
        <p:nvSpPr>
          <p:cNvPr id="555" name="Google Shape;555;p62"/>
          <p:cNvSpPr txBox="1"/>
          <p:nvPr/>
        </p:nvSpPr>
        <p:spPr>
          <a:xfrm>
            <a:off x="347225" y="4297125"/>
            <a:ext cx="8391300" cy="4926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2000">
                <a:solidFill>
                  <a:srgbClr val="C00000"/>
                </a:solidFill>
              </a:rPr>
              <a:t>特殊身分學生證件影本須加蓋：</a:t>
            </a:r>
            <a:r>
              <a:rPr lang="zh-TW" sz="2000">
                <a:solidFill>
                  <a:srgbClr val="C00000"/>
                </a:solidFill>
                <a:highlight>
                  <a:srgbClr val="F4CCCC"/>
                </a:highlight>
              </a:rPr>
              <a:t>與正本相符章</a:t>
            </a:r>
            <a:r>
              <a:rPr lang="zh-TW" sz="2000">
                <a:solidFill>
                  <a:srgbClr val="C00000"/>
                </a:solidFill>
              </a:rPr>
              <a:t>、</a:t>
            </a:r>
            <a:r>
              <a:rPr lang="zh-TW" sz="2000">
                <a:solidFill>
                  <a:srgbClr val="C00000"/>
                </a:solidFill>
                <a:highlight>
                  <a:srgbClr val="F4CCCC"/>
                </a:highlight>
              </a:rPr>
              <a:t>承辦人職章</a:t>
            </a:r>
            <a:r>
              <a:rPr lang="zh-TW" sz="2000">
                <a:solidFill>
                  <a:srgbClr val="C00000"/>
                </a:solidFill>
              </a:rPr>
              <a:t>及</a:t>
            </a:r>
            <a:r>
              <a:rPr lang="zh-TW" sz="2000">
                <a:solidFill>
                  <a:srgbClr val="C00000"/>
                </a:solidFill>
                <a:highlight>
                  <a:srgbClr val="F4CCCC"/>
                </a:highlight>
              </a:rPr>
              <a:t>教務處戳章</a:t>
            </a:r>
            <a:endParaRPr sz="2000">
              <a:solidFill>
                <a:srgbClr val="C00000"/>
              </a:solidFill>
              <a:highlight>
                <a:srgbClr val="F4CCCC"/>
              </a:highlight>
            </a:endParaRPr>
          </a:p>
        </p:txBody>
      </p:sp>
      <p:sp>
        <p:nvSpPr>
          <p:cNvPr id="556" name="Google Shape;556;p62"/>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38</a:t>
            </a:fld>
            <a:endParaRPr/>
          </a:p>
        </p:txBody>
      </p:sp>
      <p:sp>
        <p:nvSpPr>
          <p:cNvPr id="557" name="Google Shape;557;p62"/>
          <p:cNvSpPr txBox="1"/>
          <p:nvPr/>
        </p:nvSpPr>
        <p:spPr>
          <a:xfrm>
            <a:off x="1495800" y="264375"/>
            <a:ext cx="6152400" cy="438600"/>
          </a:xfrm>
          <a:prstGeom prst="rect">
            <a:avLst/>
          </a:prstGeom>
          <a:noFill/>
          <a:ln>
            <a:noFill/>
          </a:ln>
        </p:spPr>
        <p:txBody>
          <a:bodyPr spcFirstLastPara="1" wrap="square" lIns="68575" tIns="34275" rIns="68575" bIns="34275" anchor="t" anchorCtr="1">
            <a:spAutoFit/>
          </a:bodyPr>
          <a:lstStyle/>
          <a:p>
            <a:pPr marL="0" marR="0" lvl="0" indent="0" algn="ctr" rtl="0">
              <a:lnSpc>
                <a:spcPct val="80000"/>
              </a:lnSpc>
              <a:spcBef>
                <a:spcPts val="0"/>
              </a:spcBef>
              <a:spcAft>
                <a:spcPts val="0"/>
              </a:spcAft>
              <a:buClr>
                <a:srgbClr val="404040"/>
              </a:buClr>
              <a:buSzPts val="3300"/>
              <a:buFont typeface="Arial"/>
              <a:buNone/>
            </a:pPr>
            <a:r>
              <a:rPr lang="zh-TW" sz="3000" b="1">
                <a:solidFill>
                  <a:srgbClr val="C00000"/>
                </a:solidFill>
                <a:latin typeface="Microsoft JhengHei"/>
                <a:ea typeface="Microsoft JhengHei"/>
                <a:cs typeface="Microsoft JhengHei"/>
                <a:sym typeface="Microsoft JhengHei"/>
              </a:rPr>
              <a:t>學生證明文件影本黏貼表範例</a:t>
            </a:r>
            <a:r>
              <a:rPr lang="zh-TW" sz="3000" b="1" i="0" u="none" strike="noStrike" cap="none">
                <a:solidFill>
                  <a:srgbClr val="C00000"/>
                </a:solidFill>
                <a:latin typeface="Microsoft JhengHei"/>
                <a:ea typeface="Microsoft JhengHei"/>
                <a:cs typeface="Microsoft JhengHei"/>
                <a:sym typeface="Microsoft JhengHei"/>
              </a:rPr>
              <a:t>(A0</a:t>
            </a:r>
            <a:r>
              <a:rPr lang="zh-TW" sz="3000" b="1">
                <a:solidFill>
                  <a:srgbClr val="C00000"/>
                </a:solidFill>
                <a:latin typeface="Microsoft JhengHei"/>
                <a:ea typeface="Microsoft JhengHei"/>
                <a:cs typeface="Microsoft JhengHei"/>
                <a:sym typeface="Microsoft JhengHei"/>
              </a:rPr>
              <a:t>8)</a:t>
            </a:r>
            <a:endParaRPr sz="3000" b="1">
              <a:solidFill>
                <a:srgbClr val="C00000"/>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 calcmode="lin" valueType="num">
                                      <p:cBhvr additive="base">
                                        <p:cTn id="7" dur="500"/>
                                        <p:tgtEl>
                                          <p:spTgt spid="55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3"/>
                                        </p:tgtEl>
                                        <p:attrNameLst>
                                          <p:attrName>style.visibility</p:attrName>
                                        </p:attrNameLst>
                                      </p:cBhvr>
                                      <p:to>
                                        <p:strVal val="visible"/>
                                      </p:to>
                                    </p:set>
                                    <p:anim calcmode="lin" valueType="num">
                                      <p:cBhvr additive="base">
                                        <p:cTn id="12" dur="500"/>
                                        <p:tgtEl>
                                          <p:spTgt spid="5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63"/>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39</a:t>
            </a:fld>
            <a:endParaRPr/>
          </a:p>
        </p:txBody>
      </p:sp>
      <p:sp>
        <p:nvSpPr>
          <p:cNvPr id="564" name="Google Shape;564;p63"/>
          <p:cNvSpPr txBox="1"/>
          <p:nvPr/>
        </p:nvSpPr>
        <p:spPr>
          <a:xfrm>
            <a:off x="1495800" y="264375"/>
            <a:ext cx="6152400" cy="438600"/>
          </a:xfrm>
          <a:prstGeom prst="rect">
            <a:avLst/>
          </a:prstGeom>
          <a:noFill/>
          <a:ln>
            <a:noFill/>
          </a:ln>
        </p:spPr>
        <p:txBody>
          <a:bodyPr spcFirstLastPara="1" wrap="square" lIns="68575" tIns="34275" rIns="68575" bIns="34275" anchor="t" anchorCtr="1">
            <a:spAutoFit/>
          </a:bodyPr>
          <a:lstStyle/>
          <a:p>
            <a:pPr marL="0" marR="0" lvl="0" indent="0" algn="ctr" rtl="0">
              <a:lnSpc>
                <a:spcPct val="80000"/>
              </a:lnSpc>
              <a:spcBef>
                <a:spcPts val="0"/>
              </a:spcBef>
              <a:spcAft>
                <a:spcPts val="0"/>
              </a:spcAft>
              <a:buClr>
                <a:srgbClr val="404040"/>
              </a:buClr>
              <a:buSzPts val="3300"/>
              <a:buFont typeface="Arial"/>
              <a:buNone/>
            </a:pPr>
            <a:r>
              <a:rPr lang="zh-TW" sz="3000" b="1">
                <a:solidFill>
                  <a:srgbClr val="C00000"/>
                </a:solidFill>
                <a:latin typeface="Microsoft JhengHei"/>
                <a:ea typeface="Microsoft JhengHei"/>
                <a:cs typeface="Microsoft JhengHei"/>
                <a:sym typeface="Microsoft JhengHei"/>
              </a:rPr>
              <a:t>低收入戶證明範例</a:t>
            </a:r>
            <a:endParaRPr sz="3000" b="1">
              <a:solidFill>
                <a:srgbClr val="C00000"/>
              </a:solidFill>
              <a:latin typeface="Microsoft JhengHei"/>
              <a:ea typeface="Microsoft JhengHei"/>
              <a:cs typeface="Microsoft JhengHei"/>
              <a:sym typeface="Microsoft JhengHei"/>
            </a:endParaRPr>
          </a:p>
        </p:txBody>
      </p:sp>
      <p:pic>
        <p:nvPicPr>
          <p:cNvPr id="565" name="Google Shape;565;p63"/>
          <p:cNvPicPr preferRelativeResize="0"/>
          <p:nvPr/>
        </p:nvPicPr>
        <p:blipFill>
          <a:blip r:embed="rId3">
            <a:alphaModFix/>
          </a:blip>
          <a:stretch>
            <a:fillRect/>
          </a:stretch>
        </p:blipFill>
        <p:spPr>
          <a:xfrm>
            <a:off x="957850" y="737563"/>
            <a:ext cx="7138950" cy="3815844"/>
          </a:xfrm>
          <a:prstGeom prst="rect">
            <a:avLst/>
          </a:prstGeom>
          <a:noFill/>
          <a:ln>
            <a:noFill/>
          </a:ln>
        </p:spPr>
      </p:pic>
      <p:sp>
        <p:nvSpPr>
          <p:cNvPr id="566" name="Google Shape;566;p63"/>
          <p:cNvSpPr txBox="1"/>
          <p:nvPr/>
        </p:nvSpPr>
        <p:spPr>
          <a:xfrm>
            <a:off x="1087975" y="4588000"/>
            <a:ext cx="6878700" cy="492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2000">
                <a:solidFill>
                  <a:srgbClr val="FF0000"/>
                </a:solidFill>
              </a:rPr>
              <a:t>模擬報名可先用舊年度的證明，正式報名須用新年度的證明</a:t>
            </a:r>
            <a:endParaRPr sz="2000">
              <a:solidFill>
                <a:srgbClr val="FF0000"/>
              </a:solidFill>
              <a:highlight>
                <a:srgbClr val="F4CCCC"/>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p:nvPr/>
        </p:nvSpPr>
        <p:spPr>
          <a:xfrm>
            <a:off x="1244250" y="1400176"/>
            <a:ext cx="6655500" cy="3109200"/>
          </a:xfrm>
          <a:prstGeom prst="rect">
            <a:avLst/>
          </a:prstGeom>
          <a:noFill/>
          <a:ln>
            <a:noFill/>
          </a:ln>
        </p:spPr>
        <p:txBody>
          <a:bodyPr spcFirstLastPara="1" wrap="square" lIns="68575" tIns="34275" rIns="68575" bIns="34275" anchor="t" anchorCtr="0">
            <a:spAutoFit/>
          </a:bodyPr>
          <a:lstStyle/>
          <a:p>
            <a:pPr marL="457200" marR="0" lvl="0" indent="-387350" algn="l" rtl="0">
              <a:lnSpc>
                <a:spcPct val="115000"/>
              </a:lnSpc>
              <a:spcBef>
                <a:spcPts val="0"/>
              </a:spcBef>
              <a:spcAft>
                <a:spcPts val="0"/>
              </a:spcAft>
              <a:buSzPts val="2500"/>
              <a:buAutoNum type="arabicPeriod"/>
            </a:pPr>
            <a:r>
              <a:rPr lang="zh-TW" sz="2500" b="1">
                <a:solidFill>
                  <a:schemeClr val="accent5"/>
                </a:solidFill>
              </a:rPr>
              <a:t>第一次模擬選填重要日程說明​</a:t>
            </a:r>
            <a:endParaRPr sz="2500" b="1">
              <a:solidFill>
                <a:schemeClr val="accent5"/>
              </a:solidFill>
            </a:endParaRPr>
          </a:p>
          <a:p>
            <a:pPr marL="457200" marR="0" lvl="0" indent="-387350" algn="l" rtl="0">
              <a:lnSpc>
                <a:spcPct val="115000"/>
              </a:lnSpc>
              <a:spcBef>
                <a:spcPts val="0"/>
              </a:spcBef>
              <a:spcAft>
                <a:spcPts val="0"/>
              </a:spcAft>
              <a:buSzPts val="2500"/>
              <a:buAutoNum type="arabicPeriod"/>
            </a:pPr>
            <a:r>
              <a:rPr lang="zh-TW" sz="2500" b="1">
                <a:solidFill>
                  <a:schemeClr val="accent5"/>
                </a:solidFill>
              </a:rPr>
              <a:t>模擬報名時段分配說明​</a:t>
            </a:r>
            <a:endParaRPr sz="2500" b="1">
              <a:solidFill>
                <a:schemeClr val="accent5"/>
              </a:solidFill>
            </a:endParaRPr>
          </a:p>
          <a:p>
            <a:pPr marL="457200" marR="0" lvl="0" indent="-387350" algn="l" rtl="0">
              <a:lnSpc>
                <a:spcPct val="115000"/>
              </a:lnSpc>
              <a:spcBef>
                <a:spcPts val="0"/>
              </a:spcBef>
              <a:spcAft>
                <a:spcPts val="0"/>
              </a:spcAft>
              <a:buSzPts val="2500"/>
              <a:buAutoNum type="arabicPeriod"/>
            </a:pPr>
            <a:r>
              <a:rPr lang="zh-TW" sz="2500" b="1">
                <a:solidFill>
                  <a:schemeClr val="accent5"/>
                </a:solidFill>
              </a:rPr>
              <a:t>模擬報名程序​</a:t>
            </a:r>
            <a:endParaRPr sz="2500" b="1">
              <a:solidFill>
                <a:schemeClr val="accent5"/>
              </a:solidFill>
            </a:endParaRPr>
          </a:p>
          <a:p>
            <a:pPr marL="457200" marR="0" lvl="0" indent="-387350" algn="l" rtl="0">
              <a:lnSpc>
                <a:spcPct val="115000"/>
              </a:lnSpc>
              <a:spcBef>
                <a:spcPts val="0"/>
              </a:spcBef>
              <a:spcAft>
                <a:spcPts val="0"/>
              </a:spcAft>
              <a:buSzPts val="2500"/>
              <a:buAutoNum type="arabicPeriod"/>
            </a:pPr>
            <a:r>
              <a:rPr lang="zh-TW" sz="2500" b="1">
                <a:solidFill>
                  <a:schemeClr val="accent5"/>
                </a:solidFill>
              </a:rPr>
              <a:t>退件樣態說明​</a:t>
            </a:r>
            <a:endParaRPr sz="2500" b="1">
              <a:solidFill>
                <a:schemeClr val="accent5"/>
              </a:solidFill>
            </a:endParaRPr>
          </a:p>
          <a:p>
            <a:pPr marL="457200" marR="0" lvl="0" indent="-387350" algn="l" rtl="0">
              <a:lnSpc>
                <a:spcPct val="115000"/>
              </a:lnSpc>
              <a:spcBef>
                <a:spcPts val="0"/>
              </a:spcBef>
              <a:spcAft>
                <a:spcPts val="0"/>
              </a:spcAft>
              <a:buSzPts val="2500"/>
              <a:buAutoNum type="arabicPeriod"/>
            </a:pPr>
            <a:r>
              <a:rPr lang="zh-TW" sz="2500" b="1">
                <a:solidFill>
                  <a:schemeClr val="accent5"/>
                </a:solidFill>
              </a:rPr>
              <a:t>特殊身分證明文件 ​</a:t>
            </a:r>
            <a:endParaRPr sz="2500" b="1">
              <a:solidFill>
                <a:schemeClr val="accent5"/>
              </a:solidFill>
            </a:endParaRPr>
          </a:p>
          <a:p>
            <a:pPr marL="457200" marR="0" lvl="0" indent="-387350" algn="l" rtl="0">
              <a:lnSpc>
                <a:spcPct val="115000"/>
              </a:lnSpc>
              <a:spcBef>
                <a:spcPts val="0"/>
              </a:spcBef>
              <a:spcAft>
                <a:spcPts val="0"/>
              </a:spcAft>
              <a:buSzPts val="2500"/>
              <a:buAutoNum type="arabicPeriod"/>
            </a:pPr>
            <a:r>
              <a:rPr lang="zh-TW" sz="2500" b="1">
                <a:solidFill>
                  <a:schemeClr val="accent5"/>
                </a:solidFill>
              </a:rPr>
              <a:t>補件程序​</a:t>
            </a:r>
            <a:endParaRPr sz="2500" b="1">
              <a:solidFill>
                <a:schemeClr val="accent5"/>
              </a:solidFill>
            </a:endParaRPr>
          </a:p>
          <a:p>
            <a:pPr marL="457200" marR="0" lvl="0" indent="-387350" algn="l" rtl="0">
              <a:lnSpc>
                <a:spcPct val="115000"/>
              </a:lnSpc>
              <a:spcBef>
                <a:spcPts val="0"/>
              </a:spcBef>
              <a:spcAft>
                <a:spcPts val="0"/>
              </a:spcAft>
              <a:buSzPts val="2500"/>
              <a:buAutoNum type="arabicPeriod"/>
            </a:pPr>
            <a:r>
              <a:rPr lang="zh-TW" sz="2500" b="1">
                <a:solidFill>
                  <a:schemeClr val="accent5"/>
                </a:solidFill>
              </a:rPr>
              <a:t>模擬報名及分發作業注意事項​</a:t>
            </a:r>
            <a:endParaRPr sz="2500" b="1">
              <a:solidFill>
                <a:schemeClr val="accent5"/>
              </a:solidFill>
            </a:endParaRPr>
          </a:p>
        </p:txBody>
      </p:sp>
      <p:sp>
        <p:nvSpPr>
          <p:cNvPr id="161" name="Google Shape;161;p28"/>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4</a:t>
            </a:fld>
            <a:endParaRPr/>
          </a:p>
        </p:txBody>
      </p:sp>
      <p:pic>
        <p:nvPicPr>
          <p:cNvPr id="162" name="Google Shape;162;p28"/>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163" name="Google Shape;163;p28"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164" name="Google Shape;164;p28"/>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簡報大綱</a:t>
            </a:r>
            <a:endParaRPr sz="3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4"/>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40</a:t>
            </a:fld>
            <a:endParaRPr/>
          </a:p>
        </p:txBody>
      </p:sp>
      <p:sp>
        <p:nvSpPr>
          <p:cNvPr id="573" name="Google Shape;573;p64"/>
          <p:cNvSpPr txBox="1"/>
          <p:nvPr/>
        </p:nvSpPr>
        <p:spPr>
          <a:xfrm>
            <a:off x="1495800" y="264375"/>
            <a:ext cx="6152400" cy="438600"/>
          </a:xfrm>
          <a:prstGeom prst="rect">
            <a:avLst/>
          </a:prstGeom>
          <a:noFill/>
          <a:ln>
            <a:noFill/>
          </a:ln>
        </p:spPr>
        <p:txBody>
          <a:bodyPr spcFirstLastPara="1" wrap="square" lIns="68575" tIns="34275" rIns="68575" bIns="34275" anchor="t" anchorCtr="1">
            <a:spAutoFit/>
          </a:bodyPr>
          <a:lstStyle/>
          <a:p>
            <a:pPr marL="0" marR="0" lvl="0" indent="0" algn="ctr" rtl="0">
              <a:lnSpc>
                <a:spcPct val="80000"/>
              </a:lnSpc>
              <a:spcBef>
                <a:spcPts val="0"/>
              </a:spcBef>
              <a:spcAft>
                <a:spcPts val="0"/>
              </a:spcAft>
              <a:buClr>
                <a:srgbClr val="404040"/>
              </a:buClr>
              <a:buSzPts val="3300"/>
              <a:buFont typeface="Arial"/>
              <a:buNone/>
            </a:pPr>
            <a:r>
              <a:rPr lang="zh-TW" sz="3000" b="1">
                <a:solidFill>
                  <a:srgbClr val="C00000"/>
                </a:solidFill>
                <a:latin typeface="Microsoft JhengHei"/>
                <a:ea typeface="Microsoft JhengHei"/>
                <a:cs typeface="Microsoft JhengHei"/>
                <a:sym typeface="Microsoft JhengHei"/>
              </a:rPr>
              <a:t>中低收入戶證明範例</a:t>
            </a:r>
            <a:endParaRPr sz="3000" b="1">
              <a:solidFill>
                <a:srgbClr val="C00000"/>
              </a:solidFill>
              <a:latin typeface="Microsoft JhengHei"/>
              <a:ea typeface="Microsoft JhengHei"/>
              <a:cs typeface="Microsoft JhengHei"/>
              <a:sym typeface="Microsoft JhengHei"/>
            </a:endParaRPr>
          </a:p>
        </p:txBody>
      </p:sp>
      <p:pic>
        <p:nvPicPr>
          <p:cNvPr id="574" name="Google Shape;574;p64"/>
          <p:cNvPicPr preferRelativeResize="0"/>
          <p:nvPr/>
        </p:nvPicPr>
        <p:blipFill>
          <a:blip r:embed="rId3">
            <a:alphaModFix/>
          </a:blip>
          <a:stretch>
            <a:fillRect/>
          </a:stretch>
        </p:blipFill>
        <p:spPr>
          <a:xfrm>
            <a:off x="703650" y="735550"/>
            <a:ext cx="7647355" cy="3804600"/>
          </a:xfrm>
          <a:prstGeom prst="rect">
            <a:avLst/>
          </a:prstGeom>
          <a:noFill/>
          <a:ln>
            <a:noFill/>
          </a:ln>
        </p:spPr>
      </p:pic>
      <p:sp>
        <p:nvSpPr>
          <p:cNvPr id="575" name="Google Shape;575;p64"/>
          <p:cNvSpPr txBox="1"/>
          <p:nvPr/>
        </p:nvSpPr>
        <p:spPr>
          <a:xfrm>
            <a:off x="5058025" y="2315350"/>
            <a:ext cx="20979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600" b="1">
                <a:solidFill>
                  <a:srgbClr val="FF0000"/>
                </a:solidFill>
              </a:rPr>
              <a:t>←有效日期</a:t>
            </a:r>
            <a:endParaRPr sz="2600" b="1">
              <a:solidFill>
                <a:srgbClr val="FF0000"/>
              </a:solidFill>
            </a:endParaRPr>
          </a:p>
        </p:txBody>
      </p:sp>
      <p:sp>
        <p:nvSpPr>
          <p:cNvPr id="576" name="Google Shape;576;p64"/>
          <p:cNvSpPr txBox="1"/>
          <p:nvPr/>
        </p:nvSpPr>
        <p:spPr>
          <a:xfrm>
            <a:off x="2245400" y="3193325"/>
            <a:ext cx="24552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600" b="1">
                <a:solidFill>
                  <a:srgbClr val="FF0000"/>
                </a:solidFill>
              </a:rPr>
              <a:t>↑應有學生姓名</a:t>
            </a:r>
            <a:endParaRPr sz="2600" b="1">
              <a:solidFill>
                <a:srgbClr val="FF0000"/>
              </a:solidFill>
            </a:endParaRPr>
          </a:p>
        </p:txBody>
      </p:sp>
      <p:sp>
        <p:nvSpPr>
          <p:cNvPr id="577" name="Google Shape;577;p64"/>
          <p:cNvSpPr txBox="1"/>
          <p:nvPr/>
        </p:nvSpPr>
        <p:spPr>
          <a:xfrm>
            <a:off x="1087975" y="4603539"/>
            <a:ext cx="6878700" cy="492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2000">
                <a:solidFill>
                  <a:srgbClr val="FF0000"/>
                </a:solidFill>
              </a:rPr>
              <a:t>模擬報名可先用舊年度的證明，正式報名須用新年度的證明</a:t>
            </a:r>
            <a:endParaRPr sz="2000">
              <a:solidFill>
                <a:srgbClr val="FF0000"/>
              </a:solidFill>
              <a:highlight>
                <a:srgbClr val="F4CCCC"/>
              </a:high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5"/>
          <p:cNvSpPr txBox="1"/>
          <p:nvPr/>
        </p:nvSpPr>
        <p:spPr>
          <a:xfrm>
            <a:off x="3968800" y="831350"/>
            <a:ext cx="4994700" cy="1793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3000"/>
              <a:buFont typeface="DFKai-SB"/>
              <a:buNone/>
            </a:pPr>
            <a:r>
              <a:rPr lang="zh-TW" sz="2800" b="1" i="0" u="none" strike="noStrike" cap="none">
                <a:solidFill>
                  <a:srgbClr val="C00000"/>
                </a:solidFill>
                <a:latin typeface="Microsoft JhengHei"/>
                <a:ea typeface="Microsoft JhengHei"/>
                <a:cs typeface="Microsoft JhengHei"/>
                <a:sym typeface="Microsoft JhengHei"/>
              </a:rPr>
              <a:t>(1)</a:t>
            </a:r>
            <a:r>
              <a:rPr lang="zh-TW" sz="2800" b="1">
                <a:solidFill>
                  <a:srgbClr val="C00000"/>
                </a:solidFill>
                <a:latin typeface="Microsoft JhengHei"/>
                <a:ea typeface="Microsoft JhengHei"/>
                <a:cs typeface="Microsoft JhengHei"/>
                <a:sym typeface="Microsoft JhengHei"/>
              </a:rPr>
              <a:t>確認核發日期</a:t>
            </a:r>
            <a:endParaRPr sz="2800" b="1" i="0" u="none" strike="noStrike" cap="none">
              <a:solidFill>
                <a:srgbClr val="C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FF0000"/>
              </a:buClr>
              <a:buSzPts val="3000"/>
              <a:buFont typeface="DFKai-SB"/>
              <a:buNone/>
            </a:pPr>
            <a:r>
              <a:rPr lang="zh-TW" sz="2800" b="1" i="0" u="none" strike="noStrike" cap="none">
                <a:solidFill>
                  <a:srgbClr val="C00000"/>
                </a:solidFill>
                <a:latin typeface="Microsoft JhengHei"/>
                <a:ea typeface="Microsoft JhengHei"/>
                <a:cs typeface="Microsoft JhengHei"/>
                <a:sym typeface="Microsoft JhengHei"/>
              </a:rPr>
              <a:t>(2)</a:t>
            </a:r>
            <a:r>
              <a:rPr lang="zh-TW" sz="2800" b="1">
                <a:solidFill>
                  <a:srgbClr val="C00000"/>
                </a:solidFill>
                <a:latin typeface="Microsoft JhengHei"/>
                <a:ea typeface="Microsoft JhengHei"/>
                <a:cs typeface="Microsoft JhengHei"/>
                <a:sym typeface="Microsoft JhengHei"/>
              </a:rPr>
              <a:t>與正本相符章</a:t>
            </a:r>
            <a:endParaRPr sz="2800" b="1" i="0" u="none" strike="noStrike" cap="none">
              <a:solidFill>
                <a:srgbClr val="C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FF0000"/>
              </a:buClr>
              <a:buSzPts val="3000"/>
              <a:buFont typeface="DFKai-SB"/>
              <a:buNone/>
            </a:pPr>
            <a:r>
              <a:rPr lang="zh-TW" sz="2800" b="1" i="0" u="none" strike="noStrike" cap="none">
                <a:solidFill>
                  <a:srgbClr val="C00000"/>
                </a:solidFill>
                <a:latin typeface="Microsoft JhengHei"/>
                <a:ea typeface="Microsoft JhengHei"/>
                <a:cs typeface="Microsoft JhengHei"/>
                <a:sym typeface="Microsoft JhengHei"/>
              </a:rPr>
              <a:t>(3)</a:t>
            </a:r>
            <a:r>
              <a:rPr lang="zh-TW" sz="2800" b="1">
                <a:solidFill>
                  <a:srgbClr val="C00000"/>
                </a:solidFill>
                <a:latin typeface="Microsoft JhengHei"/>
                <a:ea typeface="Microsoft JhengHei"/>
                <a:cs typeface="Microsoft JhengHei"/>
                <a:sym typeface="Microsoft JhengHei"/>
              </a:rPr>
              <a:t>承辦人職章</a:t>
            </a:r>
            <a:r>
              <a:rPr lang="zh-TW" sz="2800" b="1">
                <a:solidFill>
                  <a:srgbClr val="FF0000"/>
                </a:solidFill>
                <a:latin typeface="Microsoft JhengHei"/>
                <a:ea typeface="Microsoft JhengHei"/>
                <a:cs typeface="Microsoft JhengHei"/>
                <a:sym typeface="Microsoft JhengHei"/>
              </a:rPr>
              <a:t>(註冊組/特教組)</a:t>
            </a:r>
            <a:endParaRPr sz="2800" b="1" i="0" u="none" strike="noStrike" cap="none">
              <a:solidFill>
                <a:srgbClr val="FF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FF0000"/>
              </a:buClr>
              <a:buSzPts val="3000"/>
              <a:buFont typeface="DFKai-SB"/>
              <a:buNone/>
            </a:pPr>
            <a:r>
              <a:rPr lang="zh-TW" sz="2800" b="1" i="0" u="none" strike="noStrike" cap="none">
                <a:solidFill>
                  <a:srgbClr val="C00000"/>
                </a:solidFill>
                <a:latin typeface="Microsoft JhengHei"/>
                <a:ea typeface="Microsoft JhengHei"/>
                <a:cs typeface="Microsoft JhengHei"/>
                <a:sym typeface="Microsoft JhengHei"/>
              </a:rPr>
              <a:t>(4)</a:t>
            </a:r>
            <a:r>
              <a:rPr lang="zh-TW" sz="2800" b="1">
                <a:solidFill>
                  <a:srgbClr val="C00000"/>
                </a:solidFill>
                <a:latin typeface="Microsoft JhengHei"/>
                <a:ea typeface="Microsoft JhengHei"/>
                <a:cs typeface="Microsoft JhengHei"/>
                <a:sym typeface="Microsoft JhengHei"/>
              </a:rPr>
              <a:t>處室戳章</a:t>
            </a:r>
            <a:r>
              <a:rPr lang="zh-TW" sz="2800" b="1">
                <a:solidFill>
                  <a:srgbClr val="FF0000"/>
                </a:solidFill>
                <a:latin typeface="Microsoft JhengHei"/>
                <a:ea typeface="Microsoft JhengHei"/>
                <a:cs typeface="Microsoft JhengHei"/>
                <a:sym typeface="Microsoft JhengHei"/>
              </a:rPr>
              <a:t>(教務處/輔導室)</a:t>
            </a:r>
            <a:endParaRPr sz="2800" b="1" i="0" u="none" strike="noStrike" cap="none">
              <a:solidFill>
                <a:srgbClr val="FF0000"/>
              </a:solidFill>
              <a:latin typeface="Microsoft JhengHei"/>
              <a:ea typeface="Microsoft JhengHei"/>
              <a:cs typeface="Microsoft JhengHei"/>
              <a:sym typeface="Microsoft JhengHei"/>
            </a:endParaRPr>
          </a:p>
        </p:txBody>
      </p:sp>
      <p:pic>
        <p:nvPicPr>
          <p:cNvPr id="584" name="Google Shape;584;p65"/>
          <p:cNvPicPr preferRelativeResize="0"/>
          <p:nvPr/>
        </p:nvPicPr>
        <p:blipFill>
          <a:blip r:embed="rId3">
            <a:alphaModFix/>
          </a:blip>
          <a:stretch>
            <a:fillRect/>
          </a:stretch>
        </p:blipFill>
        <p:spPr>
          <a:xfrm>
            <a:off x="148475" y="93988"/>
            <a:ext cx="3187300" cy="4955524"/>
          </a:xfrm>
          <a:prstGeom prst="rect">
            <a:avLst/>
          </a:prstGeom>
          <a:noFill/>
          <a:ln>
            <a:noFill/>
          </a:ln>
        </p:spPr>
      </p:pic>
      <p:sp>
        <p:nvSpPr>
          <p:cNvPr id="585" name="Google Shape;585;p65"/>
          <p:cNvSpPr/>
          <p:nvPr/>
        </p:nvSpPr>
        <p:spPr>
          <a:xfrm>
            <a:off x="1199902" y="609949"/>
            <a:ext cx="2047800" cy="221400"/>
          </a:xfrm>
          <a:prstGeom prst="rect">
            <a:avLst/>
          </a:prstGeom>
          <a:noFill/>
          <a:ln w="19050" cap="flat" cmpd="sng">
            <a:solidFill>
              <a:srgbClr val="FF0000"/>
            </a:solidFill>
            <a:prstDash val="solid"/>
            <a:miter lim="8000"/>
            <a:headEnd type="none" w="sm" len="sm"/>
            <a:tailEnd type="none" w="sm" len="sm"/>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86" name="Google Shape;586;p65"/>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41</a:t>
            </a:fld>
            <a:endParaRPr/>
          </a:p>
        </p:txBody>
      </p:sp>
      <p:sp>
        <p:nvSpPr>
          <p:cNvPr id="587" name="Google Shape;587;p65"/>
          <p:cNvSpPr txBox="1"/>
          <p:nvPr/>
        </p:nvSpPr>
        <p:spPr>
          <a:xfrm>
            <a:off x="3496350" y="249375"/>
            <a:ext cx="5508600" cy="438600"/>
          </a:xfrm>
          <a:prstGeom prst="rect">
            <a:avLst/>
          </a:prstGeom>
          <a:noFill/>
          <a:ln>
            <a:noFill/>
          </a:ln>
        </p:spPr>
        <p:txBody>
          <a:bodyPr spcFirstLastPara="1" wrap="square" lIns="68575" tIns="34275" rIns="68575" bIns="34275" anchor="t" anchorCtr="1">
            <a:spAutoFit/>
          </a:bodyPr>
          <a:lstStyle/>
          <a:p>
            <a:pPr marL="0" marR="0" lvl="0" indent="0" algn="ctr" rtl="0">
              <a:lnSpc>
                <a:spcPct val="80000"/>
              </a:lnSpc>
              <a:spcBef>
                <a:spcPts val="0"/>
              </a:spcBef>
              <a:spcAft>
                <a:spcPts val="0"/>
              </a:spcAft>
              <a:buClr>
                <a:srgbClr val="404040"/>
              </a:buClr>
              <a:buSzPts val="3300"/>
              <a:buFont typeface="Arial"/>
              <a:buNone/>
            </a:pPr>
            <a:r>
              <a:rPr lang="zh-TW" sz="3000" b="1">
                <a:solidFill>
                  <a:srgbClr val="C00000"/>
                </a:solidFill>
                <a:latin typeface="Microsoft JhengHei"/>
                <a:ea typeface="Microsoft JhengHei"/>
                <a:cs typeface="Microsoft JhengHei"/>
                <a:sym typeface="Microsoft JhengHei"/>
              </a:rPr>
              <a:t>特殊教育學生鑑定證明範例</a:t>
            </a:r>
            <a:endParaRPr sz="3000" b="1">
              <a:solidFill>
                <a:srgbClr val="C00000"/>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
                                        </p:tgtEl>
                                        <p:attrNameLst>
                                          <p:attrName>style.visibility</p:attrName>
                                        </p:attrNameLst>
                                      </p:cBhvr>
                                      <p:to>
                                        <p:strVal val="visible"/>
                                      </p:to>
                                    </p:set>
                                    <p:anim calcmode="lin" valueType="num">
                                      <p:cBhvr additive="base">
                                        <p:cTn id="7" dur="1000"/>
                                        <p:tgtEl>
                                          <p:spTgt spid="5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66" descr="一張含有 藝術, 圓形, 設計 的圖片&#10;&#10;AI 產生的內容可能不正確。"/>
          <p:cNvPicPr preferRelativeResize="0"/>
          <p:nvPr/>
        </p:nvPicPr>
        <p:blipFill rotWithShape="1">
          <a:blip r:embed="rId3">
            <a:alphaModFix/>
          </a:blip>
          <a:srcRect/>
          <a:stretch/>
        </p:blipFill>
        <p:spPr>
          <a:xfrm>
            <a:off x="-3914" y="1"/>
            <a:ext cx="9151828" cy="5143500"/>
          </a:xfrm>
          <a:prstGeom prst="rect">
            <a:avLst/>
          </a:prstGeom>
          <a:noFill/>
          <a:ln>
            <a:noFill/>
          </a:ln>
        </p:spPr>
      </p:pic>
      <p:sp>
        <p:nvSpPr>
          <p:cNvPr id="594" name="Google Shape;594;p66"/>
          <p:cNvSpPr/>
          <p:nvPr/>
        </p:nvSpPr>
        <p:spPr>
          <a:xfrm>
            <a:off x="979011" y="3175899"/>
            <a:ext cx="7185900" cy="1662000"/>
          </a:xfrm>
          <a:prstGeom prst="rect">
            <a:avLst/>
          </a:prstGeom>
          <a:solidFill>
            <a:schemeClr val="lt1"/>
          </a:solidFill>
          <a:ln w="28575" cap="flat" cmpd="sng">
            <a:solidFill>
              <a:srgbClr val="C00000"/>
            </a:solidFill>
            <a:prstDash val="solid"/>
            <a:round/>
            <a:headEnd type="none" w="sm" len="sm"/>
            <a:tailEnd type="none" w="sm" len="sm"/>
          </a:ln>
        </p:spPr>
        <p:txBody>
          <a:bodyPr spcFirstLastPara="1" wrap="square" lIns="68575" tIns="34275" rIns="68575" bIns="34275" anchor="t" anchorCtr="0">
            <a:noAutofit/>
          </a:bodyPr>
          <a:lstStyle/>
          <a:p>
            <a:pPr marL="266700" marR="0" lvl="0" indent="-266700" algn="l" rtl="0">
              <a:lnSpc>
                <a:spcPct val="100000"/>
              </a:lnSpc>
              <a:spcBef>
                <a:spcPts val="0"/>
              </a:spcBef>
              <a:spcAft>
                <a:spcPts val="0"/>
              </a:spcAft>
              <a:buClr>
                <a:srgbClr val="000000"/>
              </a:buClr>
              <a:buSzPts val="2400"/>
              <a:buFont typeface="Noto Sans Symbols"/>
              <a:buChar char="◆"/>
            </a:pPr>
            <a:r>
              <a:rPr lang="zh-TW" sz="2400" b="0" i="0" u="none" strike="noStrike" cap="none">
                <a:solidFill>
                  <a:srgbClr val="000000"/>
                </a:solidFill>
                <a:latin typeface="Arial"/>
                <a:ea typeface="Arial"/>
                <a:cs typeface="Arial"/>
                <a:sym typeface="Arial"/>
              </a:rPr>
              <a:t>國中承辦人務必於補件時間內親送補件資料並完成補件報名程序，以免影響學生報名權益。</a:t>
            </a:r>
            <a:endParaRPr sz="1400" b="0" i="0" u="none" strike="noStrike" cap="none">
              <a:solidFill>
                <a:schemeClr val="dk1"/>
              </a:solidFill>
              <a:latin typeface="Arial"/>
              <a:ea typeface="Arial"/>
              <a:cs typeface="Arial"/>
              <a:sym typeface="Arial"/>
            </a:endParaRPr>
          </a:p>
          <a:p>
            <a:pPr marL="266700" marR="0" lvl="0" indent="-266700" algn="l" rtl="0">
              <a:lnSpc>
                <a:spcPct val="100000"/>
              </a:lnSpc>
              <a:spcBef>
                <a:spcPts val="900"/>
              </a:spcBef>
              <a:spcAft>
                <a:spcPts val="0"/>
              </a:spcAft>
              <a:buClr>
                <a:srgbClr val="000000"/>
              </a:buClr>
              <a:buSzPts val="2400"/>
              <a:buFont typeface="Noto Sans Symbols"/>
              <a:buChar char="◆"/>
            </a:pPr>
            <a:r>
              <a:rPr lang="zh-TW" sz="2400" b="0" i="0" u="none" strike="noStrike" cap="none">
                <a:solidFill>
                  <a:srgbClr val="000000"/>
                </a:solidFill>
                <a:latin typeface="Arial"/>
                <a:ea typeface="Arial"/>
                <a:cs typeface="Arial"/>
                <a:sym typeface="Arial"/>
              </a:rPr>
              <a:t>如有任何問題，請隨時與竹苗區免試入學委員會(</a:t>
            </a:r>
            <a:r>
              <a:rPr lang="zh-TW" sz="2400" b="0" i="0" u="none" strike="noStrike" cap="none">
                <a:solidFill>
                  <a:srgbClr val="C00000"/>
                </a:solidFill>
                <a:latin typeface="Arial"/>
                <a:ea typeface="Arial"/>
                <a:cs typeface="Arial"/>
                <a:sym typeface="Arial"/>
              </a:rPr>
              <a:t>國立竹科實中</a:t>
            </a:r>
            <a:r>
              <a:rPr lang="zh-TW" sz="2400" b="0" i="0" u="none" strike="noStrike" cap="none">
                <a:solidFill>
                  <a:srgbClr val="000000"/>
                </a:solidFill>
                <a:latin typeface="Arial"/>
                <a:ea typeface="Arial"/>
                <a:cs typeface="Arial"/>
                <a:sym typeface="Arial"/>
              </a:rPr>
              <a:t>)聯絡，TEL：</a:t>
            </a:r>
            <a:r>
              <a:rPr lang="zh-TW" sz="2400" b="0" i="0" u="none" strike="noStrike" cap="none">
                <a:solidFill>
                  <a:srgbClr val="C00000"/>
                </a:solidFill>
                <a:latin typeface="Arial"/>
                <a:ea typeface="Arial"/>
                <a:cs typeface="Arial"/>
                <a:sym typeface="Arial"/>
              </a:rPr>
              <a:t>03-5777011</a:t>
            </a:r>
            <a:r>
              <a:rPr lang="zh-TW" sz="2400">
                <a:solidFill>
                  <a:srgbClr val="C00000"/>
                </a:solidFill>
              </a:rPr>
              <a:t>#2122</a:t>
            </a:r>
            <a:endParaRPr sz="2400" b="0" i="0" u="none" strike="noStrike" cap="none">
              <a:solidFill>
                <a:srgbClr val="C00000"/>
              </a:solidFill>
              <a:latin typeface="Arial"/>
              <a:ea typeface="Arial"/>
              <a:cs typeface="Arial"/>
              <a:sym typeface="Arial"/>
            </a:endParaRPr>
          </a:p>
        </p:txBody>
      </p:sp>
      <p:sp>
        <p:nvSpPr>
          <p:cNvPr id="595" name="Google Shape;595;p66"/>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42</a:t>
            </a:fld>
            <a:endParaRPr/>
          </a:p>
        </p:txBody>
      </p:sp>
      <p:sp>
        <p:nvSpPr>
          <p:cNvPr id="596" name="Google Shape;596;p66"/>
          <p:cNvSpPr txBox="1"/>
          <p:nvPr/>
        </p:nvSpPr>
        <p:spPr>
          <a:xfrm>
            <a:off x="4043620" y="1357850"/>
            <a:ext cx="1056600" cy="684900"/>
          </a:xfrm>
          <a:prstGeom prst="rect">
            <a:avLst/>
          </a:prstGeom>
          <a:noFill/>
          <a:ln>
            <a:noFill/>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404040"/>
              </a:buClr>
              <a:buSzPts val="3000"/>
              <a:buFont typeface="Impact"/>
              <a:buNone/>
            </a:pPr>
            <a:r>
              <a:rPr lang="zh-TW" sz="4000" b="0" i="0" u="none" strike="noStrike" cap="none">
                <a:solidFill>
                  <a:srgbClr val="404040"/>
                </a:solidFill>
                <a:latin typeface="Impact"/>
                <a:ea typeface="Impact"/>
                <a:cs typeface="Impact"/>
                <a:sym typeface="Impact"/>
              </a:rPr>
              <a:t>0</a:t>
            </a:r>
            <a:r>
              <a:rPr lang="zh-TW" sz="4000">
                <a:solidFill>
                  <a:srgbClr val="404040"/>
                </a:solidFill>
                <a:latin typeface="Impact"/>
                <a:ea typeface="Impact"/>
                <a:cs typeface="Impact"/>
                <a:sym typeface="Impact"/>
              </a:rPr>
              <a:t>6</a:t>
            </a:r>
            <a:endParaRPr sz="4000" b="0" i="0" u="none" strike="noStrike" cap="none">
              <a:solidFill>
                <a:srgbClr val="404040"/>
              </a:solidFill>
              <a:latin typeface="Impact"/>
              <a:ea typeface="Impact"/>
              <a:cs typeface="Impact"/>
              <a:sym typeface="Impact"/>
            </a:endParaRPr>
          </a:p>
        </p:txBody>
      </p:sp>
      <p:sp>
        <p:nvSpPr>
          <p:cNvPr id="597" name="Google Shape;597;p66"/>
          <p:cNvSpPr txBox="1"/>
          <p:nvPr/>
        </p:nvSpPr>
        <p:spPr>
          <a:xfrm>
            <a:off x="1868913" y="2209125"/>
            <a:ext cx="5406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4000" b="1">
                <a:solidFill>
                  <a:srgbClr val="C00000"/>
                </a:solidFill>
              </a:rPr>
              <a:t>補件程序</a:t>
            </a:r>
            <a:endParaRPr sz="4000" b="1">
              <a:solidFill>
                <a:srgbClr val="C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grpSp>
        <p:nvGrpSpPr>
          <p:cNvPr id="603" name="Google Shape;603;p67"/>
          <p:cNvGrpSpPr/>
          <p:nvPr/>
        </p:nvGrpSpPr>
        <p:grpSpPr>
          <a:xfrm>
            <a:off x="770053" y="852517"/>
            <a:ext cx="3552523" cy="4207017"/>
            <a:chOff x="1689747" y="1126330"/>
            <a:chExt cx="4736697" cy="5609356"/>
          </a:xfrm>
        </p:grpSpPr>
        <p:grpSp>
          <p:nvGrpSpPr>
            <p:cNvPr id="604" name="Google Shape;604;p67"/>
            <p:cNvGrpSpPr/>
            <p:nvPr/>
          </p:nvGrpSpPr>
          <p:grpSpPr>
            <a:xfrm>
              <a:off x="1697949" y="1963052"/>
              <a:ext cx="4626795" cy="515117"/>
              <a:chOff x="1697949" y="1963052"/>
              <a:chExt cx="4626795" cy="515117"/>
            </a:xfrm>
          </p:grpSpPr>
          <p:sp>
            <p:nvSpPr>
              <p:cNvPr id="605" name="Google Shape;605;p67"/>
              <p:cNvSpPr/>
              <p:nvPr/>
            </p:nvSpPr>
            <p:spPr>
              <a:xfrm>
                <a:off x="1697949" y="1991654"/>
                <a:ext cx="431999" cy="486515"/>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996600">
                  <a:alpha val="34117"/>
                </a:srgbClr>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500"/>
                  <a:buFont typeface="Gill Sans"/>
                  <a:buNone/>
                </a:pPr>
                <a:r>
                  <a:rPr lang="zh-TW" sz="1500" b="0" i="0" u="none" strike="noStrike" cap="none">
                    <a:solidFill>
                      <a:srgbClr val="000000"/>
                    </a:solidFill>
                    <a:latin typeface="Gill Sans"/>
                    <a:ea typeface="Gill Sans"/>
                    <a:cs typeface="Gill Sans"/>
                    <a:sym typeface="Gill Sans"/>
                  </a:rPr>
                  <a:t>1</a:t>
                </a:r>
                <a:endParaRPr sz="1100"/>
              </a:p>
            </p:txBody>
          </p:sp>
          <p:sp>
            <p:nvSpPr>
              <p:cNvPr id="606" name="Google Shape;606;p67"/>
              <p:cNvSpPr txBox="1"/>
              <p:nvPr/>
            </p:nvSpPr>
            <p:spPr>
              <a:xfrm>
                <a:off x="2079144" y="1963052"/>
                <a:ext cx="4245600" cy="461700"/>
              </a:xfrm>
              <a:prstGeom prst="rect">
                <a:avLst/>
              </a:prstGeom>
              <a:noFill/>
              <a:ln>
                <a:noFill/>
              </a:ln>
            </p:spPr>
            <p:txBody>
              <a:bodyPr spcFirstLastPara="1" wrap="square" lIns="68575" tIns="34275" rIns="68575" bIns="34275" anchor="t" anchorCtr="0">
                <a:spAutoFit/>
              </a:bodyPr>
              <a:lstStyle/>
              <a:p>
                <a:pPr marL="0" marR="0" lvl="0" indent="0" algn="l" rtl="0">
                  <a:lnSpc>
                    <a:spcPct val="129166"/>
                  </a:lnSpc>
                  <a:spcBef>
                    <a:spcPts val="0"/>
                  </a:spcBef>
                  <a:spcAft>
                    <a:spcPts val="0"/>
                  </a:spcAft>
                  <a:buClr>
                    <a:srgbClr val="000000"/>
                  </a:buClr>
                  <a:buSzPts val="1800"/>
                  <a:buFont typeface="Microsoft JhengHei"/>
                  <a:buNone/>
                </a:pPr>
                <a:r>
                  <a:rPr lang="zh-TW" sz="1800" b="0" i="0" u="none" strike="noStrike" cap="none">
                    <a:solidFill>
                      <a:srgbClr val="000000"/>
                    </a:solidFill>
                    <a:latin typeface="Microsoft JhengHei"/>
                    <a:ea typeface="Microsoft JhengHei"/>
                    <a:cs typeface="Microsoft JhengHei"/>
                    <a:sym typeface="Microsoft JhengHei"/>
                  </a:rPr>
                  <a:t>A04補件學生報名志願表</a:t>
                </a:r>
                <a:endParaRPr sz="1100"/>
              </a:p>
            </p:txBody>
          </p:sp>
        </p:grpSp>
        <p:grpSp>
          <p:nvGrpSpPr>
            <p:cNvPr id="607" name="Google Shape;607;p67"/>
            <p:cNvGrpSpPr/>
            <p:nvPr/>
          </p:nvGrpSpPr>
          <p:grpSpPr>
            <a:xfrm>
              <a:off x="1697949" y="2507156"/>
              <a:ext cx="4728495" cy="515118"/>
              <a:chOff x="1697949" y="2507156"/>
              <a:chExt cx="4728495" cy="515118"/>
            </a:xfrm>
          </p:grpSpPr>
          <p:sp>
            <p:nvSpPr>
              <p:cNvPr id="608" name="Google Shape;608;p67"/>
              <p:cNvSpPr/>
              <p:nvPr/>
            </p:nvSpPr>
            <p:spPr>
              <a:xfrm>
                <a:off x="1697949" y="2535759"/>
                <a:ext cx="431999" cy="486515"/>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996600">
                  <a:alpha val="34117"/>
                </a:srgbClr>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500"/>
                  <a:buFont typeface="Gill Sans"/>
                  <a:buNone/>
                </a:pPr>
                <a:r>
                  <a:rPr lang="zh-TW" sz="1500" b="0" i="0" u="none" strike="noStrike" cap="none">
                    <a:solidFill>
                      <a:srgbClr val="000000"/>
                    </a:solidFill>
                    <a:latin typeface="Gill Sans"/>
                    <a:ea typeface="Gill Sans"/>
                    <a:cs typeface="Gill Sans"/>
                    <a:sym typeface="Gill Sans"/>
                  </a:rPr>
                  <a:t>2</a:t>
                </a:r>
                <a:endParaRPr sz="1100"/>
              </a:p>
            </p:txBody>
          </p:sp>
          <p:sp>
            <p:nvSpPr>
              <p:cNvPr id="609" name="Google Shape;609;p67"/>
              <p:cNvSpPr txBox="1"/>
              <p:nvPr/>
            </p:nvSpPr>
            <p:spPr>
              <a:xfrm>
                <a:off x="2079144" y="2507156"/>
                <a:ext cx="4347300"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Microsoft JhengHei"/>
                  <a:buNone/>
                </a:pPr>
                <a:r>
                  <a:rPr lang="zh-TW" sz="1800" b="0" i="0" u="none" strike="noStrike" cap="none">
                    <a:solidFill>
                      <a:srgbClr val="000000"/>
                    </a:solidFill>
                    <a:latin typeface="Microsoft JhengHei"/>
                    <a:ea typeface="Microsoft JhengHei"/>
                    <a:cs typeface="Microsoft JhengHei"/>
                    <a:sym typeface="Microsoft JhengHei"/>
                  </a:rPr>
                  <a:t>A05報名人數總表</a:t>
                </a:r>
                <a:endParaRPr sz="1100"/>
              </a:p>
            </p:txBody>
          </p:sp>
        </p:grpSp>
        <p:grpSp>
          <p:nvGrpSpPr>
            <p:cNvPr id="610" name="Google Shape;610;p67"/>
            <p:cNvGrpSpPr/>
            <p:nvPr/>
          </p:nvGrpSpPr>
          <p:grpSpPr>
            <a:xfrm>
              <a:off x="1697949" y="3041760"/>
              <a:ext cx="4122795" cy="515127"/>
              <a:chOff x="1697949" y="3041760"/>
              <a:chExt cx="4122795" cy="515127"/>
            </a:xfrm>
          </p:grpSpPr>
          <p:sp>
            <p:nvSpPr>
              <p:cNvPr id="611" name="Google Shape;611;p67"/>
              <p:cNvSpPr/>
              <p:nvPr/>
            </p:nvSpPr>
            <p:spPr>
              <a:xfrm>
                <a:off x="1697949" y="3070372"/>
                <a:ext cx="431999" cy="486515"/>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996600">
                  <a:alpha val="34117"/>
                </a:srgbClr>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500"/>
                  <a:buFont typeface="Gill Sans"/>
                  <a:buNone/>
                </a:pPr>
                <a:r>
                  <a:rPr lang="zh-TW" sz="1500" b="0" i="0" u="none" strike="noStrike" cap="none">
                    <a:solidFill>
                      <a:srgbClr val="000000"/>
                    </a:solidFill>
                    <a:latin typeface="Gill Sans"/>
                    <a:ea typeface="Gill Sans"/>
                    <a:cs typeface="Gill Sans"/>
                    <a:sym typeface="Gill Sans"/>
                  </a:rPr>
                  <a:t>3</a:t>
                </a:r>
                <a:endParaRPr sz="1100"/>
              </a:p>
            </p:txBody>
          </p:sp>
          <p:sp>
            <p:nvSpPr>
              <p:cNvPr id="612" name="Google Shape;612;p67"/>
              <p:cNvSpPr txBox="1"/>
              <p:nvPr/>
            </p:nvSpPr>
            <p:spPr>
              <a:xfrm>
                <a:off x="2079144" y="3041760"/>
                <a:ext cx="3741600" cy="461700"/>
              </a:xfrm>
              <a:prstGeom prst="rect">
                <a:avLst/>
              </a:prstGeom>
              <a:noFill/>
              <a:ln>
                <a:noFill/>
              </a:ln>
            </p:spPr>
            <p:txBody>
              <a:bodyPr spcFirstLastPara="1" wrap="square" lIns="68575" tIns="34275" rIns="68575" bIns="34275" anchor="t" anchorCtr="0">
                <a:spAutoFit/>
              </a:bodyPr>
              <a:lstStyle/>
              <a:p>
                <a:pPr marL="0" marR="0" lvl="0" indent="0" algn="l" rtl="0">
                  <a:lnSpc>
                    <a:spcPct val="129166"/>
                  </a:lnSpc>
                  <a:spcBef>
                    <a:spcPts val="0"/>
                  </a:spcBef>
                  <a:spcAft>
                    <a:spcPts val="0"/>
                  </a:spcAft>
                  <a:buClr>
                    <a:srgbClr val="000000"/>
                  </a:buClr>
                  <a:buSzPts val="1800"/>
                  <a:buFont typeface="Microsoft JhengHei"/>
                  <a:buNone/>
                </a:pPr>
                <a:r>
                  <a:rPr lang="zh-TW" sz="1800" b="0" i="0" u="none" strike="noStrike" cap="none">
                    <a:solidFill>
                      <a:srgbClr val="000000"/>
                    </a:solidFill>
                    <a:latin typeface="Microsoft JhengHei"/>
                    <a:ea typeface="Microsoft JhengHei"/>
                    <a:cs typeface="Microsoft JhengHei"/>
                    <a:sym typeface="Microsoft JhengHei"/>
                  </a:rPr>
                  <a:t>A06報名學生名冊</a:t>
                </a:r>
                <a:endParaRPr sz="1800" b="0" i="0" u="none" strike="noStrike" cap="none">
                  <a:solidFill>
                    <a:srgbClr val="000000"/>
                  </a:solidFill>
                  <a:latin typeface="Candara"/>
                  <a:ea typeface="Candara"/>
                  <a:cs typeface="Candara"/>
                  <a:sym typeface="Candara"/>
                </a:endParaRPr>
              </a:p>
            </p:txBody>
          </p:sp>
        </p:grpSp>
        <p:grpSp>
          <p:nvGrpSpPr>
            <p:cNvPr id="613" name="Google Shape;613;p67"/>
            <p:cNvGrpSpPr/>
            <p:nvPr/>
          </p:nvGrpSpPr>
          <p:grpSpPr>
            <a:xfrm>
              <a:off x="3067739" y="1126330"/>
              <a:ext cx="1085663" cy="742465"/>
              <a:chOff x="3067739" y="1126330"/>
              <a:chExt cx="1085663" cy="742465"/>
            </a:xfrm>
          </p:grpSpPr>
          <p:sp>
            <p:nvSpPr>
              <p:cNvPr id="614" name="Google Shape;614;p67"/>
              <p:cNvSpPr/>
              <p:nvPr/>
            </p:nvSpPr>
            <p:spPr>
              <a:xfrm rot="5562240">
                <a:off x="3263817" y="970503"/>
                <a:ext cx="693508" cy="1054120"/>
              </a:xfrm>
              <a:custGeom>
                <a:avLst/>
                <a:gdLst/>
                <a:ahLst/>
                <a:cxnLst/>
                <a:rect l="l" t="t" r="r" b="b"/>
                <a:pathLst>
                  <a:path w="433244" h="1118426" extrusionOk="0">
                    <a:moveTo>
                      <a:pt x="101600" y="13526"/>
                    </a:moveTo>
                    <a:cubicBezTo>
                      <a:pt x="78317" y="26226"/>
                      <a:pt x="56061" y="53079"/>
                      <a:pt x="38100" y="77026"/>
                    </a:cubicBezTo>
                    <a:cubicBezTo>
                      <a:pt x="30068" y="87736"/>
                      <a:pt x="29078" y="102254"/>
                      <a:pt x="25400" y="115126"/>
                    </a:cubicBezTo>
                    <a:cubicBezTo>
                      <a:pt x="-6494" y="226754"/>
                      <a:pt x="30450" y="112675"/>
                      <a:pt x="0" y="204026"/>
                    </a:cubicBezTo>
                    <a:cubicBezTo>
                      <a:pt x="4233" y="301393"/>
                      <a:pt x="2672" y="399185"/>
                      <a:pt x="12700" y="496126"/>
                    </a:cubicBezTo>
                    <a:cubicBezTo>
                      <a:pt x="15455" y="522758"/>
                      <a:pt x="38100" y="572326"/>
                      <a:pt x="38100" y="572326"/>
                    </a:cubicBezTo>
                    <a:cubicBezTo>
                      <a:pt x="42333" y="627359"/>
                      <a:pt x="47246" y="682345"/>
                      <a:pt x="50800" y="737426"/>
                    </a:cubicBezTo>
                    <a:cubicBezTo>
                      <a:pt x="55713" y="813585"/>
                      <a:pt x="47935" y="891313"/>
                      <a:pt x="63500" y="966026"/>
                    </a:cubicBezTo>
                    <a:cubicBezTo>
                      <a:pt x="79089" y="1040852"/>
                      <a:pt x="115346" y="1039195"/>
                      <a:pt x="165100" y="1067626"/>
                    </a:cubicBezTo>
                    <a:cubicBezTo>
                      <a:pt x="178352" y="1075199"/>
                      <a:pt x="189252" y="1086827"/>
                      <a:pt x="203200" y="1093026"/>
                    </a:cubicBezTo>
                    <a:cubicBezTo>
                      <a:pt x="227666" y="1103900"/>
                      <a:pt x="279400" y="1118426"/>
                      <a:pt x="279400" y="1118426"/>
                    </a:cubicBezTo>
                    <a:cubicBezTo>
                      <a:pt x="292100" y="1114193"/>
                      <a:pt x="309719" y="1116619"/>
                      <a:pt x="317500" y="1105726"/>
                    </a:cubicBezTo>
                    <a:cubicBezTo>
                      <a:pt x="333062" y="1083939"/>
                      <a:pt x="342900" y="1029526"/>
                      <a:pt x="342900" y="1029526"/>
                    </a:cubicBezTo>
                    <a:cubicBezTo>
                      <a:pt x="345991" y="1004802"/>
                      <a:pt x="362458" y="868237"/>
                      <a:pt x="368300" y="839026"/>
                    </a:cubicBezTo>
                    <a:cubicBezTo>
                      <a:pt x="370925" y="825899"/>
                      <a:pt x="378096" y="813994"/>
                      <a:pt x="381000" y="800926"/>
                    </a:cubicBezTo>
                    <a:cubicBezTo>
                      <a:pt x="386586" y="775789"/>
                      <a:pt x="387455" y="749708"/>
                      <a:pt x="393700" y="724726"/>
                    </a:cubicBezTo>
                    <a:cubicBezTo>
                      <a:pt x="400194" y="698751"/>
                      <a:pt x="419100" y="648526"/>
                      <a:pt x="419100" y="648526"/>
                    </a:cubicBezTo>
                    <a:cubicBezTo>
                      <a:pt x="434743" y="398241"/>
                      <a:pt x="440923" y="520100"/>
                      <a:pt x="419100" y="356426"/>
                    </a:cubicBezTo>
                    <a:cubicBezTo>
                      <a:pt x="407504" y="269459"/>
                      <a:pt x="413006" y="271596"/>
                      <a:pt x="393700" y="204026"/>
                    </a:cubicBezTo>
                    <a:cubicBezTo>
                      <a:pt x="385437" y="175104"/>
                      <a:pt x="377864" y="150090"/>
                      <a:pt x="355600" y="127826"/>
                    </a:cubicBezTo>
                    <a:cubicBezTo>
                      <a:pt x="344807" y="117033"/>
                      <a:pt x="330200" y="110893"/>
                      <a:pt x="317500" y="102426"/>
                    </a:cubicBezTo>
                    <a:cubicBezTo>
                      <a:pt x="309033" y="89726"/>
                      <a:pt x="303587" y="74377"/>
                      <a:pt x="292100" y="64326"/>
                    </a:cubicBezTo>
                    <a:cubicBezTo>
                      <a:pt x="269398" y="44462"/>
                      <a:pt x="216515" y="6357"/>
                      <a:pt x="177800" y="826"/>
                    </a:cubicBezTo>
                    <a:cubicBezTo>
                      <a:pt x="161037" y="-1569"/>
                      <a:pt x="124883" y="826"/>
                      <a:pt x="101600" y="13526"/>
                    </a:cubicBezTo>
                    <a:close/>
                  </a:path>
                </a:pathLst>
              </a:custGeom>
              <a:solidFill>
                <a:srgbClr val="996600">
                  <a:alpha val="29803"/>
                </a:srgbClr>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ndara"/>
                  <a:ea typeface="Candara"/>
                  <a:cs typeface="Candara"/>
                  <a:sym typeface="Candara"/>
                </a:endParaRPr>
              </a:p>
            </p:txBody>
          </p:sp>
          <p:sp>
            <p:nvSpPr>
              <p:cNvPr id="615" name="Google Shape;615;p67"/>
              <p:cNvSpPr txBox="1"/>
              <p:nvPr/>
            </p:nvSpPr>
            <p:spPr>
              <a:xfrm>
                <a:off x="3214463" y="1223448"/>
                <a:ext cx="912300" cy="523200"/>
              </a:xfrm>
              <a:prstGeom prst="rect">
                <a:avLst/>
              </a:prstGeom>
              <a:noFill/>
              <a:ln>
                <a:noFill/>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000000"/>
                  </a:buClr>
                  <a:buSzPts val="2100"/>
                  <a:buFont typeface="Microsoft JhengHei"/>
                  <a:buNone/>
                </a:pPr>
                <a:r>
                  <a:rPr lang="zh-TW" sz="2100" b="1" i="0" u="none" strike="noStrike" cap="none">
                    <a:solidFill>
                      <a:srgbClr val="000000"/>
                    </a:solidFill>
                    <a:latin typeface="Microsoft JhengHei"/>
                    <a:ea typeface="Microsoft JhengHei"/>
                    <a:cs typeface="Microsoft JhengHei"/>
                    <a:sym typeface="Microsoft JhengHei"/>
                  </a:rPr>
                  <a:t>A表</a:t>
                </a:r>
                <a:endParaRPr sz="1100"/>
              </a:p>
            </p:txBody>
          </p:sp>
        </p:grpSp>
        <p:grpSp>
          <p:nvGrpSpPr>
            <p:cNvPr id="616" name="Google Shape;616;p67"/>
            <p:cNvGrpSpPr/>
            <p:nvPr/>
          </p:nvGrpSpPr>
          <p:grpSpPr>
            <a:xfrm>
              <a:off x="1689747" y="3597624"/>
              <a:ext cx="4626795" cy="515127"/>
              <a:chOff x="1689747" y="3597624"/>
              <a:chExt cx="4626795" cy="515127"/>
            </a:xfrm>
          </p:grpSpPr>
          <p:sp>
            <p:nvSpPr>
              <p:cNvPr id="617" name="Google Shape;617;p67"/>
              <p:cNvSpPr/>
              <p:nvPr/>
            </p:nvSpPr>
            <p:spPr>
              <a:xfrm>
                <a:off x="1689747" y="3626236"/>
                <a:ext cx="431999" cy="486515"/>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996600">
                  <a:alpha val="34117"/>
                </a:srgbClr>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500"/>
                  <a:buFont typeface="Gill Sans"/>
                  <a:buNone/>
                </a:pPr>
                <a:r>
                  <a:rPr lang="zh-TW" sz="1500" b="0" i="0" u="none" strike="noStrike" cap="none">
                    <a:solidFill>
                      <a:srgbClr val="000000"/>
                    </a:solidFill>
                    <a:latin typeface="Gill Sans"/>
                    <a:ea typeface="Gill Sans"/>
                    <a:cs typeface="Gill Sans"/>
                    <a:sym typeface="Gill Sans"/>
                  </a:rPr>
                  <a:t>4</a:t>
                </a:r>
                <a:endParaRPr sz="1100"/>
              </a:p>
            </p:txBody>
          </p:sp>
          <p:sp>
            <p:nvSpPr>
              <p:cNvPr id="618" name="Google Shape;618;p67"/>
              <p:cNvSpPr txBox="1"/>
              <p:nvPr/>
            </p:nvSpPr>
            <p:spPr>
              <a:xfrm>
                <a:off x="2070942" y="3597624"/>
                <a:ext cx="4245600" cy="461700"/>
              </a:xfrm>
              <a:prstGeom prst="rect">
                <a:avLst/>
              </a:prstGeom>
              <a:noFill/>
              <a:ln>
                <a:noFill/>
              </a:ln>
            </p:spPr>
            <p:txBody>
              <a:bodyPr spcFirstLastPara="1" wrap="square" lIns="68575" tIns="34275" rIns="68575" bIns="34275" anchor="t" anchorCtr="0">
                <a:spAutoFit/>
              </a:bodyPr>
              <a:lstStyle/>
              <a:p>
                <a:pPr marL="0" marR="0" lvl="0" indent="0" algn="l" rtl="0">
                  <a:lnSpc>
                    <a:spcPct val="129166"/>
                  </a:lnSpc>
                  <a:spcBef>
                    <a:spcPts val="0"/>
                  </a:spcBef>
                  <a:spcAft>
                    <a:spcPts val="0"/>
                  </a:spcAft>
                  <a:buClr>
                    <a:srgbClr val="000000"/>
                  </a:buClr>
                  <a:buSzPts val="1800"/>
                  <a:buFont typeface="Microsoft JhengHei"/>
                  <a:buNone/>
                </a:pPr>
                <a:r>
                  <a:rPr lang="zh-TW" sz="1800" b="0" i="0" u="none" strike="noStrike" cap="none">
                    <a:solidFill>
                      <a:srgbClr val="000000"/>
                    </a:solidFill>
                    <a:latin typeface="Microsoft JhengHei"/>
                    <a:ea typeface="Microsoft JhengHei"/>
                    <a:cs typeface="Microsoft JhengHei"/>
                    <a:sym typeface="Microsoft JhengHei"/>
                  </a:rPr>
                  <a:t>A07須附證明文件</a:t>
                </a:r>
                <a:endParaRPr sz="1100"/>
              </a:p>
            </p:txBody>
          </p:sp>
        </p:grpSp>
        <p:grpSp>
          <p:nvGrpSpPr>
            <p:cNvPr id="619" name="Google Shape;619;p67"/>
            <p:cNvGrpSpPr/>
            <p:nvPr/>
          </p:nvGrpSpPr>
          <p:grpSpPr>
            <a:xfrm>
              <a:off x="1689747" y="4156030"/>
              <a:ext cx="4728495" cy="515126"/>
              <a:chOff x="1689747" y="4156030"/>
              <a:chExt cx="4728495" cy="515126"/>
            </a:xfrm>
          </p:grpSpPr>
          <p:sp>
            <p:nvSpPr>
              <p:cNvPr id="620" name="Google Shape;620;p67"/>
              <p:cNvSpPr/>
              <p:nvPr/>
            </p:nvSpPr>
            <p:spPr>
              <a:xfrm>
                <a:off x="1689747" y="4184641"/>
                <a:ext cx="431999" cy="486515"/>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996600">
                  <a:alpha val="34117"/>
                </a:srgbClr>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500"/>
                  <a:buFont typeface="Gill Sans"/>
                  <a:buNone/>
                </a:pPr>
                <a:r>
                  <a:rPr lang="zh-TW" sz="1500" b="0" i="0" u="none" strike="noStrike" cap="none">
                    <a:solidFill>
                      <a:srgbClr val="000000"/>
                    </a:solidFill>
                    <a:latin typeface="Gill Sans"/>
                    <a:ea typeface="Gill Sans"/>
                    <a:cs typeface="Gill Sans"/>
                    <a:sym typeface="Gill Sans"/>
                  </a:rPr>
                  <a:t>5</a:t>
                </a:r>
                <a:endParaRPr sz="1100"/>
              </a:p>
            </p:txBody>
          </p:sp>
          <p:sp>
            <p:nvSpPr>
              <p:cNvPr id="621" name="Google Shape;621;p67"/>
              <p:cNvSpPr txBox="1"/>
              <p:nvPr/>
            </p:nvSpPr>
            <p:spPr>
              <a:xfrm>
                <a:off x="2070942" y="4156030"/>
                <a:ext cx="4347300"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Microsoft JhengHei"/>
                  <a:buNone/>
                </a:pPr>
                <a:r>
                  <a:rPr lang="zh-TW" sz="1800" b="0" i="0" u="none" strike="noStrike" cap="none">
                    <a:solidFill>
                      <a:srgbClr val="000000"/>
                    </a:solidFill>
                    <a:latin typeface="Microsoft JhengHei"/>
                    <a:ea typeface="Microsoft JhengHei"/>
                    <a:cs typeface="Microsoft JhengHei"/>
                    <a:sym typeface="Microsoft JhengHei"/>
                  </a:rPr>
                  <a:t>A09報名費試算表</a:t>
                </a:r>
                <a:endParaRPr sz="1800" b="0" i="0" u="none" strike="noStrike" cap="none">
                  <a:solidFill>
                    <a:srgbClr val="000000"/>
                  </a:solidFill>
                  <a:latin typeface="Microsoft JhengHei"/>
                  <a:ea typeface="Microsoft JhengHei"/>
                  <a:cs typeface="Microsoft JhengHei"/>
                  <a:sym typeface="Microsoft JhengHei"/>
                </a:endParaRPr>
              </a:p>
            </p:txBody>
          </p:sp>
        </p:grpSp>
        <p:grpSp>
          <p:nvGrpSpPr>
            <p:cNvPr id="622" name="Google Shape;622;p67"/>
            <p:cNvGrpSpPr/>
            <p:nvPr/>
          </p:nvGrpSpPr>
          <p:grpSpPr>
            <a:xfrm>
              <a:off x="1689747" y="4719245"/>
              <a:ext cx="4122795" cy="515118"/>
              <a:chOff x="1689747" y="4719245"/>
              <a:chExt cx="4122795" cy="515118"/>
            </a:xfrm>
          </p:grpSpPr>
          <p:sp>
            <p:nvSpPr>
              <p:cNvPr id="623" name="Google Shape;623;p67"/>
              <p:cNvSpPr/>
              <p:nvPr/>
            </p:nvSpPr>
            <p:spPr>
              <a:xfrm>
                <a:off x="1689747" y="4747848"/>
                <a:ext cx="431999" cy="486515"/>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996600">
                  <a:alpha val="34117"/>
                </a:srgbClr>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500"/>
                  <a:buFont typeface="Gill Sans"/>
                  <a:buNone/>
                </a:pPr>
                <a:r>
                  <a:rPr lang="zh-TW" sz="1500" b="0" i="0" u="none" strike="noStrike" cap="none">
                    <a:solidFill>
                      <a:srgbClr val="000000"/>
                    </a:solidFill>
                    <a:latin typeface="Gill Sans"/>
                    <a:ea typeface="Gill Sans"/>
                    <a:cs typeface="Gill Sans"/>
                    <a:sym typeface="Gill Sans"/>
                  </a:rPr>
                  <a:t>6</a:t>
                </a:r>
                <a:endParaRPr sz="1100"/>
              </a:p>
            </p:txBody>
          </p:sp>
          <p:sp>
            <p:nvSpPr>
              <p:cNvPr id="624" name="Google Shape;624;p67"/>
              <p:cNvSpPr txBox="1"/>
              <p:nvPr/>
            </p:nvSpPr>
            <p:spPr>
              <a:xfrm>
                <a:off x="2070942" y="4719245"/>
                <a:ext cx="3741600" cy="461700"/>
              </a:xfrm>
              <a:prstGeom prst="rect">
                <a:avLst/>
              </a:prstGeom>
              <a:noFill/>
              <a:ln>
                <a:noFill/>
              </a:ln>
            </p:spPr>
            <p:txBody>
              <a:bodyPr spcFirstLastPara="1" wrap="square" lIns="68575" tIns="34275" rIns="68575" bIns="34275" anchor="t" anchorCtr="0">
                <a:spAutoFit/>
              </a:bodyPr>
              <a:lstStyle/>
              <a:p>
                <a:pPr marL="0" marR="0" lvl="0" indent="0" algn="l" rtl="0">
                  <a:lnSpc>
                    <a:spcPct val="129166"/>
                  </a:lnSpc>
                  <a:spcBef>
                    <a:spcPts val="0"/>
                  </a:spcBef>
                  <a:spcAft>
                    <a:spcPts val="0"/>
                  </a:spcAft>
                  <a:buClr>
                    <a:srgbClr val="000000"/>
                  </a:buClr>
                  <a:buSzPts val="1800"/>
                  <a:buFont typeface="Microsoft JhengHei"/>
                  <a:buNone/>
                </a:pPr>
                <a:r>
                  <a:rPr lang="zh-TW" sz="1800" b="0" i="0" u="none" strike="noStrike" cap="none">
                    <a:solidFill>
                      <a:srgbClr val="000000"/>
                    </a:solidFill>
                    <a:latin typeface="Microsoft JhengHei"/>
                    <a:ea typeface="Microsoft JhengHei"/>
                    <a:cs typeface="Microsoft JhengHei"/>
                    <a:sym typeface="Microsoft JhengHei"/>
                  </a:rPr>
                  <a:t>A10報名費優待生名冊</a:t>
                </a:r>
                <a:endParaRPr sz="1800" b="0" i="0" u="none" strike="noStrike" cap="none">
                  <a:solidFill>
                    <a:srgbClr val="000000"/>
                  </a:solidFill>
                  <a:latin typeface="Candara"/>
                  <a:ea typeface="Candara"/>
                  <a:cs typeface="Candara"/>
                  <a:sym typeface="Candara"/>
                </a:endParaRPr>
              </a:p>
            </p:txBody>
          </p:sp>
        </p:grpSp>
        <p:grpSp>
          <p:nvGrpSpPr>
            <p:cNvPr id="625" name="Google Shape;625;p67"/>
            <p:cNvGrpSpPr/>
            <p:nvPr/>
          </p:nvGrpSpPr>
          <p:grpSpPr>
            <a:xfrm>
              <a:off x="1689747" y="5319686"/>
              <a:ext cx="4634904" cy="1416000"/>
              <a:chOff x="1689747" y="5319686"/>
              <a:chExt cx="4634904" cy="1416000"/>
            </a:xfrm>
          </p:grpSpPr>
          <p:sp>
            <p:nvSpPr>
              <p:cNvPr id="626" name="Google Shape;626;p67"/>
              <p:cNvSpPr/>
              <p:nvPr/>
            </p:nvSpPr>
            <p:spPr>
              <a:xfrm>
                <a:off x="1689747" y="5348298"/>
                <a:ext cx="431999" cy="486515"/>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996600">
                  <a:alpha val="34117"/>
                </a:srgbClr>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500"/>
                  <a:buFont typeface="Gill Sans"/>
                  <a:buNone/>
                </a:pPr>
                <a:r>
                  <a:rPr lang="zh-TW" sz="1500" b="0" i="0" u="none" strike="noStrike" cap="none">
                    <a:solidFill>
                      <a:srgbClr val="000000"/>
                    </a:solidFill>
                    <a:latin typeface="Gill Sans"/>
                    <a:ea typeface="Gill Sans"/>
                    <a:cs typeface="Gill Sans"/>
                    <a:sym typeface="Gill Sans"/>
                  </a:rPr>
                  <a:t>7</a:t>
                </a:r>
                <a:endParaRPr sz="1100"/>
              </a:p>
            </p:txBody>
          </p:sp>
          <p:sp>
            <p:nvSpPr>
              <p:cNvPr id="627" name="Google Shape;627;p67"/>
              <p:cNvSpPr txBox="1"/>
              <p:nvPr/>
            </p:nvSpPr>
            <p:spPr>
              <a:xfrm>
                <a:off x="2070951" y="5319686"/>
                <a:ext cx="4253700" cy="1416000"/>
              </a:xfrm>
              <a:prstGeom prst="rect">
                <a:avLst/>
              </a:prstGeom>
              <a:noFill/>
              <a:ln>
                <a:noFill/>
              </a:ln>
            </p:spPr>
            <p:txBody>
              <a:bodyPr spcFirstLastPara="1" wrap="square" lIns="68575" tIns="34275" rIns="68575" bIns="34275" anchor="t" anchorCtr="0">
                <a:spAutoFit/>
              </a:bodyPr>
              <a:lstStyle/>
              <a:p>
                <a:pPr marL="0" marR="0" lvl="0" indent="0" algn="l" rtl="0">
                  <a:lnSpc>
                    <a:spcPct val="129166"/>
                  </a:lnSpc>
                  <a:spcBef>
                    <a:spcPts val="0"/>
                  </a:spcBef>
                  <a:spcAft>
                    <a:spcPts val="0"/>
                  </a:spcAft>
                  <a:buClr>
                    <a:srgbClr val="000000"/>
                  </a:buClr>
                  <a:buSzPts val="1800"/>
                  <a:buFont typeface="Microsoft JhengHei"/>
                  <a:buNone/>
                </a:pPr>
                <a:r>
                  <a:rPr lang="zh-TW" sz="1800" b="0" i="0" u="none" strike="noStrike" cap="none">
                    <a:solidFill>
                      <a:srgbClr val="000000"/>
                    </a:solidFill>
                    <a:latin typeface="Microsoft JhengHei"/>
                    <a:ea typeface="Microsoft JhengHei"/>
                    <a:cs typeface="Microsoft JhengHei"/>
                    <a:sym typeface="Microsoft JhengHei"/>
                  </a:rPr>
                  <a:t>A08學生證明文件影本黏貼（非特殊生及報名優待生免附）</a:t>
                </a:r>
                <a:endParaRPr sz="1800" b="0" i="0" u="none" strike="noStrike" cap="none">
                  <a:solidFill>
                    <a:srgbClr val="000000"/>
                  </a:solidFill>
                  <a:latin typeface="Candara"/>
                  <a:ea typeface="Candara"/>
                  <a:cs typeface="Candara"/>
                  <a:sym typeface="Candara"/>
                </a:endParaRPr>
              </a:p>
            </p:txBody>
          </p:sp>
        </p:grpSp>
      </p:grpSp>
      <p:grpSp>
        <p:nvGrpSpPr>
          <p:cNvPr id="628" name="Google Shape;628;p67"/>
          <p:cNvGrpSpPr/>
          <p:nvPr/>
        </p:nvGrpSpPr>
        <p:grpSpPr>
          <a:xfrm>
            <a:off x="4476000" y="841603"/>
            <a:ext cx="3546378" cy="1814869"/>
            <a:chOff x="6631009" y="1111778"/>
            <a:chExt cx="4728504" cy="2419825"/>
          </a:xfrm>
        </p:grpSpPr>
        <p:grpSp>
          <p:nvGrpSpPr>
            <p:cNvPr id="629" name="Google Shape;629;p67"/>
            <p:cNvGrpSpPr/>
            <p:nvPr/>
          </p:nvGrpSpPr>
          <p:grpSpPr>
            <a:xfrm>
              <a:off x="6631009" y="1955087"/>
              <a:ext cx="4626804" cy="496171"/>
              <a:chOff x="6631009" y="1955087"/>
              <a:chExt cx="4626804" cy="496171"/>
            </a:xfrm>
          </p:grpSpPr>
          <p:sp>
            <p:nvSpPr>
              <p:cNvPr id="630" name="Google Shape;630;p67"/>
              <p:cNvSpPr/>
              <p:nvPr/>
            </p:nvSpPr>
            <p:spPr>
              <a:xfrm>
                <a:off x="6631009" y="1982638"/>
                <a:ext cx="431999" cy="46862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996600">
                  <a:alpha val="34117"/>
                </a:srgbClr>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500"/>
                  <a:buFont typeface="Gill Sans"/>
                  <a:buNone/>
                </a:pPr>
                <a:r>
                  <a:rPr lang="zh-TW" sz="1500" b="0" i="0" u="none" strike="noStrike" cap="none">
                    <a:solidFill>
                      <a:srgbClr val="000000"/>
                    </a:solidFill>
                    <a:latin typeface="Gill Sans"/>
                    <a:ea typeface="Gill Sans"/>
                    <a:cs typeface="Gill Sans"/>
                    <a:sym typeface="Gill Sans"/>
                  </a:rPr>
                  <a:t>1</a:t>
                </a:r>
                <a:endParaRPr sz="1100"/>
              </a:p>
            </p:txBody>
          </p:sp>
          <p:sp>
            <p:nvSpPr>
              <p:cNvPr id="631" name="Google Shape;631;p67"/>
              <p:cNvSpPr txBox="1"/>
              <p:nvPr/>
            </p:nvSpPr>
            <p:spPr>
              <a:xfrm>
                <a:off x="7012213" y="1955087"/>
                <a:ext cx="4245600" cy="461700"/>
              </a:xfrm>
              <a:prstGeom prst="rect">
                <a:avLst/>
              </a:prstGeom>
              <a:noFill/>
              <a:ln>
                <a:noFill/>
              </a:ln>
            </p:spPr>
            <p:txBody>
              <a:bodyPr spcFirstLastPara="1" wrap="square" lIns="68575" tIns="34275" rIns="68575" bIns="34275" anchor="t" anchorCtr="0">
                <a:spAutoFit/>
              </a:bodyPr>
              <a:lstStyle/>
              <a:p>
                <a:pPr marL="0" marR="0" lvl="0" indent="0" algn="l" rtl="0">
                  <a:lnSpc>
                    <a:spcPct val="129166"/>
                  </a:lnSpc>
                  <a:spcBef>
                    <a:spcPts val="0"/>
                  </a:spcBef>
                  <a:spcAft>
                    <a:spcPts val="0"/>
                  </a:spcAft>
                  <a:buClr>
                    <a:srgbClr val="000000"/>
                  </a:buClr>
                  <a:buSzPts val="1800"/>
                  <a:buFont typeface="Microsoft JhengHei"/>
                  <a:buNone/>
                </a:pPr>
                <a:r>
                  <a:rPr lang="zh-TW" sz="1800" b="0" i="0" u="none" strike="noStrike" cap="none">
                    <a:solidFill>
                      <a:srgbClr val="000000"/>
                    </a:solidFill>
                    <a:latin typeface="Microsoft JhengHei"/>
                    <a:ea typeface="Microsoft JhengHei"/>
                    <a:cs typeface="Microsoft JhengHei"/>
                    <a:sym typeface="Microsoft JhengHei"/>
                  </a:rPr>
                  <a:t>B03各國中報名異常名單</a:t>
                </a:r>
                <a:endParaRPr sz="1100"/>
              </a:p>
            </p:txBody>
          </p:sp>
        </p:grpSp>
        <p:grpSp>
          <p:nvGrpSpPr>
            <p:cNvPr id="632" name="Google Shape;632;p67"/>
            <p:cNvGrpSpPr/>
            <p:nvPr/>
          </p:nvGrpSpPr>
          <p:grpSpPr>
            <a:xfrm>
              <a:off x="6631009" y="2492947"/>
              <a:ext cx="4728504" cy="496170"/>
              <a:chOff x="6631009" y="2492947"/>
              <a:chExt cx="4728504" cy="496170"/>
            </a:xfrm>
          </p:grpSpPr>
          <p:sp>
            <p:nvSpPr>
              <p:cNvPr id="633" name="Google Shape;633;p67"/>
              <p:cNvSpPr/>
              <p:nvPr/>
            </p:nvSpPr>
            <p:spPr>
              <a:xfrm>
                <a:off x="6631009" y="2520497"/>
                <a:ext cx="431999" cy="46862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996600">
                  <a:alpha val="34117"/>
                </a:srgbClr>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500"/>
                  <a:buFont typeface="Gill Sans"/>
                  <a:buNone/>
                </a:pPr>
                <a:r>
                  <a:rPr lang="zh-TW" sz="1500" b="0" i="0" u="none" strike="noStrike" cap="none">
                    <a:solidFill>
                      <a:srgbClr val="000000"/>
                    </a:solidFill>
                    <a:latin typeface="Gill Sans"/>
                    <a:ea typeface="Gill Sans"/>
                    <a:cs typeface="Gill Sans"/>
                    <a:sym typeface="Gill Sans"/>
                  </a:rPr>
                  <a:t>2</a:t>
                </a:r>
                <a:endParaRPr sz="1100"/>
              </a:p>
            </p:txBody>
          </p:sp>
          <p:sp>
            <p:nvSpPr>
              <p:cNvPr id="634" name="Google Shape;634;p67"/>
              <p:cNvSpPr txBox="1"/>
              <p:nvPr/>
            </p:nvSpPr>
            <p:spPr>
              <a:xfrm>
                <a:off x="7012213" y="2492947"/>
                <a:ext cx="4347300" cy="4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Microsoft JhengHei"/>
                  <a:buNone/>
                </a:pPr>
                <a:r>
                  <a:rPr lang="zh-TW" sz="1800" b="0" i="0" u="none" strike="noStrike" cap="none">
                    <a:solidFill>
                      <a:srgbClr val="000000"/>
                    </a:solidFill>
                    <a:latin typeface="Microsoft JhengHei"/>
                    <a:ea typeface="Microsoft JhengHei"/>
                    <a:cs typeface="Microsoft JhengHei"/>
                    <a:sym typeface="Microsoft JhengHei"/>
                  </a:rPr>
                  <a:t>B04各國中未受理報名名冊</a:t>
                </a:r>
                <a:endParaRPr sz="1800" b="0" i="0" u="none" strike="noStrike" cap="none">
                  <a:solidFill>
                    <a:srgbClr val="000000"/>
                  </a:solidFill>
                  <a:latin typeface="Microsoft JhengHei"/>
                  <a:ea typeface="Microsoft JhengHei"/>
                  <a:cs typeface="Microsoft JhengHei"/>
                  <a:sym typeface="Microsoft JhengHei"/>
                </a:endParaRPr>
              </a:p>
            </p:txBody>
          </p:sp>
        </p:grpSp>
        <p:grpSp>
          <p:nvGrpSpPr>
            <p:cNvPr id="635" name="Google Shape;635;p67"/>
            <p:cNvGrpSpPr/>
            <p:nvPr/>
          </p:nvGrpSpPr>
          <p:grpSpPr>
            <a:xfrm>
              <a:off x="6631009" y="3035433"/>
              <a:ext cx="4122804" cy="496170"/>
              <a:chOff x="6631009" y="3035433"/>
              <a:chExt cx="4122804" cy="496170"/>
            </a:xfrm>
          </p:grpSpPr>
          <p:sp>
            <p:nvSpPr>
              <p:cNvPr id="636" name="Google Shape;636;p67"/>
              <p:cNvSpPr/>
              <p:nvPr/>
            </p:nvSpPr>
            <p:spPr>
              <a:xfrm>
                <a:off x="6631009" y="3062983"/>
                <a:ext cx="431999" cy="468620"/>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rgbClr val="996600">
                  <a:alpha val="34117"/>
                </a:srgbClr>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500"/>
                  <a:buFont typeface="Gill Sans"/>
                  <a:buNone/>
                </a:pPr>
                <a:r>
                  <a:rPr lang="zh-TW" sz="1500" b="0" i="0" u="none" strike="noStrike" cap="none">
                    <a:solidFill>
                      <a:srgbClr val="000000"/>
                    </a:solidFill>
                    <a:latin typeface="Gill Sans"/>
                    <a:ea typeface="Gill Sans"/>
                    <a:cs typeface="Gill Sans"/>
                    <a:sym typeface="Gill Sans"/>
                  </a:rPr>
                  <a:t>3</a:t>
                </a:r>
                <a:endParaRPr sz="1100"/>
              </a:p>
            </p:txBody>
          </p:sp>
          <p:sp>
            <p:nvSpPr>
              <p:cNvPr id="637" name="Google Shape;637;p67"/>
              <p:cNvSpPr txBox="1"/>
              <p:nvPr/>
            </p:nvSpPr>
            <p:spPr>
              <a:xfrm>
                <a:off x="7012213" y="3035433"/>
                <a:ext cx="3741600" cy="461700"/>
              </a:xfrm>
              <a:prstGeom prst="rect">
                <a:avLst/>
              </a:prstGeom>
              <a:noFill/>
              <a:ln>
                <a:noFill/>
              </a:ln>
            </p:spPr>
            <p:txBody>
              <a:bodyPr spcFirstLastPara="1" wrap="square" lIns="68575" tIns="34275" rIns="68575" bIns="34275" anchor="t" anchorCtr="0">
                <a:spAutoFit/>
              </a:bodyPr>
              <a:lstStyle/>
              <a:p>
                <a:pPr marL="0" marR="0" lvl="0" indent="0" algn="l" rtl="0">
                  <a:lnSpc>
                    <a:spcPct val="129166"/>
                  </a:lnSpc>
                  <a:spcBef>
                    <a:spcPts val="0"/>
                  </a:spcBef>
                  <a:spcAft>
                    <a:spcPts val="0"/>
                  </a:spcAft>
                  <a:buClr>
                    <a:srgbClr val="000000"/>
                  </a:buClr>
                  <a:buSzPts val="1800"/>
                  <a:buFont typeface="Microsoft JhengHei"/>
                  <a:buNone/>
                </a:pPr>
                <a:r>
                  <a:rPr lang="zh-TW" sz="1800" b="0" i="0" u="none" strike="noStrike" cap="none">
                    <a:solidFill>
                      <a:srgbClr val="000000"/>
                    </a:solidFill>
                    <a:latin typeface="Microsoft JhengHei"/>
                    <a:ea typeface="Microsoft JhengHei"/>
                    <a:cs typeface="Microsoft JhengHei"/>
                    <a:sym typeface="Microsoft JhengHei"/>
                  </a:rPr>
                  <a:t>B05各國中報名費統計表</a:t>
                </a:r>
                <a:endParaRPr sz="1800" b="0" i="0" u="none" strike="noStrike" cap="none">
                  <a:solidFill>
                    <a:srgbClr val="000000"/>
                  </a:solidFill>
                  <a:latin typeface="Candara"/>
                  <a:ea typeface="Candara"/>
                  <a:cs typeface="Candara"/>
                  <a:sym typeface="Candara"/>
                </a:endParaRPr>
              </a:p>
            </p:txBody>
          </p:sp>
        </p:grpSp>
        <p:grpSp>
          <p:nvGrpSpPr>
            <p:cNvPr id="638" name="Google Shape;638;p67"/>
            <p:cNvGrpSpPr/>
            <p:nvPr/>
          </p:nvGrpSpPr>
          <p:grpSpPr>
            <a:xfrm>
              <a:off x="8084723" y="1111778"/>
              <a:ext cx="1084459" cy="716973"/>
              <a:chOff x="8084723" y="1111778"/>
              <a:chExt cx="1084459" cy="716973"/>
            </a:xfrm>
          </p:grpSpPr>
          <p:sp>
            <p:nvSpPr>
              <p:cNvPr id="639" name="Google Shape;639;p67"/>
              <p:cNvSpPr/>
              <p:nvPr/>
            </p:nvSpPr>
            <p:spPr>
              <a:xfrm rot="5562240">
                <a:off x="8292959" y="943204"/>
                <a:ext cx="667987" cy="1054120"/>
              </a:xfrm>
              <a:custGeom>
                <a:avLst/>
                <a:gdLst/>
                <a:ahLst/>
                <a:cxnLst/>
                <a:rect l="l" t="t" r="r" b="b"/>
                <a:pathLst>
                  <a:path w="433244" h="1118426" extrusionOk="0">
                    <a:moveTo>
                      <a:pt x="101600" y="13526"/>
                    </a:moveTo>
                    <a:cubicBezTo>
                      <a:pt x="78317" y="26226"/>
                      <a:pt x="56061" y="53079"/>
                      <a:pt x="38100" y="77026"/>
                    </a:cubicBezTo>
                    <a:cubicBezTo>
                      <a:pt x="30068" y="87736"/>
                      <a:pt x="29078" y="102254"/>
                      <a:pt x="25400" y="115126"/>
                    </a:cubicBezTo>
                    <a:cubicBezTo>
                      <a:pt x="-6494" y="226754"/>
                      <a:pt x="30450" y="112675"/>
                      <a:pt x="0" y="204026"/>
                    </a:cubicBezTo>
                    <a:cubicBezTo>
                      <a:pt x="4233" y="301393"/>
                      <a:pt x="2672" y="399185"/>
                      <a:pt x="12700" y="496126"/>
                    </a:cubicBezTo>
                    <a:cubicBezTo>
                      <a:pt x="15455" y="522758"/>
                      <a:pt x="38100" y="572326"/>
                      <a:pt x="38100" y="572326"/>
                    </a:cubicBezTo>
                    <a:cubicBezTo>
                      <a:pt x="42333" y="627359"/>
                      <a:pt x="47246" y="682345"/>
                      <a:pt x="50800" y="737426"/>
                    </a:cubicBezTo>
                    <a:cubicBezTo>
                      <a:pt x="55713" y="813585"/>
                      <a:pt x="47935" y="891313"/>
                      <a:pt x="63500" y="966026"/>
                    </a:cubicBezTo>
                    <a:cubicBezTo>
                      <a:pt x="79089" y="1040852"/>
                      <a:pt x="115346" y="1039195"/>
                      <a:pt x="165100" y="1067626"/>
                    </a:cubicBezTo>
                    <a:cubicBezTo>
                      <a:pt x="178352" y="1075199"/>
                      <a:pt x="189252" y="1086827"/>
                      <a:pt x="203200" y="1093026"/>
                    </a:cubicBezTo>
                    <a:cubicBezTo>
                      <a:pt x="227666" y="1103900"/>
                      <a:pt x="279400" y="1118426"/>
                      <a:pt x="279400" y="1118426"/>
                    </a:cubicBezTo>
                    <a:cubicBezTo>
                      <a:pt x="292100" y="1114193"/>
                      <a:pt x="309719" y="1116619"/>
                      <a:pt x="317500" y="1105726"/>
                    </a:cubicBezTo>
                    <a:cubicBezTo>
                      <a:pt x="333062" y="1083939"/>
                      <a:pt x="342900" y="1029526"/>
                      <a:pt x="342900" y="1029526"/>
                    </a:cubicBezTo>
                    <a:cubicBezTo>
                      <a:pt x="345991" y="1004802"/>
                      <a:pt x="362458" y="868237"/>
                      <a:pt x="368300" y="839026"/>
                    </a:cubicBezTo>
                    <a:cubicBezTo>
                      <a:pt x="370925" y="825899"/>
                      <a:pt x="378096" y="813994"/>
                      <a:pt x="381000" y="800926"/>
                    </a:cubicBezTo>
                    <a:cubicBezTo>
                      <a:pt x="386586" y="775789"/>
                      <a:pt x="387455" y="749708"/>
                      <a:pt x="393700" y="724726"/>
                    </a:cubicBezTo>
                    <a:cubicBezTo>
                      <a:pt x="400194" y="698751"/>
                      <a:pt x="419100" y="648526"/>
                      <a:pt x="419100" y="648526"/>
                    </a:cubicBezTo>
                    <a:cubicBezTo>
                      <a:pt x="434743" y="398241"/>
                      <a:pt x="440923" y="520100"/>
                      <a:pt x="419100" y="356426"/>
                    </a:cubicBezTo>
                    <a:cubicBezTo>
                      <a:pt x="407504" y="269459"/>
                      <a:pt x="413006" y="271596"/>
                      <a:pt x="393700" y="204026"/>
                    </a:cubicBezTo>
                    <a:cubicBezTo>
                      <a:pt x="385437" y="175104"/>
                      <a:pt x="377864" y="150090"/>
                      <a:pt x="355600" y="127826"/>
                    </a:cubicBezTo>
                    <a:cubicBezTo>
                      <a:pt x="344807" y="117033"/>
                      <a:pt x="330200" y="110893"/>
                      <a:pt x="317500" y="102426"/>
                    </a:cubicBezTo>
                    <a:cubicBezTo>
                      <a:pt x="309033" y="89726"/>
                      <a:pt x="303587" y="74377"/>
                      <a:pt x="292100" y="64326"/>
                    </a:cubicBezTo>
                    <a:cubicBezTo>
                      <a:pt x="269398" y="44462"/>
                      <a:pt x="216515" y="6357"/>
                      <a:pt x="177800" y="826"/>
                    </a:cubicBezTo>
                    <a:cubicBezTo>
                      <a:pt x="161037" y="-1569"/>
                      <a:pt x="124883" y="826"/>
                      <a:pt x="101600" y="13526"/>
                    </a:cubicBezTo>
                    <a:close/>
                  </a:path>
                </a:pathLst>
              </a:custGeom>
              <a:solidFill>
                <a:srgbClr val="996600">
                  <a:alpha val="29803"/>
                </a:srgbClr>
              </a:solidFill>
              <a:ln>
                <a:noFill/>
              </a:ln>
            </p:spPr>
            <p:txBody>
              <a:bodyPr spcFirstLastPara="1" wrap="square" lIns="68575" tIns="34275" rIns="68575" bIns="34275"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ndara"/>
                  <a:ea typeface="Candara"/>
                  <a:cs typeface="Candara"/>
                  <a:sym typeface="Candara"/>
                </a:endParaRPr>
              </a:p>
            </p:txBody>
          </p:sp>
          <p:sp>
            <p:nvSpPr>
              <p:cNvPr id="640" name="Google Shape;640;p67"/>
              <p:cNvSpPr txBox="1"/>
              <p:nvPr/>
            </p:nvSpPr>
            <p:spPr>
              <a:xfrm>
                <a:off x="8170730" y="1202911"/>
                <a:ext cx="912300" cy="523200"/>
              </a:xfrm>
              <a:prstGeom prst="rect">
                <a:avLst/>
              </a:prstGeom>
              <a:noFill/>
              <a:ln>
                <a:noFill/>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000000"/>
                  </a:buClr>
                  <a:buSzPts val="2100"/>
                  <a:buFont typeface="Microsoft JhengHei"/>
                  <a:buNone/>
                </a:pPr>
                <a:r>
                  <a:rPr lang="zh-TW" sz="2100" b="1" i="0" u="none" strike="noStrike" cap="none">
                    <a:solidFill>
                      <a:srgbClr val="000000"/>
                    </a:solidFill>
                    <a:latin typeface="Microsoft JhengHei"/>
                    <a:ea typeface="Microsoft JhengHei"/>
                    <a:cs typeface="Microsoft JhengHei"/>
                    <a:sym typeface="Microsoft JhengHei"/>
                  </a:rPr>
                  <a:t>B表</a:t>
                </a:r>
                <a:endParaRPr sz="1100"/>
              </a:p>
            </p:txBody>
          </p:sp>
        </p:grpSp>
      </p:grpSp>
      <p:sp>
        <p:nvSpPr>
          <p:cNvPr id="641" name="Google Shape;641;p67"/>
          <p:cNvSpPr txBox="1"/>
          <p:nvPr/>
        </p:nvSpPr>
        <p:spPr>
          <a:xfrm>
            <a:off x="4526077" y="2785143"/>
            <a:ext cx="3660900" cy="1962600"/>
          </a:xfrm>
          <a:prstGeom prst="rect">
            <a:avLst/>
          </a:prstGeom>
          <a:noFill/>
          <a:ln w="28575" cap="flat" cmpd="sng">
            <a:solidFill>
              <a:srgbClr val="C00000"/>
            </a:solidFill>
            <a:prstDash val="solid"/>
            <a:miter lim="8000"/>
            <a:headEnd type="none" w="sm" len="sm"/>
            <a:tailEnd type="none" w="sm" len="sm"/>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1800"/>
              <a:buFont typeface="Microsoft JhengHei"/>
              <a:buNone/>
            </a:pPr>
            <a:r>
              <a:rPr lang="zh-TW" sz="1800" b="1">
                <a:solidFill>
                  <a:schemeClr val="dk1"/>
                </a:solidFill>
                <a:latin typeface="Microsoft JhengHei"/>
                <a:ea typeface="Microsoft JhengHei"/>
                <a:cs typeface="Microsoft JhengHei"/>
                <a:sym typeface="Microsoft JhengHei"/>
              </a:rPr>
              <a:t>注意事項</a:t>
            </a:r>
            <a:r>
              <a:rPr lang="zh-TW" sz="1800" b="1" i="0" u="none" strike="noStrike" cap="none">
                <a:solidFill>
                  <a:schemeClr val="dk1"/>
                </a:solidFill>
                <a:latin typeface="Microsoft JhengHei"/>
                <a:ea typeface="Microsoft JhengHei"/>
                <a:cs typeface="Microsoft JhengHei"/>
                <a:sym typeface="Microsoft JhengHei"/>
              </a:rPr>
              <a:t>：</a:t>
            </a:r>
            <a:endParaRPr sz="1800" b="1" i="0" u="none" strike="noStrike" cap="none">
              <a:solidFill>
                <a:schemeClr val="dk1"/>
              </a:solidFill>
              <a:latin typeface="Microsoft JhengHei"/>
              <a:ea typeface="Microsoft JhengHei"/>
              <a:cs typeface="Microsoft JhengHei"/>
              <a:sym typeface="Microsoft JhengHei"/>
            </a:endParaRPr>
          </a:p>
          <a:p>
            <a:pPr marL="520700" marR="0" lvl="0" indent="-387350" algn="l" rtl="0">
              <a:lnSpc>
                <a:spcPct val="100000"/>
              </a:lnSpc>
              <a:spcBef>
                <a:spcPts val="0"/>
              </a:spcBef>
              <a:spcAft>
                <a:spcPts val="0"/>
              </a:spcAft>
              <a:buClr>
                <a:schemeClr val="dk1"/>
              </a:buClr>
              <a:buSzPts val="2100"/>
              <a:buFont typeface="Arial"/>
              <a:buAutoNum type="arabicPeriod"/>
            </a:pPr>
            <a:r>
              <a:rPr lang="zh-TW" sz="2100" b="0" i="0" u="none" strike="noStrike" cap="none">
                <a:solidFill>
                  <a:schemeClr val="dk1"/>
                </a:solidFill>
                <a:latin typeface="Microsoft JhengHei"/>
                <a:ea typeface="Microsoft JhengHei"/>
                <a:cs typeface="Microsoft JhengHei"/>
                <a:sym typeface="Microsoft JhengHei"/>
              </a:rPr>
              <a:t>紙本資料模糊、有修正、容易引起爭議處，</a:t>
            </a:r>
            <a:r>
              <a:rPr lang="zh-TW" sz="2100" b="0" i="0" u="none" strike="noStrike" cap="none">
                <a:solidFill>
                  <a:srgbClr val="C00000"/>
                </a:solidFill>
                <a:latin typeface="Microsoft JhengHei"/>
                <a:ea typeface="Microsoft JhengHei"/>
                <a:cs typeface="Microsoft JhengHei"/>
                <a:sym typeface="Microsoft JhengHei"/>
              </a:rPr>
              <a:t>務必完成核章程序</a:t>
            </a:r>
            <a:r>
              <a:rPr lang="zh-TW" sz="2100" b="0" i="0" u="none" strike="noStrike" cap="none">
                <a:solidFill>
                  <a:schemeClr val="dk1"/>
                </a:solidFill>
                <a:latin typeface="Microsoft JhengHei"/>
                <a:ea typeface="Microsoft JhengHei"/>
                <a:cs typeface="Microsoft JhengHei"/>
                <a:sym typeface="Microsoft JhengHei"/>
              </a:rPr>
              <a:t>。</a:t>
            </a:r>
            <a:endParaRPr sz="2100" b="0" i="0" u="none" strike="noStrike" cap="none">
              <a:solidFill>
                <a:schemeClr val="dk1"/>
              </a:solidFill>
              <a:latin typeface="Microsoft JhengHei"/>
              <a:ea typeface="Microsoft JhengHei"/>
              <a:cs typeface="Microsoft JhengHei"/>
              <a:sym typeface="Microsoft JhengHei"/>
            </a:endParaRPr>
          </a:p>
          <a:p>
            <a:pPr marL="520700" marR="0" lvl="0" indent="-387350" algn="l" rtl="0">
              <a:lnSpc>
                <a:spcPct val="100000"/>
              </a:lnSpc>
              <a:spcBef>
                <a:spcPts val="0"/>
              </a:spcBef>
              <a:spcAft>
                <a:spcPts val="0"/>
              </a:spcAft>
              <a:buClr>
                <a:schemeClr val="dk1"/>
              </a:buClr>
              <a:buSzPts val="2100"/>
              <a:buFont typeface="Arial"/>
              <a:buAutoNum type="arabicPeriod"/>
            </a:pPr>
            <a:r>
              <a:rPr lang="zh-TW" sz="2100" b="0" i="0" u="none" strike="noStrike" cap="none">
                <a:solidFill>
                  <a:schemeClr val="dk1"/>
                </a:solidFill>
                <a:latin typeface="Microsoft JhengHei"/>
                <a:ea typeface="Microsoft JhengHei"/>
                <a:cs typeface="Microsoft JhengHei"/>
                <a:sym typeface="Microsoft JhengHei"/>
              </a:rPr>
              <a:t>黏貼相關</a:t>
            </a:r>
            <a:r>
              <a:rPr lang="zh-TW" sz="2100" b="0" i="0" u="none" strike="noStrike" cap="none">
                <a:solidFill>
                  <a:srgbClr val="C00000"/>
                </a:solidFill>
                <a:latin typeface="Microsoft JhengHei"/>
                <a:ea typeface="Microsoft JhengHei"/>
                <a:cs typeface="Microsoft JhengHei"/>
                <a:sym typeface="Microsoft JhengHei"/>
              </a:rPr>
              <a:t>證明文件</a:t>
            </a:r>
            <a:r>
              <a:rPr lang="zh-TW" sz="2100" b="0" i="0" u="none" strike="noStrike" cap="none">
                <a:solidFill>
                  <a:schemeClr val="dk1"/>
                </a:solidFill>
                <a:latin typeface="Microsoft JhengHei"/>
                <a:ea typeface="Microsoft JhengHei"/>
                <a:cs typeface="Microsoft JhengHei"/>
                <a:sym typeface="Microsoft JhengHei"/>
              </a:rPr>
              <a:t>確認。</a:t>
            </a:r>
            <a:endParaRPr sz="2100" b="0" i="0" u="none" strike="noStrike" cap="none">
              <a:solidFill>
                <a:schemeClr val="dk1"/>
              </a:solidFill>
              <a:latin typeface="Microsoft JhengHei"/>
              <a:ea typeface="Microsoft JhengHei"/>
              <a:cs typeface="Microsoft JhengHei"/>
              <a:sym typeface="Microsoft JhengHei"/>
            </a:endParaRPr>
          </a:p>
          <a:p>
            <a:pPr marL="520700" marR="0" lvl="0" indent="-387350" algn="l" rtl="0">
              <a:lnSpc>
                <a:spcPct val="100000"/>
              </a:lnSpc>
              <a:spcBef>
                <a:spcPts val="0"/>
              </a:spcBef>
              <a:spcAft>
                <a:spcPts val="0"/>
              </a:spcAft>
              <a:buClr>
                <a:schemeClr val="dk1"/>
              </a:buClr>
              <a:buSzPts val="2100"/>
              <a:buFont typeface="Arial"/>
              <a:buAutoNum type="arabicPeriod"/>
            </a:pPr>
            <a:r>
              <a:rPr lang="zh-TW" sz="2100" b="0" i="0" u="none" strike="noStrike" cap="none">
                <a:solidFill>
                  <a:schemeClr val="dk1"/>
                </a:solidFill>
                <a:latin typeface="Microsoft JhengHei"/>
                <a:ea typeface="Microsoft JhengHei"/>
                <a:cs typeface="Microsoft JhengHei"/>
                <a:sym typeface="Microsoft JhengHei"/>
              </a:rPr>
              <a:t>注意</a:t>
            </a:r>
            <a:r>
              <a:rPr lang="zh-TW" sz="2100" b="0" i="0" u="none" strike="noStrike" cap="none">
                <a:solidFill>
                  <a:srgbClr val="C00000"/>
                </a:solidFill>
                <a:latin typeface="Microsoft JhengHei"/>
                <a:ea typeface="Microsoft JhengHei"/>
                <a:cs typeface="Microsoft JhengHei"/>
                <a:sym typeface="Microsoft JhengHei"/>
              </a:rPr>
              <a:t>系統檢核錯誤訊息</a:t>
            </a:r>
            <a:r>
              <a:rPr lang="zh-TW" sz="2100" b="0" i="0" u="none" strike="noStrike" cap="none">
                <a:solidFill>
                  <a:schemeClr val="dk1"/>
                </a:solidFill>
                <a:latin typeface="Microsoft JhengHei"/>
                <a:ea typeface="Microsoft JhengHei"/>
                <a:cs typeface="Microsoft JhengHei"/>
                <a:sym typeface="Microsoft JhengHei"/>
              </a:rPr>
              <a:t>。</a:t>
            </a:r>
            <a:endParaRPr sz="1100">
              <a:solidFill>
                <a:schemeClr val="dk1"/>
              </a:solidFill>
            </a:endParaRPr>
          </a:p>
        </p:txBody>
      </p:sp>
      <p:sp>
        <p:nvSpPr>
          <p:cNvPr id="642" name="Google Shape;642;p67"/>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43</a:t>
            </a:fld>
            <a:endParaRPr/>
          </a:p>
        </p:txBody>
      </p:sp>
      <p:pic>
        <p:nvPicPr>
          <p:cNvPr id="643" name="Google Shape;643;p67"/>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644" name="Google Shape;644;p67"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645" name="Google Shape;645;p67"/>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補件應備資料 </a:t>
            </a:r>
            <a:r>
              <a:rPr lang="zh-TW" sz="2900">
                <a:solidFill>
                  <a:srgbClr val="FF0000"/>
                </a:solidFill>
                <a:latin typeface="Arial"/>
                <a:ea typeface="Arial"/>
                <a:cs typeface="Arial"/>
                <a:sym typeface="Arial"/>
              </a:rPr>
              <a:t>115.1.23(五)10:30後</a:t>
            </a:r>
            <a:endParaRPr sz="3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8"/>
          <p:cNvSpPr/>
          <p:nvPr/>
        </p:nvSpPr>
        <p:spPr>
          <a:xfrm>
            <a:off x="6245025" y="516525"/>
            <a:ext cx="2811900" cy="1340400"/>
          </a:xfrm>
          <a:prstGeom prst="rect">
            <a:avLst/>
          </a:prstGeom>
          <a:noFill/>
          <a:ln>
            <a:noFill/>
          </a:ln>
        </p:spPr>
        <p:txBody>
          <a:bodyPr spcFirstLastPara="1" wrap="square" lIns="68575" tIns="34275" rIns="68575" bIns="34275" anchor="ctr" anchorCtr="1">
            <a:noAutofit/>
          </a:bodyPr>
          <a:lstStyle/>
          <a:p>
            <a:pPr marL="0" lvl="0" indent="0" algn="l" rtl="0">
              <a:spcBef>
                <a:spcPts val="0"/>
              </a:spcBef>
              <a:spcAft>
                <a:spcPts val="0"/>
              </a:spcAft>
              <a:buClr>
                <a:srgbClr val="000000"/>
              </a:buClr>
              <a:buSzPts val="2100"/>
              <a:buFont typeface="Arial"/>
              <a:buNone/>
            </a:pPr>
            <a:r>
              <a:rPr lang="zh-TW" sz="2000">
                <a:solidFill>
                  <a:srgbClr val="FF0000"/>
                </a:solidFill>
              </a:rPr>
              <a:t>檔案請至本委員會網站或資訊系統下載使用</a:t>
            </a:r>
            <a:endParaRPr sz="2000">
              <a:solidFill>
                <a:srgbClr val="FF0000"/>
              </a:solidFill>
            </a:endParaRPr>
          </a:p>
          <a:p>
            <a:pPr marL="0" lvl="0" indent="0" algn="l" rtl="0">
              <a:spcBef>
                <a:spcPts val="0"/>
              </a:spcBef>
              <a:spcAft>
                <a:spcPts val="0"/>
              </a:spcAft>
              <a:buClr>
                <a:srgbClr val="000000"/>
              </a:buClr>
              <a:buSzPts val="2100"/>
              <a:buFont typeface="Arial"/>
              <a:buNone/>
            </a:pPr>
            <a:endParaRPr sz="2000">
              <a:solidFill>
                <a:srgbClr val="FF0000"/>
              </a:solidFill>
            </a:endParaRPr>
          </a:p>
          <a:p>
            <a:pPr marL="0" lvl="0" indent="0" algn="l" rtl="0">
              <a:spcBef>
                <a:spcPts val="0"/>
              </a:spcBef>
              <a:spcAft>
                <a:spcPts val="0"/>
              </a:spcAft>
              <a:buClr>
                <a:srgbClr val="000000"/>
              </a:buClr>
              <a:buSzPts val="2100"/>
              <a:buFont typeface="Arial"/>
              <a:buNone/>
            </a:pPr>
            <a:r>
              <a:rPr lang="zh-TW" sz="1100" u="sng">
                <a:solidFill>
                  <a:srgbClr val="1155CC"/>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https://hhm.entry.edu.tw/NoExamImitate_HM/NoExamImitate</a:t>
            </a:r>
            <a:endParaRPr sz="2000">
              <a:solidFill>
                <a:srgbClr val="FF0000"/>
              </a:solidFill>
            </a:endParaRPr>
          </a:p>
        </p:txBody>
      </p:sp>
      <p:sp>
        <p:nvSpPr>
          <p:cNvPr id="652" name="Google Shape;652;p68"/>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44</a:t>
            </a:fld>
            <a:endParaRPr/>
          </a:p>
        </p:txBody>
      </p:sp>
      <p:pic>
        <p:nvPicPr>
          <p:cNvPr id="653" name="Google Shape;653;p68"/>
          <p:cNvPicPr preferRelativeResize="0"/>
          <p:nvPr/>
        </p:nvPicPr>
        <p:blipFill>
          <a:blip r:embed="rId4">
            <a:alphaModFix/>
          </a:blip>
          <a:stretch>
            <a:fillRect/>
          </a:stretch>
        </p:blipFill>
        <p:spPr>
          <a:xfrm>
            <a:off x="3144242" y="152400"/>
            <a:ext cx="3030424" cy="4838701"/>
          </a:xfrm>
          <a:prstGeom prst="rect">
            <a:avLst/>
          </a:prstGeom>
          <a:noFill/>
          <a:ln>
            <a:noFill/>
          </a:ln>
        </p:spPr>
      </p:pic>
      <p:sp>
        <p:nvSpPr>
          <p:cNvPr id="654" name="Google Shape;654;p68"/>
          <p:cNvSpPr txBox="1"/>
          <p:nvPr/>
        </p:nvSpPr>
        <p:spPr>
          <a:xfrm>
            <a:off x="206025" y="217775"/>
            <a:ext cx="2811900" cy="3468000"/>
          </a:xfrm>
          <a:prstGeom prst="rect">
            <a:avLst/>
          </a:prstGeom>
          <a:noFill/>
          <a:ln>
            <a:noFill/>
          </a:ln>
        </p:spPr>
        <p:txBody>
          <a:bodyPr spcFirstLastPara="1" wrap="square" lIns="68575" tIns="34275" rIns="68575" bIns="34275" anchor="t" anchorCtr="1">
            <a:spAutoFit/>
          </a:bodyPr>
          <a:lstStyle/>
          <a:p>
            <a:pPr marL="0" marR="0" lvl="0" indent="0" algn="l" rtl="0">
              <a:lnSpc>
                <a:spcPct val="80000"/>
              </a:lnSpc>
              <a:spcBef>
                <a:spcPts val="0"/>
              </a:spcBef>
              <a:spcAft>
                <a:spcPts val="0"/>
              </a:spcAft>
              <a:buClr>
                <a:srgbClr val="404040"/>
              </a:buClr>
              <a:buSzPts val="3300"/>
              <a:buFont typeface="Arial"/>
              <a:buNone/>
            </a:pPr>
            <a:r>
              <a:rPr lang="zh-TW" sz="3000" b="1">
                <a:solidFill>
                  <a:srgbClr val="C00000"/>
                </a:solidFill>
                <a:latin typeface="Microsoft JhengHei"/>
                <a:ea typeface="Microsoft JhengHei"/>
                <a:cs typeface="Microsoft JhengHei"/>
                <a:sym typeface="Microsoft JhengHei"/>
              </a:rPr>
              <a:t>切結書</a:t>
            </a:r>
            <a:endParaRPr sz="3000" b="1">
              <a:solidFill>
                <a:srgbClr val="C00000"/>
              </a:solidFill>
              <a:latin typeface="Microsoft JhengHei"/>
              <a:ea typeface="Microsoft JhengHei"/>
              <a:cs typeface="Microsoft JhengHei"/>
              <a:sym typeface="Microsoft JhengHei"/>
            </a:endParaRPr>
          </a:p>
          <a:p>
            <a:pPr marL="0" marR="0" lvl="0" indent="0" algn="l" rtl="0">
              <a:lnSpc>
                <a:spcPct val="80000"/>
              </a:lnSpc>
              <a:spcBef>
                <a:spcPts val="0"/>
              </a:spcBef>
              <a:spcAft>
                <a:spcPts val="0"/>
              </a:spcAft>
              <a:buClr>
                <a:srgbClr val="404040"/>
              </a:buClr>
              <a:buSzPts val="3300"/>
              <a:buFont typeface="Arial"/>
              <a:buNone/>
            </a:pPr>
            <a:endParaRPr sz="3000" b="1">
              <a:solidFill>
                <a:srgbClr val="C00000"/>
              </a:solidFill>
              <a:latin typeface="Microsoft JhengHei"/>
              <a:ea typeface="Microsoft JhengHei"/>
              <a:cs typeface="Microsoft JhengHei"/>
              <a:sym typeface="Microsoft JhengHei"/>
            </a:endParaRPr>
          </a:p>
          <a:p>
            <a:pPr marL="0" marR="0" lvl="0" indent="0" algn="l" rtl="0">
              <a:lnSpc>
                <a:spcPct val="80000"/>
              </a:lnSpc>
              <a:spcBef>
                <a:spcPts val="0"/>
              </a:spcBef>
              <a:spcAft>
                <a:spcPts val="0"/>
              </a:spcAft>
              <a:buClr>
                <a:srgbClr val="404040"/>
              </a:buClr>
              <a:buSzPts val="3300"/>
              <a:buFont typeface="Arial"/>
              <a:buNone/>
            </a:pPr>
            <a:r>
              <a:rPr lang="zh-TW" sz="1800" b="1">
                <a:solidFill>
                  <a:srgbClr val="FF0000"/>
                </a:solidFill>
                <a:latin typeface="Microsoft JhengHei"/>
                <a:ea typeface="Microsoft JhengHei"/>
                <a:cs typeface="Microsoft JhengHei"/>
                <a:sym typeface="Microsoft JhengHei"/>
              </a:rPr>
              <a:t>本單適用情況：</a:t>
            </a:r>
            <a:endParaRPr sz="1800" b="1">
              <a:solidFill>
                <a:srgbClr val="FF0000"/>
              </a:solidFill>
              <a:latin typeface="Microsoft JhengHei"/>
              <a:ea typeface="Microsoft JhengHei"/>
              <a:cs typeface="Microsoft JhengHei"/>
              <a:sym typeface="Microsoft JhengHei"/>
            </a:endParaRPr>
          </a:p>
          <a:p>
            <a:pPr marL="0" marR="0" lvl="0" indent="0" algn="l" rtl="0">
              <a:lnSpc>
                <a:spcPct val="80000"/>
              </a:lnSpc>
              <a:spcBef>
                <a:spcPts val="0"/>
              </a:spcBef>
              <a:spcAft>
                <a:spcPts val="0"/>
              </a:spcAft>
              <a:buClr>
                <a:srgbClr val="404040"/>
              </a:buClr>
              <a:buSzPts val="3300"/>
              <a:buFont typeface="Arial"/>
              <a:buNone/>
            </a:pPr>
            <a:endParaRPr sz="1800" b="1">
              <a:solidFill>
                <a:schemeClr val="dk1"/>
              </a:solidFill>
              <a:latin typeface="Microsoft JhengHei"/>
              <a:ea typeface="Microsoft JhengHei"/>
              <a:cs typeface="Microsoft JhengHei"/>
              <a:sym typeface="Microsoft JhengHei"/>
            </a:endParaRPr>
          </a:p>
          <a:p>
            <a:pPr marL="0" marR="0" lvl="0" indent="0" algn="l" rtl="0">
              <a:lnSpc>
                <a:spcPct val="80000"/>
              </a:lnSpc>
              <a:spcBef>
                <a:spcPts val="0"/>
              </a:spcBef>
              <a:spcAft>
                <a:spcPts val="0"/>
              </a:spcAft>
              <a:buClr>
                <a:srgbClr val="404040"/>
              </a:buClr>
              <a:buSzPts val="3300"/>
              <a:buFont typeface="Arial"/>
              <a:buNone/>
            </a:pPr>
            <a:r>
              <a:rPr lang="zh-TW" sz="1800" b="1">
                <a:solidFill>
                  <a:srgbClr val="FF0000"/>
                </a:solidFill>
                <a:latin typeface="Microsoft JhengHei"/>
                <a:ea typeface="Microsoft JhengHei"/>
                <a:cs typeface="Microsoft JhengHei"/>
                <a:sym typeface="Microsoft JhengHei"/>
              </a:rPr>
              <a:t>【雙親照顧家庭】</a:t>
            </a:r>
            <a:endParaRPr sz="1800" b="1">
              <a:solidFill>
                <a:srgbClr val="FF0000"/>
              </a:solidFill>
              <a:latin typeface="Microsoft JhengHei"/>
              <a:ea typeface="Microsoft JhengHei"/>
              <a:cs typeface="Microsoft JhengHei"/>
              <a:sym typeface="Microsoft JhengHei"/>
            </a:endParaRPr>
          </a:p>
          <a:p>
            <a:pPr marL="0" marR="0" lvl="0" indent="0" algn="l" rtl="0">
              <a:lnSpc>
                <a:spcPct val="80000"/>
              </a:lnSpc>
              <a:spcBef>
                <a:spcPts val="0"/>
              </a:spcBef>
              <a:spcAft>
                <a:spcPts val="0"/>
              </a:spcAft>
              <a:buClr>
                <a:srgbClr val="404040"/>
              </a:buClr>
              <a:buSzPts val="3300"/>
              <a:buFont typeface="Arial"/>
              <a:buNone/>
            </a:pPr>
            <a:r>
              <a:rPr lang="zh-TW" sz="1800" b="1">
                <a:solidFill>
                  <a:schemeClr val="dk1"/>
                </a:solidFill>
                <a:latin typeface="Microsoft JhengHei"/>
                <a:ea typeface="Microsoft JhengHei"/>
                <a:cs typeface="Microsoft JhengHei"/>
                <a:sym typeface="Microsoft JhengHei"/>
              </a:rPr>
              <a:t>當家長有一方不克</a:t>
            </a:r>
            <a:r>
              <a:rPr lang="zh-TW" sz="1800" b="1">
                <a:solidFill>
                  <a:srgbClr val="FF0000"/>
                </a:solidFill>
                <a:latin typeface="Microsoft JhengHei"/>
                <a:ea typeface="Microsoft JhengHei"/>
                <a:cs typeface="Microsoft JhengHei"/>
                <a:sym typeface="Microsoft JhengHei"/>
              </a:rPr>
              <a:t>於模擬志願選填期間</a:t>
            </a:r>
            <a:r>
              <a:rPr lang="zh-TW" sz="1800" b="1">
                <a:solidFill>
                  <a:schemeClr val="dk1"/>
                </a:solidFill>
                <a:latin typeface="Microsoft JhengHei"/>
                <a:ea typeface="Microsoft JhengHei"/>
                <a:cs typeface="Microsoft JhengHei"/>
                <a:sym typeface="Microsoft JhengHei"/>
              </a:rPr>
              <a:t>簽名時</a:t>
            </a:r>
            <a:endParaRPr sz="1800" b="1">
              <a:solidFill>
                <a:schemeClr val="dk1"/>
              </a:solidFill>
              <a:latin typeface="Microsoft JhengHei"/>
              <a:ea typeface="Microsoft JhengHei"/>
              <a:cs typeface="Microsoft JhengHei"/>
              <a:sym typeface="Microsoft JhengHei"/>
            </a:endParaRPr>
          </a:p>
          <a:p>
            <a:pPr marL="0" marR="0" lvl="0" indent="0" algn="l" rtl="0">
              <a:lnSpc>
                <a:spcPct val="80000"/>
              </a:lnSpc>
              <a:spcBef>
                <a:spcPts val="0"/>
              </a:spcBef>
              <a:spcAft>
                <a:spcPts val="0"/>
              </a:spcAft>
              <a:buClr>
                <a:srgbClr val="404040"/>
              </a:buClr>
              <a:buSzPts val="3300"/>
              <a:buFont typeface="Arial"/>
              <a:buNone/>
            </a:pPr>
            <a:r>
              <a:rPr lang="zh-TW" sz="1800" b="1">
                <a:solidFill>
                  <a:schemeClr val="dk1"/>
                </a:solidFill>
                <a:latin typeface="Microsoft JhengHei"/>
                <a:ea typeface="Microsoft JhengHei"/>
                <a:cs typeface="Microsoft JhengHei"/>
                <a:sym typeface="Microsoft JhengHei"/>
              </a:rPr>
              <a:t>請能簽名的家長填寫本單</a:t>
            </a:r>
            <a:endParaRPr sz="1800" b="1">
              <a:solidFill>
                <a:schemeClr val="dk1"/>
              </a:solidFill>
              <a:latin typeface="Microsoft JhengHei"/>
              <a:ea typeface="Microsoft JhengHei"/>
              <a:cs typeface="Microsoft JhengHei"/>
              <a:sym typeface="Microsoft JhengHei"/>
            </a:endParaRPr>
          </a:p>
          <a:p>
            <a:pPr marL="0" marR="0" lvl="0" indent="0" algn="l" rtl="0">
              <a:lnSpc>
                <a:spcPct val="80000"/>
              </a:lnSpc>
              <a:spcBef>
                <a:spcPts val="0"/>
              </a:spcBef>
              <a:spcAft>
                <a:spcPts val="0"/>
              </a:spcAft>
              <a:buClr>
                <a:srgbClr val="404040"/>
              </a:buClr>
              <a:buSzPts val="3300"/>
              <a:buFont typeface="Arial"/>
              <a:buNone/>
            </a:pPr>
            <a:r>
              <a:rPr lang="zh-TW" sz="1800" b="1">
                <a:solidFill>
                  <a:schemeClr val="dk1"/>
                </a:solidFill>
                <a:latin typeface="Microsoft JhengHei"/>
                <a:ea typeface="Microsoft JhengHei"/>
                <a:cs typeface="Microsoft JhengHei"/>
                <a:sym typeface="Microsoft JhengHei"/>
              </a:rPr>
              <a:t>擔任切結人</a:t>
            </a:r>
            <a:endParaRPr sz="1800" b="1">
              <a:solidFill>
                <a:schemeClr val="dk1"/>
              </a:solidFill>
              <a:latin typeface="Microsoft JhengHei"/>
              <a:ea typeface="Microsoft JhengHei"/>
              <a:cs typeface="Microsoft JhengHei"/>
              <a:sym typeface="Microsoft JhengHei"/>
            </a:endParaRPr>
          </a:p>
          <a:p>
            <a:pPr marL="0" marR="0" lvl="0" indent="0" algn="l" rtl="0">
              <a:lnSpc>
                <a:spcPct val="80000"/>
              </a:lnSpc>
              <a:spcBef>
                <a:spcPts val="0"/>
              </a:spcBef>
              <a:spcAft>
                <a:spcPts val="0"/>
              </a:spcAft>
              <a:buClr>
                <a:srgbClr val="404040"/>
              </a:buClr>
              <a:buSzPts val="3300"/>
              <a:buFont typeface="Arial"/>
              <a:buNone/>
            </a:pPr>
            <a:endParaRPr sz="1800" b="1">
              <a:solidFill>
                <a:srgbClr val="FF0000"/>
              </a:solidFill>
              <a:latin typeface="Microsoft JhengHei"/>
              <a:ea typeface="Microsoft JhengHei"/>
              <a:cs typeface="Microsoft JhengHei"/>
              <a:sym typeface="Microsoft JhengHei"/>
            </a:endParaRPr>
          </a:p>
          <a:p>
            <a:pPr marL="0" marR="0" lvl="0" indent="0" algn="l" rtl="0">
              <a:lnSpc>
                <a:spcPct val="80000"/>
              </a:lnSpc>
              <a:spcBef>
                <a:spcPts val="0"/>
              </a:spcBef>
              <a:spcAft>
                <a:spcPts val="0"/>
              </a:spcAft>
              <a:buClr>
                <a:srgbClr val="404040"/>
              </a:buClr>
              <a:buSzPts val="3300"/>
              <a:buFont typeface="Arial"/>
              <a:buNone/>
            </a:pPr>
            <a:r>
              <a:rPr lang="zh-TW" sz="1800" b="1">
                <a:solidFill>
                  <a:srgbClr val="FF0000"/>
                </a:solidFill>
                <a:latin typeface="Microsoft JhengHei"/>
                <a:ea typeface="Microsoft JhengHei"/>
                <a:cs typeface="Microsoft JhengHei"/>
                <a:sym typeface="Microsoft JhengHei"/>
              </a:rPr>
              <a:t>【雙親失聯】</a:t>
            </a:r>
            <a:endParaRPr sz="1800" b="1">
              <a:solidFill>
                <a:srgbClr val="FF0000"/>
              </a:solidFill>
              <a:latin typeface="Microsoft JhengHei"/>
              <a:ea typeface="Microsoft JhengHei"/>
              <a:cs typeface="Microsoft JhengHei"/>
              <a:sym typeface="Microsoft JhengHei"/>
            </a:endParaRPr>
          </a:p>
          <a:p>
            <a:pPr marL="0" marR="0" lvl="0" indent="0" algn="l" rtl="0">
              <a:lnSpc>
                <a:spcPct val="80000"/>
              </a:lnSpc>
              <a:spcBef>
                <a:spcPts val="0"/>
              </a:spcBef>
              <a:spcAft>
                <a:spcPts val="0"/>
              </a:spcAft>
              <a:buClr>
                <a:srgbClr val="404040"/>
              </a:buClr>
              <a:buSzPts val="3300"/>
              <a:buFont typeface="Arial"/>
              <a:buNone/>
            </a:pPr>
            <a:r>
              <a:rPr lang="zh-TW" sz="1800" b="1">
                <a:solidFill>
                  <a:srgbClr val="FF0000"/>
                </a:solidFill>
                <a:latin typeface="Microsoft JhengHei"/>
                <a:ea typeface="Microsoft JhengHei"/>
                <a:cs typeface="Microsoft JhengHei"/>
                <a:sym typeface="Microsoft JhengHei"/>
              </a:rPr>
              <a:t>請社工/師長/親友代表填寫本單</a:t>
            </a:r>
            <a:endParaRPr sz="1800" b="1">
              <a:solidFill>
                <a:srgbClr val="FF0000"/>
              </a:solidFill>
              <a:latin typeface="Microsoft JhengHei"/>
              <a:ea typeface="Microsoft JhengHei"/>
              <a:cs typeface="Microsoft JhengHei"/>
              <a:sym typeface="Microsoft JhengHei"/>
            </a:endParaRPr>
          </a:p>
          <a:p>
            <a:pPr marL="0" marR="0" lvl="0" indent="0" algn="l" rtl="0">
              <a:lnSpc>
                <a:spcPct val="80000"/>
              </a:lnSpc>
              <a:spcBef>
                <a:spcPts val="0"/>
              </a:spcBef>
              <a:spcAft>
                <a:spcPts val="0"/>
              </a:spcAft>
              <a:buClr>
                <a:srgbClr val="404040"/>
              </a:buClr>
              <a:buSzPts val="3300"/>
              <a:buFont typeface="Arial"/>
              <a:buNone/>
            </a:pPr>
            <a:r>
              <a:rPr lang="zh-TW" sz="1800" b="1">
                <a:solidFill>
                  <a:srgbClr val="FF0000"/>
                </a:solidFill>
                <a:latin typeface="Microsoft JhengHei"/>
                <a:ea typeface="Microsoft JhengHei"/>
                <a:cs typeface="Microsoft JhengHei"/>
                <a:sym typeface="Microsoft JhengHei"/>
              </a:rPr>
              <a:t>擔任切結人</a:t>
            </a:r>
            <a:endParaRPr sz="1800" b="1">
              <a:solidFill>
                <a:srgbClr val="FF0000"/>
              </a:solidFill>
              <a:latin typeface="Microsoft JhengHei"/>
              <a:ea typeface="Microsoft JhengHei"/>
              <a:cs typeface="Microsoft JhengHei"/>
              <a:sym typeface="Microsoft JhengHe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9"/>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45</a:t>
            </a:fld>
            <a:endParaRPr/>
          </a:p>
        </p:txBody>
      </p:sp>
      <p:sp>
        <p:nvSpPr>
          <p:cNvPr id="660" name="Google Shape;660;p69"/>
          <p:cNvSpPr txBox="1"/>
          <p:nvPr/>
        </p:nvSpPr>
        <p:spPr>
          <a:xfrm>
            <a:off x="206025" y="217775"/>
            <a:ext cx="2855100" cy="3689400"/>
          </a:xfrm>
          <a:prstGeom prst="rect">
            <a:avLst/>
          </a:prstGeom>
          <a:noFill/>
          <a:ln>
            <a:noFill/>
          </a:ln>
        </p:spPr>
        <p:txBody>
          <a:bodyPr spcFirstLastPara="1" wrap="square" lIns="68575" tIns="34275" rIns="68575" bIns="34275" anchor="t" anchorCtr="1">
            <a:spAutoFit/>
          </a:bodyPr>
          <a:lstStyle/>
          <a:p>
            <a:pPr marL="0" marR="0" lvl="0" indent="0" algn="l" rtl="0">
              <a:lnSpc>
                <a:spcPct val="80000"/>
              </a:lnSpc>
              <a:spcBef>
                <a:spcPts val="0"/>
              </a:spcBef>
              <a:spcAft>
                <a:spcPts val="0"/>
              </a:spcAft>
              <a:buClr>
                <a:srgbClr val="404040"/>
              </a:buClr>
              <a:buSzPts val="3300"/>
              <a:buFont typeface="Arial"/>
              <a:buNone/>
            </a:pPr>
            <a:r>
              <a:rPr lang="zh-TW" sz="3000" b="1">
                <a:solidFill>
                  <a:srgbClr val="C00000"/>
                </a:solidFill>
                <a:latin typeface="Microsoft JhengHei"/>
                <a:ea typeface="Microsoft JhengHei"/>
                <a:cs typeface="Microsoft JhengHei"/>
                <a:sym typeface="Microsoft JhengHei"/>
              </a:rPr>
              <a:t>委託書</a:t>
            </a:r>
            <a:endParaRPr sz="3000" b="1">
              <a:solidFill>
                <a:srgbClr val="C00000"/>
              </a:solidFill>
              <a:latin typeface="Microsoft JhengHei"/>
              <a:ea typeface="Microsoft JhengHei"/>
              <a:cs typeface="Microsoft JhengHei"/>
              <a:sym typeface="Microsoft JhengHei"/>
            </a:endParaRPr>
          </a:p>
          <a:p>
            <a:pPr marL="0" lvl="0" indent="0" algn="l" rtl="0">
              <a:lnSpc>
                <a:spcPct val="80000"/>
              </a:lnSpc>
              <a:spcBef>
                <a:spcPts val="0"/>
              </a:spcBef>
              <a:spcAft>
                <a:spcPts val="0"/>
              </a:spcAft>
              <a:buClr>
                <a:srgbClr val="404040"/>
              </a:buClr>
              <a:buSzPts val="3300"/>
              <a:buFont typeface="Arial"/>
              <a:buNone/>
            </a:pPr>
            <a:endParaRPr sz="3000" b="1">
              <a:solidFill>
                <a:srgbClr val="C00000"/>
              </a:solidFill>
              <a:latin typeface="Microsoft JhengHei"/>
              <a:ea typeface="Microsoft JhengHei"/>
              <a:cs typeface="Microsoft JhengHei"/>
              <a:sym typeface="Microsoft JhengHei"/>
            </a:endParaRPr>
          </a:p>
          <a:p>
            <a:pPr marL="0" lvl="0" indent="0" algn="l" rtl="0">
              <a:lnSpc>
                <a:spcPct val="80000"/>
              </a:lnSpc>
              <a:spcBef>
                <a:spcPts val="0"/>
              </a:spcBef>
              <a:spcAft>
                <a:spcPts val="0"/>
              </a:spcAft>
              <a:buClr>
                <a:srgbClr val="404040"/>
              </a:buClr>
              <a:buSzPts val="3300"/>
              <a:buFont typeface="Arial"/>
              <a:buNone/>
            </a:pPr>
            <a:r>
              <a:rPr lang="zh-TW" sz="1800" b="1">
                <a:solidFill>
                  <a:srgbClr val="FF0000"/>
                </a:solidFill>
                <a:latin typeface="Microsoft JhengHei"/>
                <a:ea typeface="Microsoft JhengHei"/>
                <a:cs typeface="Microsoft JhengHei"/>
                <a:sym typeface="Microsoft JhengHei"/>
              </a:rPr>
              <a:t>本單適用情況：</a:t>
            </a:r>
            <a:endParaRPr sz="1800" b="1">
              <a:solidFill>
                <a:srgbClr val="FF0000"/>
              </a:solidFill>
              <a:latin typeface="Microsoft JhengHei"/>
              <a:ea typeface="Microsoft JhengHei"/>
              <a:cs typeface="Microsoft JhengHei"/>
              <a:sym typeface="Microsoft JhengHei"/>
            </a:endParaRPr>
          </a:p>
          <a:p>
            <a:pPr marL="0" lvl="0" indent="0" algn="l" rtl="0">
              <a:lnSpc>
                <a:spcPct val="80000"/>
              </a:lnSpc>
              <a:spcBef>
                <a:spcPts val="0"/>
              </a:spcBef>
              <a:spcAft>
                <a:spcPts val="0"/>
              </a:spcAft>
              <a:buClr>
                <a:srgbClr val="404040"/>
              </a:buClr>
              <a:buSzPts val="3300"/>
              <a:buFont typeface="Arial"/>
              <a:buNone/>
            </a:pPr>
            <a:endParaRPr sz="1800" b="1">
              <a:solidFill>
                <a:srgbClr val="FF0000"/>
              </a:solidFill>
              <a:latin typeface="Microsoft JhengHei"/>
              <a:ea typeface="Microsoft JhengHei"/>
              <a:cs typeface="Microsoft JhengHei"/>
              <a:sym typeface="Microsoft JhengHei"/>
            </a:endParaRPr>
          </a:p>
          <a:p>
            <a:pPr marL="0" lvl="0" indent="0" algn="l" rtl="0">
              <a:lnSpc>
                <a:spcPct val="80000"/>
              </a:lnSpc>
              <a:spcBef>
                <a:spcPts val="0"/>
              </a:spcBef>
              <a:spcAft>
                <a:spcPts val="0"/>
              </a:spcAft>
              <a:buClr>
                <a:srgbClr val="404040"/>
              </a:buClr>
              <a:buSzPts val="3300"/>
              <a:buFont typeface="Arial"/>
              <a:buNone/>
            </a:pPr>
            <a:r>
              <a:rPr lang="zh-TW" sz="1800" b="1">
                <a:solidFill>
                  <a:srgbClr val="FF0000"/>
                </a:solidFill>
                <a:latin typeface="Microsoft JhengHei"/>
                <a:ea typeface="Microsoft JhengHei"/>
                <a:cs typeface="Microsoft JhengHei"/>
                <a:sym typeface="Microsoft JhengHei"/>
              </a:rPr>
              <a:t>【單親或雙親照顧家庭】</a:t>
            </a:r>
            <a:endParaRPr sz="1800" b="1">
              <a:solidFill>
                <a:srgbClr val="FF0000"/>
              </a:solidFill>
              <a:latin typeface="Microsoft JhengHei"/>
              <a:ea typeface="Microsoft JhengHei"/>
              <a:cs typeface="Microsoft JhengHei"/>
              <a:sym typeface="Microsoft JhengHei"/>
            </a:endParaRPr>
          </a:p>
          <a:p>
            <a:pPr marL="0" lvl="0" indent="0" algn="l" rtl="0">
              <a:lnSpc>
                <a:spcPct val="80000"/>
              </a:lnSpc>
              <a:spcBef>
                <a:spcPts val="0"/>
              </a:spcBef>
              <a:spcAft>
                <a:spcPts val="0"/>
              </a:spcAft>
              <a:buClr>
                <a:srgbClr val="404040"/>
              </a:buClr>
              <a:buSzPts val="3300"/>
              <a:buFont typeface="Arial"/>
              <a:buNone/>
            </a:pPr>
            <a:endParaRPr sz="1800" b="1">
              <a:solidFill>
                <a:schemeClr val="dk1"/>
              </a:solidFill>
              <a:latin typeface="Microsoft JhengHei"/>
              <a:ea typeface="Microsoft JhengHei"/>
              <a:cs typeface="Microsoft JhengHei"/>
              <a:sym typeface="Microsoft JhengHei"/>
            </a:endParaRPr>
          </a:p>
          <a:p>
            <a:pPr marL="0" lvl="0" indent="0" algn="l" rtl="0">
              <a:lnSpc>
                <a:spcPct val="80000"/>
              </a:lnSpc>
              <a:spcBef>
                <a:spcPts val="0"/>
              </a:spcBef>
              <a:spcAft>
                <a:spcPts val="0"/>
              </a:spcAft>
              <a:buClr>
                <a:srgbClr val="404040"/>
              </a:buClr>
              <a:buSzPts val="3300"/>
              <a:buFont typeface="Arial"/>
              <a:buNone/>
            </a:pPr>
            <a:r>
              <a:rPr lang="zh-TW" sz="1800" b="1">
                <a:solidFill>
                  <a:schemeClr val="dk1"/>
                </a:solidFill>
                <a:latin typeface="Microsoft JhengHei"/>
                <a:ea typeface="Microsoft JhengHei"/>
                <a:cs typeface="Microsoft JhengHei"/>
                <a:sym typeface="Microsoft JhengHei"/>
              </a:rPr>
              <a:t>當單親家長或雙親家長</a:t>
            </a:r>
            <a:endParaRPr sz="1800" b="1">
              <a:solidFill>
                <a:schemeClr val="dk1"/>
              </a:solidFill>
              <a:latin typeface="Microsoft JhengHei"/>
              <a:ea typeface="Microsoft JhengHei"/>
              <a:cs typeface="Microsoft JhengHei"/>
              <a:sym typeface="Microsoft JhengHei"/>
            </a:endParaRPr>
          </a:p>
          <a:p>
            <a:pPr marL="0" lvl="0" indent="0" algn="l" rtl="0">
              <a:lnSpc>
                <a:spcPct val="80000"/>
              </a:lnSpc>
              <a:spcBef>
                <a:spcPts val="0"/>
              </a:spcBef>
              <a:spcAft>
                <a:spcPts val="0"/>
              </a:spcAft>
              <a:buClr>
                <a:srgbClr val="404040"/>
              </a:buClr>
              <a:buSzPts val="3300"/>
              <a:buFont typeface="Arial"/>
              <a:buNone/>
            </a:pPr>
            <a:r>
              <a:rPr lang="zh-TW" sz="1800" b="1">
                <a:solidFill>
                  <a:schemeClr val="dk1"/>
                </a:solidFill>
                <a:latin typeface="Microsoft JhengHei"/>
                <a:ea typeface="Microsoft JhengHei"/>
                <a:cs typeface="Microsoft JhengHei"/>
                <a:sym typeface="Microsoft JhengHei"/>
              </a:rPr>
              <a:t>不克</a:t>
            </a:r>
            <a:r>
              <a:rPr lang="zh-TW" sz="1800" b="1">
                <a:solidFill>
                  <a:srgbClr val="FF0000"/>
                </a:solidFill>
                <a:latin typeface="Microsoft JhengHei"/>
                <a:ea typeface="Microsoft JhengHei"/>
                <a:cs typeface="Microsoft JhengHei"/>
                <a:sym typeface="Microsoft JhengHei"/>
              </a:rPr>
              <a:t>於模擬志願選填期間</a:t>
            </a:r>
            <a:r>
              <a:rPr lang="zh-TW" sz="1800" b="1">
                <a:solidFill>
                  <a:schemeClr val="dk1"/>
                </a:solidFill>
                <a:latin typeface="Microsoft JhengHei"/>
                <a:ea typeface="Microsoft JhengHei"/>
                <a:cs typeface="Microsoft JhengHei"/>
                <a:sym typeface="Microsoft JhengHei"/>
              </a:rPr>
              <a:t>簽名</a:t>
            </a:r>
            <a:endParaRPr sz="1800" b="1">
              <a:solidFill>
                <a:schemeClr val="dk1"/>
              </a:solidFill>
              <a:latin typeface="Microsoft JhengHei"/>
              <a:ea typeface="Microsoft JhengHei"/>
              <a:cs typeface="Microsoft JhengHei"/>
              <a:sym typeface="Microsoft JhengHei"/>
            </a:endParaRPr>
          </a:p>
          <a:p>
            <a:pPr marL="0" lvl="0" indent="0" algn="l" rtl="0">
              <a:lnSpc>
                <a:spcPct val="80000"/>
              </a:lnSpc>
              <a:spcBef>
                <a:spcPts val="0"/>
              </a:spcBef>
              <a:spcAft>
                <a:spcPts val="0"/>
              </a:spcAft>
              <a:buClr>
                <a:srgbClr val="404040"/>
              </a:buClr>
              <a:buSzPts val="3300"/>
              <a:buFont typeface="Arial"/>
              <a:buNone/>
            </a:pPr>
            <a:r>
              <a:rPr lang="zh-TW" sz="1800" b="1">
                <a:solidFill>
                  <a:srgbClr val="FF0000"/>
                </a:solidFill>
                <a:latin typeface="Microsoft JhengHei"/>
                <a:ea typeface="Microsoft JhengHei"/>
                <a:cs typeface="Microsoft JhengHei"/>
                <a:sym typeface="Microsoft JhengHei"/>
              </a:rPr>
              <a:t>可預先</a:t>
            </a:r>
            <a:r>
              <a:rPr lang="zh-TW" sz="1800" b="1">
                <a:solidFill>
                  <a:schemeClr val="dk1"/>
                </a:solidFill>
                <a:latin typeface="Microsoft JhengHei"/>
                <a:ea typeface="Microsoft JhengHei"/>
                <a:cs typeface="Microsoft JhengHei"/>
                <a:sym typeface="Microsoft JhengHei"/>
              </a:rPr>
              <a:t>委託其他親友代簽名</a:t>
            </a:r>
            <a:endParaRPr sz="1800" b="1">
              <a:solidFill>
                <a:schemeClr val="dk1"/>
              </a:solidFill>
              <a:latin typeface="Microsoft JhengHei"/>
              <a:ea typeface="Microsoft JhengHei"/>
              <a:cs typeface="Microsoft JhengHei"/>
              <a:sym typeface="Microsoft JhengHei"/>
            </a:endParaRPr>
          </a:p>
          <a:p>
            <a:pPr marL="0" lvl="0" indent="0" algn="l" rtl="0">
              <a:lnSpc>
                <a:spcPct val="80000"/>
              </a:lnSpc>
              <a:spcBef>
                <a:spcPts val="0"/>
              </a:spcBef>
              <a:spcAft>
                <a:spcPts val="0"/>
              </a:spcAft>
              <a:buClr>
                <a:srgbClr val="404040"/>
              </a:buClr>
              <a:buSzPts val="3300"/>
              <a:buFont typeface="Arial"/>
              <a:buNone/>
            </a:pPr>
            <a:r>
              <a:rPr lang="zh-TW" sz="1800" b="1">
                <a:solidFill>
                  <a:schemeClr val="dk1"/>
                </a:solidFill>
                <a:latin typeface="Microsoft JhengHei"/>
                <a:ea typeface="Microsoft JhengHei"/>
                <a:cs typeface="Microsoft JhengHei"/>
                <a:sym typeface="Microsoft JhengHei"/>
              </a:rPr>
              <a:t>請代簽名的親友填寫本單</a:t>
            </a:r>
            <a:endParaRPr sz="1800" b="1">
              <a:solidFill>
                <a:schemeClr val="dk1"/>
              </a:solidFill>
              <a:latin typeface="Microsoft JhengHei"/>
              <a:ea typeface="Microsoft JhengHei"/>
              <a:cs typeface="Microsoft JhengHei"/>
              <a:sym typeface="Microsoft JhengHei"/>
            </a:endParaRPr>
          </a:p>
          <a:p>
            <a:pPr marL="0" lvl="0" indent="0" algn="l" rtl="0">
              <a:lnSpc>
                <a:spcPct val="80000"/>
              </a:lnSpc>
              <a:spcBef>
                <a:spcPts val="0"/>
              </a:spcBef>
              <a:spcAft>
                <a:spcPts val="0"/>
              </a:spcAft>
              <a:buClr>
                <a:srgbClr val="404040"/>
              </a:buClr>
              <a:buSzPts val="3300"/>
              <a:buFont typeface="Arial"/>
              <a:buNone/>
            </a:pPr>
            <a:endParaRPr sz="1800" b="1">
              <a:solidFill>
                <a:schemeClr val="dk1"/>
              </a:solidFill>
              <a:latin typeface="Microsoft JhengHei"/>
              <a:ea typeface="Microsoft JhengHei"/>
              <a:cs typeface="Microsoft JhengHei"/>
              <a:sym typeface="Microsoft JhengHei"/>
            </a:endParaRPr>
          </a:p>
          <a:p>
            <a:pPr marL="0" lvl="0" indent="0" algn="l" rtl="0">
              <a:lnSpc>
                <a:spcPct val="80000"/>
              </a:lnSpc>
              <a:spcBef>
                <a:spcPts val="0"/>
              </a:spcBef>
              <a:spcAft>
                <a:spcPts val="0"/>
              </a:spcAft>
              <a:buClr>
                <a:srgbClr val="404040"/>
              </a:buClr>
              <a:buSzPts val="3300"/>
              <a:buFont typeface="Arial"/>
              <a:buNone/>
            </a:pPr>
            <a:r>
              <a:rPr lang="zh-TW" sz="1800" b="1">
                <a:solidFill>
                  <a:schemeClr val="dk1"/>
                </a:solidFill>
                <a:latin typeface="Microsoft JhengHei"/>
                <a:ea typeface="Microsoft JhengHei"/>
                <a:cs typeface="Microsoft JhengHei"/>
                <a:sym typeface="Microsoft JhengHei"/>
              </a:rPr>
              <a:t>家長是委託人</a:t>
            </a:r>
            <a:endParaRPr sz="1800" b="1">
              <a:solidFill>
                <a:schemeClr val="dk1"/>
              </a:solidFill>
              <a:latin typeface="Microsoft JhengHei"/>
              <a:ea typeface="Microsoft JhengHei"/>
              <a:cs typeface="Microsoft JhengHei"/>
              <a:sym typeface="Microsoft JhengHei"/>
            </a:endParaRPr>
          </a:p>
          <a:p>
            <a:pPr marL="0" lvl="0" indent="0" algn="l" rtl="0">
              <a:lnSpc>
                <a:spcPct val="80000"/>
              </a:lnSpc>
              <a:spcBef>
                <a:spcPts val="0"/>
              </a:spcBef>
              <a:spcAft>
                <a:spcPts val="0"/>
              </a:spcAft>
              <a:buClr>
                <a:srgbClr val="404040"/>
              </a:buClr>
              <a:buSzPts val="3300"/>
              <a:buFont typeface="Arial"/>
              <a:buNone/>
            </a:pPr>
            <a:r>
              <a:rPr lang="zh-TW" sz="1800" b="1">
                <a:solidFill>
                  <a:schemeClr val="dk1"/>
                </a:solidFill>
                <a:latin typeface="Microsoft JhengHei"/>
                <a:ea typeface="Microsoft JhengHei"/>
                <a:cs typeface="Microsoft JhengHei"/>
                <a:sym typeface="Microsoft JhengHei"/>
              </a:rPr>
              <a:t>親友是受委託人</a:t>
            </a:r>
            <a:endParaRPr sz="1800" b="1">
              <a:solidFill>
                <a:srgbClr val="FF0000"/>
              </a:solidFill>
              <a:latin typeface="Microsoft JhengHei"/>
              <a:ea typeface="Microsoft JhengHei"/>
              <a:cs typeface="Microsoft JhengHei"/>
              <a:sym typeface="Microsoft JhengHei"/>
            </a:endParaRPr>
          </a:p>
        </p:txBody>
      </p:sp>
      <p:pic>
        <p:nvPicPr>
          <p:cNvPr id="661" name="Google Shape;661;p69"/>
          <p:cNvPicPr preferRelativeResize="0"/>
          <p:nvPr/>
        </p:nvPicPr>
        <p:blipFill>
          <a:blip r:embed="rId3">
            <a:alphaModFix/>
          </a:blip>
          <a:stretch>
            <a:fillRect/>
          </a:stretch>
        </p:blipFill>
        <p:spPr>
          <a:xfrm>
            <a:off x="3060899" y="152400"/>
            <a:ext cx="3149902" cy="4838700"/>
          </a:xfrm>
          <a:prstGeom prst="rect">
            <a:avLst/>
          </a:prstGeom>
          <a:noFill/>
          <a:ln>
            <a:noFill/>
          </a:ln>
        </p:spPr>
      </p:pic>
      <p:sp>
        <p:nvSpPr>
          <p:cNvPr id="662" name="Google Shape;662;p69"/>
          <p:cNvSpPr/>
          <p:nvPr/>
        </p:nvSpPr>
        <p:spPr>
          <a:xfrm>
            <a:off x="6245025" y="516525"/>
            <a:ext cx="2811900" cy="1340400"/>
          </a:xfrm>
          <a:prstGeom prst="rect">
            <a:avLst/>
          </a:prstGeom>
          <a:noFill/>
          <a:ln>
            <a:noFill/>
          </a:ln>
        </p:spPr>
        <p:txBody>
          <a:bodyPr spcFirstLastPara="1" wrap="square" lIns="68575" tIns="34275" rIns="68575" bIns="34275" anchor="ctr" anchorCtr="1">
            <a:noAutofit/>
          </a:bodyPr>
          <a:lstStyle/>
          <a:p>
            <a:pPr marL="0" lvl="0" indent="0" algn="l" rtl="0">
              <a:spcBef>
                <a:spcPts val="0"/>
              </a:spcBef>
              <a:spcAft>
                <a:spcPts val="0"/>
              </a:spcAft>
              <a:buClr>
                <a:srgbClr val="000000"/>
              </a:buClr>
              <a:buSzPts val="2100"/>
              <a:buFont typeface="Arial"/>
              <a:buNone/>
            </a:pPr>
            <a:r>
              <a:rPr lang="zh-TW" sz="2000">
                <a:solidFill>
                  <a:srgbClr val="FF0000"/>
                </a:solidFill>
              </a:rPr>
              <a:t>檔案請至本委員會網站或資訊系統下載使用</a:t>
            </a:r>
            <a:endParaRPr sz="2000">
              <a:solidFill>
                <a:srgbClr val="FF0000"/>
              </a:solidFill>
            </a:endParaRPr>
          </a:p>
          <a:p>
            <a:pPr marL="0" lvl="0" indent="0" algn="l" rtl="0">
              <a:spcBef>
                <a:spcPts val="0"/>
              </a:spcBef>
              <a:spcAft>
                <a:spcPts val="0"/>
              </a:spcAft>
              <a:buClr>
                <a:srgbClr val="000000"/>
              </a:buClr>
              <a:buSzPts val="2100"/>
              <a:buFont typeface="Arial"/>
              <a:buNone/>
            </a:pPr>
            <a:endParaRPr sz="2000">
              <a:solidFill>
                <a:srgbClr val="FF0000"/>
              </a:solidFill>
            </a:endParaRPr>
          </a:p>
          <a:p>
            <a:pPr marL="0" lvl="0" indent="0" algn="l" rtl="0">
              <a:spcBef>
                <a:spcPts val="0"/>
              </a:spcBef>
              <a:spcAft>
                <a:spcPts val="0"/>
              </a:spcAft>
              <a:buClr>
                <a:srgbClr val="000000"/>
              </a:buClr>
              <a:buSzPts val="2100"/>
              <a:buFont typeface="Arial"/>
              <a:buNone/>
            </a:pPr>
            <a:r>
              <a:rPr lang="zh-TW" sz="1100" u="sng">
                <a:solidFill>
                  <a:srgbClr val="1155CC"/>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https://hhm.entry.edu.tw/NoExamImitate_HM/NoExamImitate</a:t>
            </a:r>
            <a:endParaRPr sz="200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70" descr="一張含有 藝術, 圓形, 設計 的圖片&#10;&#10;AI 產生的內容可能不正確。"/>
          <p:cNvPicPr preferRelativeResize="0"/>
          <p:nvPr/>
        </p:nvPicPr>
        <p:blipFill rotWithShape="1">
          <a:blip r:embed="rId3">
            <a:alphaModFix/>
          </a:blip>
          <a:srcRect/>
          <a:stretch/>
        </p:blipFill>
        <p:spPr>
          <a:xfrm>
            <a:off x="-76256" y="72343"/>
            <a:ext cx="9151828" cy="5143500"/>
          </a:xfrm>
          <a:prstGeom prst="rect">
            <a:avLst/>
          </a:prstGeom>
          <a:noFill/>
          <a:ln>
            <a:noFill/>
          </a:ln>
        </p:spPr>
      </p:pic>
      <p:sp>
        <p:nvSpPr>
          <p:cNvPr id="669" name="Google Shape;669;p70"/>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46</a:t>
            </a:fld>
            <a:endParaRPr/>
          </a:p>
        </p:txBody>
      </p:sp>
      <p:sp>
        <p:nvSpPr>
          <p:cNvPr id="670" name="Google Shape;670;p70"/>
          <p:cNvSpPr txBox="1"/>
          <p:nvPr/>
        </p:nvSpPr>
        <p:spPr>
          <a:xfrm>
            <a:off x="4043620" y="1357850"/>
            <a:ext cx="1056600" cy="684900"/>
          </a:xfrm>
          <a:prstGeom prst="rect">
            <a:avLst/>
          </a:prstGeom>
          <a:noFill/>
          <a:ln>
            <a:noFill/>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404040"/>
              </a:buClr>
              <a:buSzPts val="3000"/>
              <a:buFont typeface="Impact"/>
              <a:buNone/>
            </a:pPr>
            <a:r>
              <a:rPr lang="zh-TW" sz="4000" b="0" i="0" u="none" strike="noStrike" cap="none">
                <a:solidFill>
                  <a:srgbClr val="404040"/>
                </a:solidFill>
                <a:latin typeface="Impact"/>
                <a:ea typeface="Impact"/>
                <a:cs typeface="Impact"/>
                <a:sym typeface="Impact"/>
              </a:rPr>
              <a:t>0</a:t>
            </a:r>
            <a:r>
              <a:rPr lang="zh-TW" sz="4000">
                <a:solidFill>
                  <a:srgbClr val="404040"/>
                </a:solidFill>
                <a:latin typeface="Impact"/>
                <a:ea typeface="Impact"/>
                <a:cs typeface="Impact"/>
                <a:sym typeface="Impact"/>
              </a:rPr>
              <a:t>7</a:t>
            </a:r>
            <a:endParaRPr sz="4000" b="0" i="0" u="none" strike="noStrike" cap="none">
              <a:solidFill>
                <a:srgbClr val="404040"/>
              </a:solidFill>
              <a:latin typeface="Impact"/>
              <a:ea typeface="Impact"/>
              <a:cs typeface="Impact"/>
              <a:sym typeface="Impact"/>
            </a:endParaRPr>
          </a:p>
        </p:txBody>
      </p:sp>
      <p:sp>
        <p:nvSpPr>
          <p:cNvPr id="671" name="Google Shape;671;p70"/>
          <p:cNvSpPr txBox="1"/>
          <p:nvPr/>
        </p:nvSpPr>
        <p:spPr>
          <a:xfrm>
            <a:off x="1868913" y="2209125"/>
            <a:ext cx="54060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4000" b="1">
                <a:solidFill>
                  <a:srgbClr val="C00000"/>
                </a:solidFill>
              </a:rPr>
              <a:t>模擬報名暨分發作業</a:t>
            </a:r>
            <a:endParaRPr sz="4000" b="1">
              <a:solidFill>
                <a:srgbClr val="C00000"/>
              </a:solidFill>
            </a:endParaRPr>
          </a:p>
          <a:p>
            <a:pPr marL="0" lvl="0" indent="0" algn="ctr" rtl="0">
              <a:spcBef>
                <a:spcPts val="0"/>
              </a:spcBef>
              <a:spcAft>
                <a:spcPts val="0"/>
              </a:spcAft>
              <a:buClr>
                <a:srgbClr val="C00000"/>
              </a:buClr>
              <a:buSzPts val="3300"/>
              <a:buFont typeface="Microsoft JhengHei"/>
              <a:buNone/>
            </a:pPr>
            <a:r>
              <a:rPr lang="zh-TW" sz="4000" b="1">
                <a:solidFill>
                  <a:srgbClr val="C00000"/>
                </a:solidFill>
              </a:rPr>
              <a:t>裝箱注意事項</a:t>
            </a:r>
            <a:endParaRPr sz="4000" b="1">
              <a:solidFill>
                <a:srgbClr val="C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71"/>
          <p:cNvSpPr txBox="1">
            <a:spLocks noGrp="1"/>
          </p:cNvSpPr>
          <p:nvPr>
            <p:ph type="body" idx="1"/>
          </p:nvPr>
        </p:nvSpPr>
        <p:spPr>
          <a:xfrm>
            <a:off x="656100" y="1263425"/>
            <a:ext cx="7831800" cy="3437100"/>
          </a:xfrm>
          <a:prstGeom prst="rect">
            <a:avLst/>
          </a:prstGeom>
          <a:noFill/>
          <a:ln>
            <a:noFill/>
          </a:ln>
        </p:spPr>
        <p:txBody>
          <a:bodyPr spcFirstLastPara="1" wrap="square" lIns="68575" tIns="34275" rIns="68575" bIns="34275" anchor="t" anchorCtr="0">
            <a:noAutofit/>
          </a:bodyPr>
          <a:lstStyle/>
          <a:p>
            <a:pPr marL="457200" lvl="0" indent="-419100" algn="l" rtl="0">
              <a:lnSpc>
                <a:spcPct val="150000"/>
              </a:lnSpc>
              <a:spcBef>
                <a:spcPts val="500"/>
              </a:spcBef>
              <a:spcAft>
                <a:spcPts val="0"/>
              </a:spcAft>
              <a:buClr>
                <a:schemeClr val="dk1"/>
              </a:buClr>
              <a:buSzPts val="3000"/>
              <a:buFont typeface="Microsoft JhengHei"/>
              <a:buAutoNum type="arabicPeriod"/>
            </a:pPr>
            <a:r>
              <a:rPr lang="zh-TW" sz="3000">
                <a:solidFill>
                  <a:schemeClr val="dk1"/>
                </a:solidFill>
                <a:latin typeface="Microsoft JhengHei"/>
                <a:ea typeface="Microsoft JhengHei"/>
                <a:cs typeface="Microsoft JhengHei"/>
                <a:sym typeface="Microsoft JhengHei"/>
              </a:rPr>
              <a:t>紙箱外面兩側須實貼</a:t>
            </a:r>
            <a:r>
              <a:rPr lang="zh-TW" sz="3000" b="1">
                <a:solidFill>
                  <a:srgbClr val="C00000"/>
                </a:solidFill>
                <a:highlight>
                  <a:srgbClr val="F4CCCC"/>
                </a:highlight>
                <a:latin typeface="Microsoft JhengHei"/>
                <a:ea typeface="Microsoft JhengHei"/>
                <a:cs typeface="Microsoft JhengHei"/>
                <a:sym typeface="Microsoft JhengHei"/>
              </a:rPr>
              <a:t>報名表標籤</a:t>
            </a:r>
            <a:r>
              <a:rPr lang="zh-TW" sz="3000">
                <a:solidFill>
                  <a:schemeClr val="dk1"/>
                </a:solidFill>
                <a:latin typeface="Microsoft JhengHei"/>
                <a:ea typeface="Microsoft JhengHei"/>
                <a:cs typeface="Microsoft JhengHei"/>
                <a:sym typeface="Microsoft JhengHei"/>
              </a:rPr>
              <a:t>(</a:t>
            </a:r>
            <a:r>
              <a:rPr lang="zh-TW" sz="3000">
                <a:solidFill>
                  <a:schemeClr val="dk1"/>
                </a:solidFill>
                <a:highlight>
                  <a:srgbClr val="C6F097"/>
                </a:highlight>
                <a:latin typeface="Microsoft JhengHei"/>
                <a:ea typeface="Microsoft JhengHei"/>
                <a:cs typeface="Microsoft JhengHei"/>
                <a:sym typeface="Microsoft JhengHei"/>
              </a:rPr>
              <a:t>綠紙</a:t>
            </a:r>
            <a:r>
              <a:rPr lang="zh-TW" sz="3000">
                <a:solidFill>
                  <a:schemeClr val="dk1"/>
                </a:solidFill>
                <a:latin typeface="Microsoft JhengHei"/>
                <a:ea typeface="Microsoft JhengHei"/>
                <a:cs typeface="Microsoft JhengHei"/>
                <a:sym typeface="Microsoft JhengHei"/>
              </a:rPr>
              <a:t>印出)</a:t>
            </a:r>
            <a:endParaRPr sz="3000">
              <a:solidFill>
                <a:schemeClr val="dk1"/>
              </a:solidFill>
              <a:latin typeface="Microsoft JhengHei"/>
              <a:ea typeface="Microsoft JhengHei"/>
              <a:cs typeface="Microsoft JhengHei"/>
              <a:sym typeface="Microsoft JhengHei"/>
            </a:endParaRPr>
          </a:p>
          <a:p>
            <a:pPr marL="457200" lvl="0" indent="-419100" algn="l" rtl="0">
              <a:lnSpc>
                <a:spcPct val="150000"/>
              </a:lnSpc>
              <a:spcBef>
                <a:spcPts val="0"/>
              </a:spcBef>
              <a:spcAft>
                <a:spcPts val="0"/>
              </a:spcAft>
              <a:buClr>
                <a:schemeClr val="dk1"/>
              </a:buClr>
              <a:buSzPts val="3000"/>
              <a:buFont typeface="Microsoft JhengHei"/>
              <a:buAutoNum type="arabicPeriod"/>
            </a:pPr>
            <a:r>
              <a:rPr lang="zh-TW" sz="3000" b="1">
                <a:solidFill>
                  <a:srgbClr val="C00000"/>
                </a:solidFill>
                <a:highlight>
                  <a:srgbClr val="F4CCCC"/>
                </a:highlight>
                <a:latin typeface="Microsoft JhengHei"/>
                <a:ea typeface="Microsoft JhengHei"/>
                <a:cs typeface="Microsoft JhengHei"/>
                <a:sym typeface="Microsoft JhengHei"/>
              </a:rPr>
              <a:t>一般生</a:t>
            </a:r>
            <a:r>
              <a:rPr lang="zh-TW" sz="3000">
                <a:solidFill>
                  <a:schemeClr val="dk1"/>
                </a:solidFill>
                <a:latin typeface="Microsoft JhengHei"/>
                <a:ea typeface="Microsoft JhengHei"/>
                <a:cs typeface="Microsoft JhengHei"/>
                <a:sym typeface="Microsoft JhengHei"/>
              </a:rPr>
              <a:t>資料袋須實貼</a:t>
            </a:r>
            <a:r>
              <a:rPr lang="zh-TW" sz="3000" b="1">
                <a:solidFill>
                  <a:srgbClr val="C00000"/>
                </a:solidFill>
                <a:highlight>
                  <a:srgbClr val="F4CCCC"/>
                </a:highlight>
                <a:latin typeface="Microsoft JhengHei"/>
                <a:ea typeface="Microsoft JhengHei"/>
                <a:cs typeface="Microsoft JhengHei"/>
                <a:sym typeface="Microsoft JhengHei"/>
              </a:rPr>
              <a:t>封面</a:t>
            </a:r>
            <a:r>
              <a:rPr lang="zh-TW" sz="3000">
                <a:solidFill>
                  <a:schemeClr val="dk1"/>
                </a:solidFill>
                <a:latin typeface="Microsoft JhengHei"/>
                <a:ea typeface="Microsoft JhengHei"/>
                <a:cs typeface="Microsoft JhengHei"/>
                <a:sym typeface="Microsoft JhengHei"/>
              </a:rPr>
              <a:t>(</a:t>
            </a:r>
            <a:r>
              <a:rPr lang="zh-TW" sz="3000">
                <a:solidFill>
                  <a:schemeClr val="dk1"/>
                </a:solidFill>
                <a:highlight>
                  <a:schemeClr val="lt1"/>
                </a:highlight>
                <a:latin typeface="Microsoft JhengHei"/>
                <a:ea typeface="Microsoft JhengHei"/>
                <a:cs typeface="Microsoft JhengHei"/>
                <a:sym typeface="Microsoft JhengHei"/>
              </a:rPr>
              <a:t>白紙</a:t>
            </a:r>
            <a:r>
              <a:rPr lang="zh-TW" sz="3000">
                <a:solidFill>
                  <a:schemeClr val="dk1"/>
                </a:solidFill>
                <a:latin typeface="Microsoft JhengHei"/>
                <a:ea typeface="Microsoft JhengHei"/>
                <a:cs typeface="Microsoft JhengHei"/>
                <a:sym typeface="Microsoft JhengHei"/>
              </a:rPr>
              <a:t>印出)</a:t>
            </a:r>
            <a:endParaRPr sz="3000">
              <a:solidFill>
                <a:schemeClr val="dk1"/>
              </a:solidFill>
              <a:latin typeface="Microsoft JhengHei"/>
              <a:ea typeface="Microsoft JhengHei"/>
              <a:cs typeface="Microsoft JhengHei"/>
              <a:sym typeface="Microsoft JhengHei"/>
            </a:endParaRPr>
          </a:p>
          <a:p>
            <a:pPr marL="457200" lvl="0" indent="-419100" algn="l" rtl="0">
              <a:lnSpc>
                <a:spcPct val="150000"/>
              </a:lnSpc>
              <a:spcBef>
                <a:spcPts val="0"/>
              </a:spcBef>
              <a:spcAft>
                <a:spcPts val="0"/>
              </a:spcAft>
              <a:buClr>
                <a:schemeClr val="dk1"/>
              </a:buClr>
              <a:buSzPts val="3000"/>
              <a:buFont typeface="Microsoft JhengHei"/>
              <a:buAutoNum type="arabicPeriod"/>
            </a:pPr>
            <a:r>
              <a:rPr lang="zh-TW" sz="3000" b="1">
                <a:solidFill>
                  <a:srgbClr val="C00000"/>
                </a:solidFill>
                <a:highlight>
                  <a:srgbClr val="F4CCCC"/>
                </a:highlight>
                <a:latin typeface="Microsoft JhengHei"/>
                <a:ea typeface="Microsoft JhengHei"/>
                <a:cs typeface="Microsoft JhengHei"/>
                <a:sym typeface="Microsoft JhengHei"/>
              </a:rPr>
              <a:t>須附身分證明文件影本黏貼表學生</a:t>
            </a:r>
            <a:r>
              <a:rPr lang="zh-TW" sz="3000">
                <a:solidFill>
                  <a:schemeClr val="dk1"/>
                </a:solidFill>
                <a:latin typeface="Microsoft JhengHei"/>
                <a:ea typeface="Microsoft JhengHei"/>
                <a:cs typeface="Microsoft JhengHei"/>
                <a:sym typeface="Microsoft JhengHei"/>
              </a:rPr>
              <a:t>資料袋須實貼</a:t>
            </a:r>
            <a:r>
              <a:rPr lang="zh-TW" sz="3000" b="1">
                <a:solidFill>
                  <a:srgbClr val="C00000"/>
                </a:solidFill>
                <a:highlight>
                  <a:srgbClr val="F4CCCC"/>
                </a:highlight>
                <a:latin typeface="Microsoft JhengHei"/>
                <a:ea typeface="Microsoft JhengHei"/>
                <a:cs typeface="Microsoft JhengHei"/>
                <a:sym typeface="Microsoft JhengHei"/>
              </a:rPr>
              <a:t>封面</a:t>
            </a:r>
            <a:r>
              <a:rPr lang="zh-TW" sz="3000">
                <a:solidFill>
                  <a:schemeClr val="dk1"/>
                </a:solidFill>
                <a:latin typeface="Microsoft JhengHei"/>
                <a:ea typeface="Microsoft JhengHei"/>
                <a:cs typeface="Microsoft JhengHei"/>
                <a:sym typeface="Microsoft JhengHei"/>
              </a:rPr>
              <a:t>(</a:t>
            </a:r>
            <a:r>
              <a:rPr lang="zh-TW" sz="3000">
                <a:solidFill>
                  <a:schemeClr val="dk1"/>
                </a:solidFill>
                <a:highlight>
                  <a:srgbClr val="FFCD2F"/>
                </a:highlight>
                <a:latin typeface="Microsoft JhengHei"/>
                <a:ea typeface="Microsoft JhengHei"/>
                <a:cs typeface="Microsoft JhengHei"/>
                <a:sym typeface="Microsoft JhengHei"/>
              </a:rPr>
              <a:t>黃紙</a:t>
            </a:r>
            <a:r>
              <a:rPr lang="zh-TW" sz="3000">
                <a:solidFill>
                  <a:schemeClr val="dk1"/>
                </a:solidFill>
                <a:latin typeface="Microsoft JhengHei"/>
                <a:ea typeface="Microsoft JhengHei"/>
                <a:cs typeface="Microsoft JhengHei"/>
                <a:sym typeface="Microsoft JhengHei"/>
              </a:rPr>
              <a:t>印出) </a:t>
            </a:r>
            <a:endParaRPr sz="3000">
              <a:solidFill>
                <a:schemeClr val="dk1"/>
              </a:solidFill>
              <a:latin typeface="Microsoft JhengHei"/>
              <a:ea typeface="Microsoft JhengHei"/>
              <a:cs typeface="Microsoft JhengHei"/>
              <a:sym typeface="Microsoft JhengHei"/>
            </a:endParaRPr>
          </a:p>
        </p:txBody>
      </p:sp>
      <p:sp>
        <p:nvSpPr>
          <p:cNvPr id="678" name="Google Shape;678;p71"/>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47</a:t>
            </a:fld>
            <a:endParaRPr/>
          </a:p>
        </p:txBody>
      </p:sp>
      <p:pic>
        <p:nvPicPr>
          <p:cNvPr id="679" name="Google Shape;679;p71"/>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680" name="Google Shape;680;p71"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681" name="Google Shape;681;p71"/>
          <p:cNvSpPr txBox="1">
            <a:spLocks noGrp="1"/>
          </p:cNvSpPr>
          <p:nvPr>
            <p:ph type="title"/>
          </p:nvPr>
        </p:nvSpPr>
        <p:spPr>
          <a:xfrm>
            <a:off x="10567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報名資料包裝說明</a:t>
            </a:r>
            <a:endParaRPr sz="3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72"/>
          <p:cNvSpPr txBox="1"/>
          <p:nvPr/>
        </p:nvSpPr>
        <p:spPr>
          <a:xfrm>
            <a:off x="299491" y="241889"/>
            <a:ext cx="2775000" cy="475500"/>
          </a:xfrm>
          <a:prstGeom prst="rect">
            <a:avLst/>
          </a:prstGeom>
          <a:noFill/>
          <a:ln>
            <a:noFill/>
          </a:ln>
        </p:spPr>
        <p:txBody>
          <a:bodyPr spcFirstLastPara="1" wrap="square" lIns="68575" tIns="34275" rIns="68575" bIns="34275" anchor="t" anchorCtr="1">
            <a:spAutoFit/>
          </a:bodyPr>
          <a:lstStyle/>
          <a:p>
            <a:pPr marL="0" marR="0" lvl="0" indent="0" algn="ctr" rtl="0">
              <a:lnSpc>
                <a:spcPct val="80000"/>
              </a:lnSpc>
              <a:spcBef>
                <a:spcPts val="0"/>
              </a:spcBef>
              <a:spcAft>
                <a:spcPts val="0"/>
              </a:spcAft>
              <a:buClr>
                <a:srgbClr val="404040"/>
              </a:buClr>
              <a:buSzPts val="3300"/>
              <a:buFont typeface="Arial"/>
              <a:buNone/>
            </a:pPr>
            <a:r>
              <a:rPr lang="zh-TW" sz="3300" b="0" i="0" u="none" strike="noStrike" cap="none">
                <a:solidFill>
                  <a:srgbClr val="C00000"/>
                </a:solidFill>
                <a:latin typeface="Arial"/>
                <a:ea typeface="Arial"/>
                <a:cs typeface="Arial"/>
                <a:sym typeface="Arial"/>
              </a:rPr>
              <a:t>一般生資料袋</a:t>
            </a:r>
            <a:endParaRPr sz="3300" b="0" i="0" u="none" strike="noStrike" cap="none">
              <a:solidFill>
                <a:srgbClr val="C00000"/>
              </a:solidFill>
              <a:latin typeface="Arial"/>
              <a:ea typeface="Arial"/>
              <a:cs typeface="Arial"/>
              <a:sym typeface="Arial"/>
            </a:endParaRPr>
          </a:p>
        </p:txBody>
      </p:sp>
      <p:sp>
        <p:nvSpPr>
          <p:cNvPr id="688" name="Google Shape;688;p72"/>
          <p:cNvSpPr txBox="1"/>
          <p:nvPr/>
        </p:nvSpPr>
        <p:spPr>
          <a:xfrm>
            <a:off x="334400" y="1089775"/>
            <a:ext cx="3348300" cy="33543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00000"/>
              </a:lnSpc>
              <a:spcBef>
                <a:spcPts val="1200"/>
              </a:spcBef>
              <a:spcAft>
                <a:spcPts val="0"/>
              </a:spcAft>
              <a:buNone/>
            </a:pPr>
            <a:r>
              <a:rPr lang="zh-TW" sz="2000">
                <a:solidFill>
                  <a:schemeClr val="dk1"/>
                </a:solidFill>
                <a:latin typeface="Microsoft JhengHei"/>
                <a:ea typeface="Microsoft JhengHei"/>
                <a:cs typeface="Microsoft JhengHei"/>
                <a:sym typeface="Microsoft JhengHei"/>
              </a:rPr>
              <a:t>一般生係指</a:t>
            </a:r>
            <a:r>
              <a:rPr lang="zh-TW" sz="2000" b="1" u="sng">
                <a:solidFill>
                  <a:schemeClr val="dk1"/>
                </a:solidFill>
                <a:latin typeface="Microsoft JhengHei"/>
                <a:ea typeface="Microsoft JhengHei"/>
                <a:cs typeface="Microsoft JhengHei"/>
                <a:sym typeface="Microsoft JhengHei"/>
              </a:rPr>
              <a:t>無須附身分證明文件黏貼表之學生</a:t>
            </a:r>
            <a:r>
              <a:rPr lang="zh-TW" sz="2000">
                <a:solidFill>
                  <a:schemeClr val="dk1"/>
                </a:solidFill>
                <a:latin typeface="Microsoft JhengHei"/>
                <a:ea typeface="Microsoft JhengHei"/>
                <a:cs typeface="Microsoft JhengHei"/>
                <a:sym typeface="Microsoft JhengHei"/>
              </a:rPr>
              <a:t>。</a:t>
            </a:r>
            <a:endParaRPr sz="2000">
              <a:solidFill>
                <a:schemeClr val="dk1"/>
              </a:solidFill>
              <a:latin typeface="Microsoft JhengHei"/>
              <a:ea typeface="Microsoft JhengHei"/>
              <a:cs typeface="Microsoft JhengHei"/>
              <a:sym typeface="Microsoft JhengHei"/>
            </a:endParaRPr>
          </a:p>
          <a:p>
            <a:pPr marL="228600" lvl="0" indent="-228600" algn="l" rtl="0">
              <a:lnSpc>
                <a:spcPct val="100000"/>
              </a:lnSpc>
              <a:spcBef>
                <a:spcPts val="1200"/>
              </a:spcBef>
              <a:spcAft>
                <a:spcPts val="0"/>
              </a:spcAft>
              <a:buClr>
                <a:schemeClr val="dk1"/>
              </a:buClr>
              <a:buSzPts val="1100"/>
              <a:buFont typeface="Arial"/>
              <a:buNone/>
            </a:pPr>
            <a:r>
              <a:rPr lang="zh-TW" sz="2000">
                <a:solidFill>
                  <a:schemeClr val="dk1"/>
                </a:solidFill>
                <a:latin typeface="Microsoft JhengHei"/>
                <a:ea typeface="Microsoft JhengHei"/>
                <a:cs typeface="Microsoft JhengHei"/>
                <a:sym typeface="Microsoft JhengHei"/>
              </a:rPr>
              <a:t>以</a:t>
            </a:r>
            <a:r>
              <a:rPr lang="zh-TW" sz="2000" b="1" u="sng">
                <a:solidFill>
                  <a:srgbClr val="FF0000"/>
                </a:solidFill>
                <a:latin typeface="Microsoft JhengHei"/>
                <a:ea typeface="Microsoft JhengHei"/>
                <a:cs typeface="Microsoft JhengHei"/>
                <a:sym typeface="Microsoft JhengHei"/>
              </a:rPr>
              <a:t>班</a:t>
            </a:r>
            <a:r>
              <a:rPr lang="zh-TW" sz="2000">
                <a:solidFill>
                  <a:schemeClr val="dk1"/>
                </a:solidFill>
                <a:latin typeface="Microsoft JhengHei"/>
                <a:ea typeface="Microsoft JhengHei"/>
                <a:cs typeface="Microsoft JhengHei"/>
                <a:sym typeface="Microsoft JhengHei"/>
              </a:rPr>
              <a:t>為單位，</a:t>
            </a:r>
            <a:r>
              <a:rPr lang="zh-TW" sz="2000" b="1" u="sng">
                <a:solidFill>
                  <a:srgbClr val="FF0000"/>
                </a:solidFill>
                <a:latin typeface="Microsoft JhengHei"/>
                <a:ea typeface="Microsoft JhengHei"/>
                <a:cs typeface="Microsoft JhengHei"/>
                <a:sym typeface="Microsoft JhengHei"/>
              </a:rPr>
              <a:t>一班一袋</a:t>
            </a:r>
            <a:r>
              <a:rPr lang="zh-TW" sz="2000">
                <a:solidFill>
                  <a:schemeClr val="dk1"/>
                </a:solidFill>
                <a:latin typeface="Microsoft JhengHei"/>
                <a:ea typeface="Microsoft JhengHei"/>
                <a:cs typeface="Microsoft JhengHei"/>
                <a:sym typeface="Microsoft JhengHei"/>
              </a:rPr>
              <a:t>。</a:t>
            </a:r>
            <a:endParaRPr sz="2000">
              <a:solidFill>
                <a:schemeClr val="dk1"/>
              </a:solidFill>
              <a:latin typeface="Microsoft JhengHei"/>
              <a:ea typeface="Microsoft JhengHei"/>
              <a:cs typeface="Microsoft JhengHei"/>
              <a:sym typeface="Microsoft JhengHei"/>
            </a:endParaRPr>
          </a:p>
          <a:p>
            <a:pPr marL="0" lvl="0" indent="0" algn="l" rtl="0">
              <a:lnSpc>
                <a:spcPct val="100000"/>
              </a:lnSpc>
              <a:spcBef>
                <a:spcPts val="1200"/>
              </a:spcBef>
              <a:spcAft>
                <a:spcPts val="0"/>
              </a:spcAft>
              <a:buClr>
                <a:schemeClr val="dk1"/>
              </a:buClr>
              <a:buSzPts val="1100"/>
              <a:buFont typeface="Arial"/>
              <a:buNone/>
            </a:pPr>
            <a:r>
              <a:rPr lang="zh-TW" sz="2000">
                <a:solidFill>
                  <a:schemeClr val="dk1"/>
                </a:solidFill>
                <a:latin typeface="Microsoft JhengHei"/>
                <a:ea typeface="Microsoft JhengHei"/>
                <a:cs typeface="Microsoft JhengHei"/>
                <a:sym typeface="Microsoft JhengHei"/>
              </a:rPr>
              <a:t>將</a:t>
            </a:r>
            <a:r>
              <a:rPr lang="zh-TW" sz="2000" b="1" u="sng">
                <a:solidFill>
                  <a:schemeClr val="dk1"/>
                </a:solidFill>
                <a:latin typeface="Microsoft JhengHei"/>
                <a:ea typeface="Microsoft JhengHei"/>
                <a:cs typeface="Microsoft JhengHei"/>
                <a:sym typeface="Microsoft JhengHei"/>
              </a:rPr>
              <a:t>一般生</a:t>
            </a:r>
            <a:r>
              <a:rPr lang="zh-TW" sz="2000" u="sng">
                <a:solidFill>
                  <a:schemeClr val="dk1"/>
                </a:solidFill>
                <a:latin typeface="Microsoft JhengHei"/>
                <a:ea typeface="Microsoft JhengHei"/>
                <a:cs typeface="Microsoft JhengHei"/>
                <a:sym typeface="Microsoft JhengHei"/>
              </a:rPr>
              <a:t>資料袋封面(白色)</a:t>
            </a:r>
            <a:r>
              <a:rPr lang="zh-TW" sz="2000">
                <a:solidFill>
                  <a:schemeClr val="dk1"/>
                </a:solidFill>
                <a:latin typeface="Microsoft JhengHei"/>
                <a:ea typeface="Microsoft JhengHei"/>
                <a:cs typeface="Microsoft JhengHei"/>
                <a:sym typeface="Microsoft JhengHei"/>
              </a:rPr>
              <a:t>黏貼至</a:t>
            </a:r>
            <a:r>
              <a:rPr lang="zh-TW" sz="2000" u="sng">
                <a:solidFill>
                  <a:schemeClr val="dk1"/>
                </a:solidFill>
                <a:latin typeface="Microsoft JhengHei"/>
                <a:ea typeface="Microsoft JhengHei"/>
                <a:cs typeface="Microsoft JhengHei"/>
                <a:sym typeface="Microsoft JhengHei"/>
              </a:rPr>
              <a:t>(</a:t>
            </a:r>
            <a:r>
              <a:rPr lang="zh-TW" sz="2000" b="1" u="sng">
                <a:solidFill>
                  <a:schemeClr val="dk1"/>
                </a:solidFill>
                <a:latin typeface="Microsoft JhengHei"/>
                <a:ea typeface="Microsoft JhengHei"/>
                <a:cs typeface="Microsoft JhengHei"/>
                <a:sym typeface="Microsoft JhengHei"/>
              </a:rPr>
              <a:t>平面</a:t>
            </a:r>
            <a:r>
              <a:rPr lang="zh-TW" sz="2000" u="sng">
                <a:solidFill>
                  <a:schemeClr val="dk1"/>
                </a:solidFill>
                <a:latin typeface="Microsoft JhengHei"/>
                <a:ea typeface="Microsoft JhengHei"/>
                <a:cs typeface="Microsoft JhengHei"/>
                <a:sym typeface="Microsoft JhengHei"/>
              </a:rPr>
              <a:t>)報名表專用資料袋</a:t>
            </a:r>
            <a:r>
              <a:rPr lang="zh-TW" sz="2000">
                <a:solidFill>
                  <a:schemeClr val="dk1"/>
                </a:solidFill>
                <a:latin typeface="Microsoft JhengHei"/>
                <a:ea typeface="Microsoft JhengHei"/>
                <a:cs typeface="Microsoft JhengHei"/>
                <a:sym typeface="Microsoft JhengHei"/>
              </a:rPr>
              <a:t>，再將已簽名的</a:t>
            </a:r>
            <a:r>
              <a:rPr lang="zh-TW" sz="2000" b="1" u="sng">
                <a:solidFill>
                  <a:schemeClr val="dk1"/>
                </a:solidFill>
                <a:latin typeface="Microsoft JhengHei"/>
                <a:ea typeface="Microsoft JhengHei"/>
                <a:cs typeface="Microsoft JhengHei"/>
                <a:sym typeface="Microsoft JhengHei"/>
              </a:rPr>
              <a:t>一般生</a:t>
            </a:r>
            <a:r>
              <a:rPr lang="zh-TW" sz="2000">
                <a:solidFill>
                  <a:schemeClr val="dk1"/>
                </a:solidFill>
                <a:latin typeface="Microsoft JhengHei"/>
                <a:ea typeface="Microsoft JhengHei"/>
                <a:cs typeface="Microsoft JhengHei"/>
                <a:sym typeface="Microsoft JhengHei"/>
              </a:rPr>
              <a:t>學生報名志願表</a:t>
            </a:r>
            <a:r>
              <a:rPr lang="zh-TW" sz="2000" u="sng">
                <a:solidFill>
                  <a:schemeClr val="dk1"/>
                </a:solidFill>
                <a:latin typeface="Microsoft JhengHei"/>
                <a:ea typeface="Microsoft JhengHei"/>
                <a:cs typeface="Microsoft JhengHei"/>
                <a:sym typeface="Microsoft JhengHei"/>
              </a:rPr>
              <a:t>依序(</a:t>
            </a:r>
            <a:r>
              <a:rPr lang="zh-TW" sz="2000" b="1" u="sng">
                <a:solidFill>
                  <a:schemeClr val="dk1"/>
                </a:solidFill>
                <a:latin typeface="Microsoft JhengHei"/>
                <a:ea typeface="Microsoft JhengHei"/>
                <a:cs typeface="Microsoft JhengHei"/>
                <a:sym typeface="Microsoft JhengHei"/>
              </a:rPr>
              <a:t>座號由小至大</a:t>
            </a:r>
            <a:r>
              <a:rPr lang="zh-TW" sz="2000" u="sng">
                <a:solidFill>
                  <a:schemeClr val="dk1"/>
                </a:solidFill>
                <a:latin typeface="Microsoft JhengHei"/>
                <a:ea typeface="Microsoft JhengHei"/>
                <a:cs typeface="Microsoft JhengHei"/>
                <a:sym typeface="Microsoft JhengHei"/>
              </a:rPr>
              <a:t>)</a:t>
            </a:r>
            <a:r>
              <a:rPr lang="zh-TW" sz="2000">
                <a:solidFill>
                  <a:schemeClr val="dk1"/>
                </a:solidFill>
                <a:latin typeface="Microsoft JhengHei"/>
                <a:ea typeface="Microsoft JhengHei"/>
                <a:cs typeface="Microsoft JhengHei"/>
                <a:sym typeface="Microsoft JhengHei"/>
              </a:rPr>
              <a:t>放入資料袋</a:t>
            </a:r>
            <a:r>
              <a:rPr lang="zh-TW" sz="2000" b="1">
                <a:solidFill>
                  <a:srgbClr val="FF0000"/>
                </a:solidFill>
                <a:latin typeface="Microsoft JhengHei"/>
                <a:ea typeface="Microsoft JhengHei"/>
                <a:cs typeface="Microsoft JhengHei"/>
                <a:sym typeface="Microsoft JhengHei"/>
              </a:rPr>
              <a:t>（</a:t>
            </a:r>
            <a:r>
              <a:rPr lang="zh-TW" sz="2000" b="1" u="sng">
                <a:solidFill>
                  <a:srgbClr val="FF0000"/>
                </a:solidFill>
                <a:latin typeface="Microsoft JhengHei"/>
                <a:ea typeface="Microsoft JhengHei"/>
                <a:cs typeface="Microsoft JhengHei"/>
                <a:sym typeface="Microsoft JhengHei"/>
              </a:rPr>
              <a:t>不要</a:t>
            </a:r>
            <a:r>
              <a:rPr lang="zh-TW" sz="2000" b="1">
                <a:solidFill>
                  <a:srgbClr val="FF0000"/>
                </a:solidFill>
                <a:latin typeface="Microsoft JhengHei"/>
                <a:ea typeface="Microsoft JhengHei"/>
                <a:cs typeface="Microsoft JhengHei"/>
                <a:sym typeface="Microsoft JhengHei"/>
              </a:rPr>
              <a:t>彌封資料袋口）</a:t>
            </a:r>
            <a:r>
              <a:rPr lang="zh-TW" sz="2000">
                <a:solidFill>
                  <a:schemeClr val="dk1"/>
                </a:solidFill>
                <a:latin typeface="Microsoft JhengHei"/>
                <a:ea typeface="Microsoft JhengHei"/>
                <a:cs typeface="Microsoft JhengHei"/>
                <a:sym typeface="Microsoft JhengHei"/>
              </a:rPr>
              <a:t>，並填寫資料袋封面。</a:t>
            </a:r>
            <a:endParaRPr sz="2000">
              <a:solidFill>
                <a:schemeClr val="dk1"/>
              </a:solidFill>
              <a:latin typeface="Microsoft JhengHei"/>
              <a:ea typeface="Microsoft JhengHei"/>
              <a:cs typeface="Microsoft JhengHei"/>
              <a:sym typeface="Microsoft JhengHei"/>
            </a:endParaRPr>
          </a:p>
        </p:txBody>
      </p:sp>
      <p:pic>
        <p:nvPicPr>
          <p:cNvPr id="689" name="Google Shape;689;p72"/>
          <p:cNvPicPr preferRelativeResize="0"/>
          <p:nvPr/>
        </p:nvPicPr>
        <p:blipFill rotWithShape="1">
          <a:blip r:embed="rId3">
            <a:alphaModFix/>
          </a:blip>
          <a:srcRect/>
          <a:stretch/>
        </p:blipFill>
        <p:spPr>
          <a:xfrm>
            <a:off x="3914950" y="101275"/>
            <a:ext cx="4518726" cy="2618100"/>
          </a:xfrm>
          <a:prstGeom prst="rect">
            <a:avLst/>
          </a:prstGeom>
          <a:noFill/>
          <a:ln>
            <a:noFill/>
          </a:ln>
        </p:spPr>
      </p:pic>
      <p:pic>
        <p:nvPicPr>
          <p:cNvPr id="690" name="Google Shape;690;p72"/>
          <p:cNvPicPr preferRelativeResize="0"/>
          <p:nvPr/>
        </p:nvPicPr>
        <p:blipFill rotWithShape="1">
          <a:blip r:embed="rId4">
            <a:alphaModFix/>
          </a:blip>
          <a:srcRect/>
          <a:stretch/>
        </p:blipFill>
        <p:spPr>
          <a:xfrm>
            <a:off x="3914950" y="2764066"/>
            <a:ext cx="4518726" cy="2388480"/>
          </a:xfrm>
          <a:prstGeom prst="rect">
            <a:avLst/>
          </a:prstGeom>
          <a:noFill/>
          <a:ln>
            <a:noFill/>
          </a:ln>
        </p:spPr>
      </p:pic>
      <p:sp>
        <p:nvSpPr>
          <p:cNvPr id="691" name="Google Shape;691;p72"/>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48</a:t>
            </a:fld>
            <a:endParaRPr/>
          </a:p>
        </p:txBody>
      </p:sp>
      <p:sp>
        <p:nvSpPr>
          <p:cNvPr id="692" name="Google Shape;692;p72"/>
          <p:cNvSpPr/>
          <p:nvPr/>
        </p:nvSpPr>
        <p:spPr>
          <a:xfrm>
            <a:off x="4677325" y="1274225"/>
            <a:ext cx="675900" cy="23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3" name="Google Shape;693;p72"/>
          <p:cNvCxnSpPr>
            <a:stCxn id="692" idx="1"/>
          </p:cNvCxnSpPr>
          <p:nvPr/>
        </p:nvCxnSpPr>
        <p:spPr>
          <a:xfrm flipH="1">
            <a:off x="3333325" y="1390775"/>
            <a:ext cx="1344000" cy="3053400"/>
          </a:xfrm>
          <a:prstGeom prst="straightConnector1">
            <a:avLst/>
          </a:prstGeom>
          <a:noFill/>
          <a:ln w="28575" cap="flat" cmpd="sng">
            <a:solidFill>
              <a:srgbClr val="FF0000"/>
            </a:solidFill>
            <a:prstDash val="solid"/>
            <a:round/>
            <a:headEnd type="none" w="med" len="med"/>
            <a:tailEnd type="triangle" w="med" len="med"/>
          </a:ln>
        </p:spPr>
      </p:cxnSp>
      <p:sp>
        <p:nvSpPr>
          <p:cNvPr id="694" name="Google Shape;694;p72"/>
          <p:cNvSpPr txBox="1"/>
          <p:nvPr/>
        </p:nvSpPr>
        <p:spPr>
          <a:xfrm>
            <a:off x="466250" y="4444075"/>
            <a:ext cx="30846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200" b="1">
                <a:solidFill>
                  <a:srgbClr val="FF0000"/>
                </a:solidFill>
              </a:rPr>
              <a:t>封面上的「國中端核章」請蓋「教務處戳章」或承辦處室戳章</a:t>
            </a:r>
            <a:endParaRPr sz="1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87"/>
                                        </p:tgtEl>
                                        <p:attrNameLst>
                                          <p:attrName>style.visibility</p:attrName>
                                        </p:attrNameLst>
                                      </p:cBhvr>
                                      <p:to>
                                        <p:strVal val="visible"/>
                                      </p:to>
                                    </p:set>
                                    <p:animEffect transition="in" filter="fade">
                                      <p:cBhvr>
                                        <p:cTn id="7" dur="500"/>
                                        <p:tgtEl>
                                          <p:spTgt spid="6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8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73"/>
          <p:cNvSpPr txBox="1"/>
          <p:nvPr/>
        </p:nvSpPr>
        <p:spPr>
          <a:xfrm>
            <a:off x="155400" y="670325"/>
            <a:ext cx="3526500" cy="4344900"/>
          </a:xfrm>
          <a:prstGeom prst="rect">
            <a:avLst/>
          </a:prstGeom>
          <a:noFill/>
          <a:ln>
            <a:noFill/>
          </a:ln>
        </p:spPr>
        <p:txBody>
          <a:bodyPr spcFirstLastPara="1" wrap="square" lIns="68575" tIns="34275" rIns="68575" bIns="34275" anchor="ctr" anchorCtr="0">
            <a:noAutofit/>
          </a:bodyPr>
          <a:lstStyle/>
          <a:p>
            <a:pPr marL="0" lvl="0" indent="0" algn="just" rtl="0">
              <a:lnSpc>
                <a:spcPct val="100000"/>
              </a:lnSpc>
              <a:spcBef>
                <a:spcPts val="1200"/>
              </a:spcBef>
              <a:spcAft>
                <a:spcPts val="0"/>
              </a:spcAft>
              <a:buNone/>
            </a:pPr>
            <a:r>
              <a:rPr lang="zh-TW" sz="1800">
                <a:solidFill>
                  <a:schemeClr val="dk1"/>
                </a:solidFill>
                <a:latin typeface="Microsoft JhengHei"/>
                <a:ea typeface="Microsoft JhengHei"/>
                <a:cs typeface="Microsoft JhengHei"/>
                <a:sym typeface="Microsoft JhengHei"/>
              </a:rPr>
              <a:t>須附身分證明文件影本黏貼表學生係指須附身分證明文件影本黏貼表之學生(特殊生、報名費優待生)。</a:t>
            </a:r>
            <a:endParaRPr sz="1800">
              <a:solidFill>
                <a:schemeClr val="dk1"/>
              </a:solidFill>
              <a:latin typeface="Microsoft JhengHei"/>
              <a:ea typeface="Microsoft JhengHei"/>
              <a:cs typeface="Microsoft JhengHei"/>
              <a:sym typeface="Microsoft JhengHei"/>
            </a:endParaRPr>
          </a:p>
          <a:p>
            <a:pPr marL="228600" lvl="0" indent="-228600" algn="just" rtl="0">
              <a:lnSpc>
                <a:spcPct val="100000"/>
              </a:lnSpc>
              <a:spcBef>
                <a:spcPts val="1200"/>
              </a:spcBef>
              <a:spcAft>
                <a:spcPts val="0"/>
              </a:spcAft>
              <a:buClr>
                <a:schemeClr val="dk1"/>
              </a:buClr>
              <a:buSzPts val="1100"/>
              <a:buFont typeface="Arial"/>
              <a:buNone/>
            </a:pPr>
            <a:r>
              <a:rPr lang="zh-TW" sz="1800">
                <a:solidFill>
                  <a:schemeClr val="dk1"/>
                </a:solidFill>
                <a:latin typeface="Microsoft JhengHei"/>
                <a:ea typeface="Microsoft JhengHei"/>
                <a:cs typeface="Microsoft JhengHei"/>
                <a:sym typeface="Microsoft JhengHei"/>
              </a:rPr>
              <a:t>以</a:t>
            </a:r>
            <a:r>
              <a:rPr lang="zh-TW" sz="1800" b="1" u="sng">
                <a:solidFill>
                  <a:srgbClr val="FF0000"/>
                </a:solidFill>
                <a:latin typeface="Microsoft JhengHei"/>
                <a:ea typeface="Microsoft JhengHei"/>
                <a:cs typeface="Microsoft JhengHei"/>
                <a:sym typeface="Microsoft JhengHei"/>
              </a:rPr>
              <a:t>校</a:t>
            </a:r>
            <a:r>
              <a:rPr lang="zh-TW" sz="1800">
                <a:solidFill>
                  <a:schemeClr val="dk1"/>
                </a:solidFill>
                <a:latin typeface="Microsoft JhengHei"/>
                <a:ea typeface="Microsoft JhengHei"/>
                <a:cs typeface="Microsoft JhengHei"/>
                <a:sym typeface="Microsoft JhengHei"/>
              </a:rPr>
              <a:t>為單位，</a:t>
            </a:r>
            <a:r>
              <a:rPr lang="zh-TW" sz="1800" b="1" u="sng">
                <a:solidFill>
                  <a:srgbClr val="FF0000"/>
                </a:solidFill>
                <a:latin typeface="Microsoft JhengHei"/>
                <a:ea typeface="Microsoft JhengHei"/>
                <a:cs typeface="Microsoft JhengHei"/>
                <a:sym typeface="Microsoft JhengHei"/>
              </a:rPr>
              <a:t>一校一袋</a:t>
            </a:r>
            <a:r>
              <a:rPr lang="zh-TW" sz="1800">
                <a:solidFill>
                  <a:schemeClr val="dk1"/>
                </a:solidFill>
                <a:latin typeface="Microsoft JhengHei"/>
                <a:ea typeface="Microsoft JhengHei"/>
                <a:cs typeface="Microsoft JhengHei"/>
                <a:sym typeface="Microsoft JhengHei"/>
              </a:rPr>
              <a:t>。</a:t>
            </a:r>
            <a:endParaRPr sz="1800">
              <a:solidFill>
                <a:schemeClr val="dk1"/>
              </a:solidFill>
              <a:latin typeface="Microsoft JhengHei"/>
              <a:ea typeface="Microsoft JhengHei"/>
              <a:cs typeface="Microsoft JhengHei"/>
              <a:sym typeface="Microsoft JhengHei"/>
            </a:endParaRPr>
          </a:p>
          <a:p>
            <a:pPr marL="0" marR="0" lvl="0" indent="0" algn="l" rtl="0">
              <a:lnSpc>
                <a:spcPct val="100000"/>
              </a:lnSpc>
              <a:spcBef>
                <a:spcPts val="1200"/>
              </a:spcBef>
              <a:spcAft>
                <a:spcPts val="0"/>
              </a:spcAft>
              <a:buNone/>
            </a:pPr>
            <a:r>
              <a:rPr lang="zh-TW" sz="1800">
                <a:solidFill>
                  <a:schemeClr val="dk1"/>
                </a:solidFill>
                <a:latin typeface="Microsoft JhengHei"/>
                <a:ea typeface="Microsoft JhengHei"/>
                <a:cs typeface="Microsoft JhengHei"/>
                <a:sym typeface="Microsoft JhengHei"/>
              </a:rPr>
              <a:t>將</a:t>
            </a:r>
            <a:r>
              <a:rPr lang="zh-TW" sz="1800" b="1" u="sng">
                <a:solidFill>
                  <a:schemeClr val="dk1"/>
                </a:solidFill>
                <a:latin typeface="Microsoft JhengHei"/>
                <a:ea typeface="Microsoft JhengHei"/>
                <a:cs typeface="Microsoft JhengHei"/>
                <a:sym typeface="Microsoft JhengHei"/>
              </a:rPr>
              <a:t>須附身分證明文件影本黏貼表學生</a:t>
            </a:r>
            <a:r>
              <a:rPr lang="zh-TW" sz="1800" u="sng">
                <a:solidFill>
                  <a:schemeClr val="dk1"/>
                </a:solidFill>
                <a:latin typeface="Microsoft JhengHei"/>
                <a:ea typeface="Microsoft JhengHei"/>
                <a:cs typeface="Microsoft JhengHei"/>
                <a:sym typeface="Microsoft JhengHei"/>
              </a:rPr>
              <a:t>資料袋封面(黃色)</a:t>
            </a:r>
            <a:r>
              <a:rPr lang="zh-TW" sz="1800">
                <a:solidFill>
                  <a:schemeClr val="dk1"/>
                </a:solidFill>
                <a:latin typeface="Microsoft JhengHei"/>
                <a:ea typeface="Microsoft JhengHei"/>
                <a:cs typeface="Microsoft JhengHei"/>
                <a:sym typeface="Microsoft JhengHei"/>
              </a:rPr>
              <a:t>黏貼至</a:t>
            </a:r>
            <a:r>
              <a:rPr lang="zh-TW" sz="1800" u="sng">
                <a:solidFill>
                  <a:schemeClr val="dk1"/>
                </a:solidFill>
                <a:latin typeface="Microsoft JhengHei"/>
                <a:ea typeface="Microsoft JhengHei"/>
                <a:cs typeface="Microsoft JhengHei"/>
                <a:sym typeface="Microsoft JhengHei"/>
              </a:rPr>
              <a:t>(</a:t>
            </a:r>
            <a:r>
              <a:rPr lang="zh-TW" sz="1800" b="1" u="sng">
                <a:solidFill>
                  <a:schemeClr val="dk1"/>
                </a:solidFill>
                <a:latin typeface="Microsoft JhengHei"/>
                <a:ea typeface="Microsoft JhengHei"/>
                <a:cs typeface="Microsoft JhengHei"/>
                <a:sym typeface="Microsoft JhengHei"/>
              </a:rPr>
              <a:t>平面或立體</a:t>
            </a:r>
            <a:r>
              <a:rPr lang="zh-TW" sz="1800" u="sng">
                <a:solidFill>
                  <a:schemeClr val="dk1"/>
                </a:solidFill>
                <a:latin typeface="Microsoft JhengHei"/>
                <a:ea typeface="Microsoft JhengHei"/>
                <a:cs typeface="Microsoft JhengHei"/>
                <a:sym typeface="Microsoft JhengHei"/>
              </a:rPr>
              <a:t>) 報名表專用資料袋</a:t>
            </a:r>
            <a:r>
              <a:rPr lang="zh-TW" sz="1800">
                <a:solidFill>
                  <a:schemeClr val="dk1"/>
                </a:solidFill>
                <a:latin typeface="Microsoft JhengHei"/>
                <a:ea typeface="Microsoft JhengHei"/>
                <a:cs typeface="Microsoft JhengHei"/>
                <a:sym typeface="Microsoft JhengHei"/>
              </a:rPr>
              <a:t>，再將已簽名的</a:t>
            </a:r>
            <a:r>
              <a:rPr lang="zh-TW" sz="1800" b="1" u="sng">
                <a:solidFill>
                  <a:schemeClr val="dk1"/>
                </a:solidFill>
                <a:latin typeface="Microsoft JhengHei"/>
                <a:ea typeface="Microsoft JhengHei"/>
                <a:cs typeface="Microsoft JhengHei"/>
                <a:sym typeface="Microsoft JhengHei"/>
              </a:rPr>
              <a:t>須附身分證明文件影本黏貼表學生</a:t>
            </a:r>
            <a:r>
              <a:rPr lang="zh-TW" sz="1800" u="sng">
                <a:solidFill>
                  <a:schemeClr val="dk1"/>
                </a:solidFill>
                <a:latin typeface="Microsoft JhengHei"/>
                <a:ea typeface="Microsoft JhengHei"/>
                <a:cs typeface="Microsoft JhengHei"/>
                <a:sym typeface="Microsoft JhengHei"/>
              </a:rPr>
              <a:t>之</a:t>
            </a:r>
            <a:r>
              <a:rPr lang="zh-TW" sz="1800">
                <a:solidFill>
                  <a:schemeClr val="dk1"/>
                </a:solidFill>
                <a:latin typeface="Microsoft JhengHei"/>
                <a:ea typeface="Microsoft JhengHei"/>
                <a:cs typeface="Microsoft JhengHei"/>
                <a:sym typeface="Microsoft JhengHei"/>
              </a:rPr>
              <a:t>學生報名志願表與其身分證明文件影本黏貼表裝訂並</a:t>
            </a:r>
            <a:r>
              <a:rPr lang="zh-TW" sz="1800" u="sng">
                <a:solidFill>
                  <a:schemeClr val="dk1"/>
                </a:solidFill>
                <a:latin typeface="Microsoft JhengHei"/>
                <a:ea typeface="Microsoft JhengHei"/>
                <a:cs typeface="Microsoft JhengHei"/>
                <a:sym typeface="Microsoft JhengHei"/>
              </a:rPr>
              <a:t>依序(</a:t>
            </a:r>
            <a:r>
              <a:rPr lang="zh-TW" sz="1800" b="1" u="sng">
                <a:solidFill>
                  <a:schemeClr val="dk1"/>
                </a:solidFill>
                <a:latin typeface="Microsoft JhengHei"/>
                <a:ea typeface="Microsoft JhengHei"/>
                <a:cs typeface="Microsoft JhengHei"/>
                <a:sym typeface="Microsoft JhengHei"/>
              </a:rPr>
              <a:t>班級座號由小至大</a:t>
            </a:r>
            <a:r>
              <a:rPr lang="zh-TW" sz="1800" u="sng">
                <a:solidFill>
                  <a:schemeClr val="dk1"/>
                </a:solidFill>
                <a:latin typeface="Microsoft JhengHei"/>
                <a:ea typeface="Microsoft JhengHei"/>
                <a:cs typeface="Microsoft JhengHei"/>
                <a:sym typeface="Microsoft JhengHei"/>
              </a:rPr>
              <a:t>)</a:t>
            </a:r>
            <a:r>
              <a:rPr lang="zh-TW" sz="1800">
                <a:solidFill>
                  <a:schemeClr val="dk1"/>
                </a:solidFill>
                <a:latin typeface="Microsoft JhengHei"/>
                <a:ea typeface="Microsoft JhengHei"/>
                <a:cs typeface="Microsoft JhengHei"/>
                <a:sym typeface="Microsoft JhengHei"/>
              </a:rPr>
              <a:t>放入資料袋</a:t>
            </a:r>
            <a:r>
              <a:rPr lang="zh-TW" sz="1800" b="1">
                <a:solidFill>
                  <a:srgbClr val="FF0000"/>
                </a:solidFill>
                <a:latin typeface="Microsoft JhengHei"/>
                <a:ea typeface="Microsoft JhengHei"/>
                <a:cs typeface="Microsoft JhengHei"/>
                <a:sym typeface="Microsoft JhengHei"/>
              </a:rPr>
              <a:t>（</a:t>
            </a:r>
            <a:r>
              <a:rPr lang="zh-TW" sz="1800" b="1" u="sng">
                <a:solidFill>
                  <a:srgbClr val="FF0000"/>
                </a:solidFill>
                <a:latin typeface="Microsoft JhengHei"/>
                <a:ea typeface="Microsoft JhengHei"/>
                <a:cs typeface="Microsoft JhengHei"/>
                <a:sym typeface="Microsoft JhengHei"/>
              </a:rPr>
              <a:t>不要</a:t>
            </a:r>
            <a:r>
              <a:rPr lang="zh-TW" sz="1800" b="1">
                <a:solidFill>
                  <a:srgbClr val="FF0000"/>
                </a:solidFill>
                <a:latin typeface="Microsoft JhengHei"/>
                <a:ea typeface="Microsoft JhengHei"/>
                <a:cs typeface="Microsoft JhengHei"/>
                <a:sym typeface="Microsoft JhengHei"/>
              </a:rPr>
              <a:t>彌封資料袋口）</a:t>
            </a:r>
            <a:r>
              <a:rPr lang="zh-TW" sz="1800">
                <a:solidFill>
                  <a:schemeClr val="dk1"/>
                </a:solidFill>
                <a:latin typeface="Microsoft JhengHei"/>
                <a:ea typeface="Microsoft JhengHei"/>
                <a:cs typeface="Microsoft JhengHei"/>
                <a:sym typeface="Microsoft JhengHei"/>
              </a:rPr>
              <a:t>，並填寫資料袋封面。</a:t>
            </a:r>
            <a:endParaRPr sz="1800">
              <a:solidFill>
                <a:schemeClr val="dk1"/>
              </a:solidFill>
              <a:latin typeface="Microsoft JhengHei"/>
              <a:ea typeface="Microsoft JhengHei"/>
              <a:cs typeface="Microsoft JhengHei"/>
              <a:sym typeface="Microsoft JhengHei"/>
            </a:endParaRPr>
          </a:p>
        </p:txBody>
      </p:sp>
      <p:pic>
        <p:nvPicPr>
          <p:cNvPr id="701" name="Google Shape;701;p73"/>
          <p:cNvPicPr preferRelativeResize="0"/>
          <p:nvPr/>
        </p:nvPicPr>
        <p:blipFill rotWithShape="1">
          <a:blip r:embed="rId3">
            <a:alphaModFix/>
          </a:blip>
          <a:srcRect/>
          <a:stretch/>
        </p:blipFill>
        <p:spPr>
          <a:xfrm>
            <a:off x="3640770" y="701404"/>
            <a:ext cx="4914000" cy="2751567"/>
          </a:xfrm>
          <a:prstGeom prst="rect">
            <a:avLst/>
          </a:prstGeom>
          <a:noFill/>
          <a:ln>
            <a:noFill/>
          </a:ln>
        </p:spPr>
      </p:pic>
      <p:pic>
        <p:nvPicPr>
          <p:cNvPr id="702" name="Google Shape;702;p73"/>
          <p:cNvPicPr preferRelativeResize="0"/>
          <p:nvPr/>
        </p:nvPicPr>
        <p:blipFill rotWithShape="1">
          <a:blip r:embed="rId4">
            <a:alphaModFix/>
          </a:blip>
          <a:srcRect/>
          <a:stretch/>
        </p:blipFill>
        <p:spPr>
          <a:xfrm>
            <a:off x="3633000" y="2978698"/>
            <a:ext cx="4916928" cy="2067525"/>
          </a:xfrm>
          <a:prstGeom prst="rect">
            <a:avLst/>
          </a:prstGeom>
          <a:noFill/>
          <a:ln>
            <a:noFill/>
          </a:ln>
        </p:spPr>
      </p:pic>
      <p:sp>
        <p:nvSpPr>
          <p:cNvPr id="703" name="Google Shape;703;p73"/>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49</a:t>
            </a:fld>
            <a:endParaRPr/>
          </a:p>
        </p:txBody>
      </p:sp>
      <p:sp>
        <p:nvSpPr>
          <p:cNvPr id="704" name="Google Shape;704;p73"/>
          <p:cNvSpPr txBox="1"/>
          <p:nvPr/>
        </p:nvSpPr>
        <p:spPr>
          <a:xfrm>
            <a:off x="299522" y="241900"/>
            <a:ext cx="4914000" cy="475500"/>
          </a:xfrm>
          <a:prstGeom prst="rect">
            <a:avLst/>
          </a:prstGeom>
          <a:noFill/>
          <a:ln>
            <a:noFill/>
          </a:ln>
        </p:spPr>
        <p:txBody>
          <a:bodyPr spcFirstLastPara="1" wrap="square" lIns="68575" tIns="34275" rIns="68575" bIns="34275" anchor="t" anchorCtr="1">
            <a:spAutoFit/>
          </a:bodyPr>
          <a:lstStyle/>
          <a:p>
            <a:pPr marL="0" marR="0" lvl="0" indent="0" algn="l" rtl="0">
              <a:lnSpc>
                <a:spcPct val="80000"/>
              </a:lnSpc>
              <a:spcBef>
                <a:spcPts val="0"/>
              </a:spcBef>
              <a:spcAft>
                <a:spcPts val="0"/>
              </a:spcAft>
              <a:buClr>
                <a:srgbClr val="404040"/>
              </a:buClr>
              <a:buSzPts val="3300"/>
              <a:buFont typeface="Arial"/>
              <a:buNone/>
            </a:pPr>
            <a:r>
              <a:rPr lang="zh-TW" sz="3300">
                <a:solidFill>
                  <a:srgbClr val="C00000"/>
                </a:solidFill>
              </a:rPr>
              <a:t>須附身分證明學</a:t>
            </a:r>
            <a:r>
              <a:rPr lang="zh-TW" sz="3300" b="0" i="0" u="none" strike="noStrike" cap="none">
                <a:solidFill>
                  <a:srgbClr val="C00000"/>
                </a:solidFill>
                <a:latin typeface="Arial"/>
                <a:ea typeface="Arial"/>
                <a:cs typeface="Arial"/>
                <a:sym typeface="Arial"/>
              </a:rPr>
              <a:t>生資料袋</a:t>
            </a:r>
            <a:endParaRPr sz="3300" b="0" i="0" u="none" strike="noStrike" cap="none">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653331" y="441184"/>
            <a:ext cx="7837200" cy="9495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endParaRPr/>
          </a:p>
        </p:txBody>
      </p:sp>
      <p:pic>
        <p:nvPicPr>
          <p:cNvPr id="170" name="Google Shape;170;p29" descr="一張含有 藝術, 圓形, 設計 的圖片&#10;&#10;AI 產生的內容可能不正確。"/>
          <p:cNvPicPr preferRelativeResize="0"/>
          <p:nvPr/>
        </p:nvPicPr>
        <p:blipFill rotWithShape="1">
          <a:blip r:embed="rId3">
            <a:alphaModFix/>
          </a:blip>
          <a:srcRect/>
          <a:stretch/>
        </p:blipFill>
        <p:spPr>
          <a:xfrm>
            <a:off x="-3914" y="1"/>
            <a:ext cx="9151828" cy="5143501"/>
          </a:xfrm>
          <a:prstGeom prst="rect">
            <a:avLst/>
          </a:prstGeom>
          <a:noFill/>
          <a:ln>
            <a:noFill/>
          </a:ln>
        </p:spPr>
      </p:pic>
      <p:sp>
        <p:nvSpPr>
          <p:cNvPr id="171" name="Google Shape;171;p29"/>
          <p:cNvSpPr txBox="1"/>
          <p:nvPr/>
        </p:nvSpPr>
        <p:spPr>
          <a:xfrm>
            <a:off x="1868913" y="2209125"/>
            <a:ext cx="54060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4000" b="1">
                <a:solidFill>
                  <a:srgbClr val="C00000"/>
                </a:solidFill>
              </a:rPr>
              <a:t>第一次模擬選填</a:t>
            </a:r>
            <a:endParaRPr sz="4000" b="1">
              <a:solidFill>
                <a:srgbClr val="C00000"/>
              </a:solidFill>
            </a:endParaRPr>
          </a:p>
          <a:p>
            <a:pPr marL="0" lvl="0" indent="0" algn="ctr" rtl="0">
              <a:spcBef>
                <a:spcPts val="0"/>
              </a:spcBef>
              <a:spcAft>
                <a:spcPts val="0"/>
              </a:spcAft>
              <a:buNone/>
            </a:pPr>
            <a:r>
              <a:rPr lang="zh-TW" sz="4000" b="1">
                <a:solidFill>
                  <a:srgbClr val="C00000"/>
                </a:solidFill>
              </a:rPr>
              <a:t>重要日程說明</a:t>
            </a:r>
            <a:endParaRPr sz="4000" b="1">
              <a:solidFill>
                <a:srgbClr val="C00000"/>
              </a:solidFill>
            </a:endParaRPr>
          </a:p>
        </p:txBody>
      </p:sp>
      <p:sp>
        <p:nvSpPr>
          <p:cNvPr id="172" name="Google Shape;172;p29"/>
          <p:cNvSpPr txBox="1"/>
          <p:nvPr/>
        </p:nvSpPr>
        <p:spPr>
          <a:xfrm>
            <a:off x="4043620" y="1357850"/>
            <a:ext cx="1056600" cy="684900"/>
          </a:xfrm>
          <a:prstGeom prst="rect">
            <a:avLst/>
          </a:prstGeom>
          <a:noFill/>
          <a:ln>
            <a:noFill/>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404040"/>
              </a:buClr>
              <a:buSzPts val="3000"/>
              <a:buFont typeface="Impact"/>
              <a:buNone/>
            </a:pPr>
            <a:r>
              <a:rPr lang="zh-TW" sz="4000" b="0" i="0" u="none" strike="noStrike" cap="none">
                <a:solidFill>
                  <a:srgbClr val="404040"/>
                </a:solidFill>
                <a:latin typeface="Impact"/>
                <a:ea typeface="Impact"/>
                <a:cs typeface="Impact"/>
                <a:sym typeface="Impact"/>
              </a:rPr>
              <a:t>0</a:t>
            </a:r>
            <a:r>
              <a:rPr lang="zh-TW" sz="4000">
                <a:solidFill>
                  <a:srgbClr val="404040"/>
                </a:solidFill>
                <a:latin typeface="Impact"/>
                <a:ea typeface="Impact"/>
                <a:cs typeface="Impact"/>
                <a:sym typeface="Impact"/>
              </a:rPr>
              <a:t>1</a:t>
            </a:r>
            <a:endParaRPr sz="4000" b="0" i="0" u="none" strike="noStrike" cap="none">
              <a:solidFill>
                <a:srgbClr val="404040"/>
              </a:solidFill>
              <a:latin typeface="Impact"/>
              <a:ea typeface="Impact"/>
              <a:cs typeface="Impact"/>
              <a:sym typeface="Impact"/>
            </a:endParaRPr>
          </a:p>
        </p:txBody>
      </p:sp>
      <p:sp>
        <p:nvSpPr>
          <p:cNvPr id="173" name="Google Shape;173;p29"/>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74"/>
          <p:cNvSpPr txBox="1"/>
          <p:nvPr/>
        </p:nvSpPr>
        <p:spPr>
          <a:xfrm>
            <a:off x="919649" y="771775"/>
            <a:ext cx="7304700" cy="909900"/>
          </a:xfrm>
          <a:prstGeom prst="rect">
            <a:avLst/>
          </a:prstGeom>
          <a:noFill/>
          <a:ln>
            <a:noFill/>
          </a:ln>
        </p:spPr>
        <p:txBody>
          <a:bodyPr spcFirstLastPara="1" wrap="square" lIns="68575" tIns="34275" rIns="68575" bIns="34275" anchor="ctr" anchorCtr="0">
            <a:normAutofit/>
          </a:bodyPr>
          <a:lstStyle/>
          <a:p>
            <a:pPr marL="0" marR="0" lvl="0" indent="0" algn="l" rtl="0">
              <a:lnSpc>
                <a:spcPct val="100000"/>
              </a:lnSpc>
              <a:spcBef>
                <a:spcPts val="0"/>
              </a:spcBef>
              <a:spcAft>
                <a:spcPts val="0"/>
              </a:spcAft>
              <a:buNone/>
            </a:pPr>
            <a:r>
              <a:rPr lang="zh-TW" sz="2400" i="0" u="none" strike="noStrike" cap="none">
                <a:solidFill>
                  <a:schemeClr val="dk1"/>
                </a:solidFill>
                <a:latin typeface="Microsoft JhengHei"/>
                <a:ea typeface="Microsoft JhengHei"/>
                <a:cs typeface="Microsoft JhengHei"/>
                <a:sym typeface="Microsoft JhengHei"/>
              </a:rPr>
              <a:t>將外箱標籤各貼於紙箱兩側並填妥外箱標籤，再將報名資料依序放入紙箱，</a:t>
            </a:r>
            <a:r>
              <a:rPr lang="zh-TW" sz="2400" b="1" i="0" u="sng" strike="noStrike" cap="none">
                <a:solidFill>
                  <a:srgbClr val="FF0000"/>
                </a:solidFill>
                <a:latin typeface="Microsoft JhengHei"/>
                <a:ea typeface="Microsoft JhengHei"/>
                <a:cs typeface="Microsoft JhengHei"/>
                <a:sym typeface="Microsoft JhengHei"/>
              </a:rPr>
              <a:t>請勿彌封</a:t>
            </a:r>
            <a:r>
              <a:rPr lang="zh-TW" sz="2100" i="0" u="none" strike="noStrike" cap="none">
                <a:solidFill>
                  <a:schemeClr val="dk1"/>
                </a:solidFill>
                <a:latin typeface="Microsoft JhengHei"/>
                <a:ea typeface="Microsoft JhengHei"/>
                <a:cs typeface="Microsoft JhengHei"/>
                <a:sym typeface="Microsoft JhengHei"/>
              </a:rPr>
              <a:t>。</a:t>
            </a:r>
            <a:endParaRPr sz="1100">
              <a:solidFill>
                <a:schemeClr val="dk1"/>
              </a:solidFill>
              <a:latin typeface="Microsoft JhengHei"/>
              <a:ea typeface="Microsoft JhengHei"/>
              <a:cs typeface="Microsoft JhengHei"/>
              <a:sym typeface="Microsoft JhengHei"/>
            </a:endParaRPr>
          </a:p>
        </p:txBody>
      </p:sp>
      <p:pic>
        <p:nvPicPr>
          <p:cNvPr id="711" name="Google Shape;711;p74"/>
          <p:cNvPicPr preferRelativeResize="0"/>
          <p:nvPr/>
        </p:nvPicPr>
        <p:blipFill rotWithShape="1">
          <a:blip r:embed="rId3">
            <a:alphaModFix/>
          </a:blip>
          <a:srcRect/>
          <a:stretch/>
        </p:blipFill>
        <p:spPr>
          <a:xfrm>
            <a:off x="901464" y="1627299"/>
            <a:ext cx="7341063" cy="3019248"/>
          </a:xfrm>
          <a:prstGeom prst="rect">
            <a:avLst/>
          </a:prstGeom>
          <a:noFill/>
          <a:ln>
            <a:noFill/>
          </a:ln>
        </p:spPr>
      </p:pic>
      <p:sp>
        <p:nvSpPr>
          <p:cNvPr id="712" name="Google Shape;712;p74"/>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50</a:t>
            </a:fld>
            <a:endParaRPr/>
          </a:p>
        </p:txBody>
      </p:sp>
      <p:sp>
        <p:nvSpPr>
          <p:cNvPr id="713" name="Google Shape;713;p74"/>
          <p:cNvSpPr txBox="1"/>
          <p:nvPr/>
        </p:nvSpPr>
        <p:spPr>
          <a:xfrm>
            <a:off x="299491" y="241889"/>
            <a:ext cx="2775000" cy="475500"/>
          </a:xfrm>
          <a:prstGeom prst="rect">
            <a:avLst/>
          </a:prstGeom>
          <a:noFill/>
          <a:ln>
            <a:noFill/>
          </a:ln>
        </p:spPr>
        <p:txBody>
          <a:bodyPr spcFirstLastPara="1" wrap="square" lIns="68575" tIns="34275" rIns="68575" bIns="34275" anchor="t" anchorCtr="1">
            <a:spAutoFit/>
          </a:bodyPr>
          <a:lstStyle/>
          <a:p>
            <a:pPr marL="0" marR="0" lvl="0" indent="0" algn="ctr" rtl="0">
              <a:lnSpc>
                <a:spcPct val="80000"/>
              </a:lnSpc>
              <a:spcBef>
                <a:spcPts val="0"/>
              </a:spcBef>
              <a:spcAft>
                <a:spcPts val="0"/>
              </a:spcAft>
              <a:buClr>
                <a:srgbClr val="404040"/>
              </a:buClr>
              <a:buSzPts val="3300"/>
              <a:buFont typeface="Arial"/>
              <a:buNone/>
            </a:pPr>
            <a:r>
              <a:rPr lang="zh-TW" sz="3300">
                <a:solidFill>
                  <a:srgbClr val="C00000"/>
                </a:solidFill>
              </a:rPr>
              <a:t>報名資料箱</a:t>
            </a:r>
            <a:endParaRPr sz="3300" b="0" i="0" u="none" strike="noStrike" cap="none">
              <a:solidFill>
                <a:srgbClr val="C00000"/>
              </a:solidFill>
              <a:latin typeface="Arial"/>
              <a:ea typeface="Arial"/>
              <a:cs typeface="Arial"/>
              <a:sym typeface="Arial"/>
            </a:endParaRPr>
          </a:p>
        </p:txBody>
      </p:sp>
      <p:pic>
        <p:nvPicPr>
          <p:cNvPr id="714" name="Google Shape;714;p74"/>
          <p:cNvPicPr preferRelativeResize="0"/>
          <p:nvPr/>
        </p:nvPicPr>
        <p:blipFill>
          <a:blip r:embed="rId4">
            <a:alphaModFix/>
          </a:blip>
          <a:stretch>
            <a:fillRect/>
          </a:stretch>
        </p:blipFill>
        <p:spPr>
          <a:xfrm>
            <a:off x="4105600" y="1749950"/>
            <a:ext cx="4012550" cy="14048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8"/>
        <p:cNvGrpSpPr/>
        <p:nvPr/>
      </p:nvGrpSpPr>
      <p:grpSpPr>
        <a:xfrm>
          <a:off x="0" y="0"/>
          <a:ext cx="0" cy="0"/>
          <a:chOff x="0" y="0"/>
          <a:chExt cx="0" cy="0"/>
        </a:xfrm>
      </p:grpSpPr>
      <p:sp>
        <p:nvSpPr>
          <p:cNvPr id="719" name="Google Shape;719;p75"/>
          <p:cNvSpPr txBox="1">
            <a:spLocks noGrp="1"/>
          </p:cNvSpPr>
          <p:nvPr>
            <p:ph type="ctrTitle"/>
          </p:nvPr>
        </p:nvSpPr>
        <p:spPr>
          <a:xfrm>
            <a:off x="701550" y="1087750"/>
            <a:ext cx="7740900" cy="11700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2"/>
              </a:buClr>
              <a:buSzPts val="3300"/>
              <a:buFont typeface="DFKai-SB"/>
              <a:buNone/>
            </a:pPr>
            <a:r>
              <a:rPr lang="zh-TW" sz="4800" b="1">
                <a:solidFill>
                  <a:srgbClr val="C00000"/>
                </a:solidFill>
                <a:latin typeface="Microsoft JhengHei"/>
                <a:ea typeface="Microsoft JhengHei"/>
                <a:cs typeface="Microsoft JhengHei"/>
                <a:sym typeface="Microsoft JhengHei"/>
              </a:rPr>
              <a:t>簡報結束</a:t>
            </a:r>
            <a:endParaRPr sz="4800" b="1">
              <a:solidFill>
                <a:srgbClr val="C00000"/>
              </a:solidFill>
              <a:latin typeface="Microsoft JhengHei"/>
              <a:ea typeface="Microsoft JhengHei"/>
              <a:cs typeface="Microsoft JhengHei"/>
              <a:sym typeface="Microsoft JhengHei"/>
            </a:endParaRPr>
          </a:p>
        </p:txBody>
      </p:sp>
      <p:sp>
        <p:nvSpPr>
          <p:cNvPr id="720" name="Google Shape;720;p75"/>
          <p:cNvSpPr txBox="1">
            <a:spLocks noGrp="1"/>
          </p:cNvSpPr>
          <p:nvPr>
            <p:ph type="subTitle" idx="1"/>
          </p:nvPr>
        </p:nvSpPr>
        <p:spPr>
          <a:xfrm>
            <a:off x="897750" y="2463275"/>
            <a:ext cx="7348500" cy="1115700"/>
          </a:xfrm>
          <a:prstGeom prst="rect">
            <a:avLst/>
          </a:prstGeom>
          <a:noFill/>
          <a:ln>
            <a:noFill/>
          </a:ln>
        </p:spPr>
        <p:txBody>
          <a:bodyPr spcFirstLastPara="1" wrap="square" lIns="68575" tIns="34275" rIns="68575" bIns="34275" anchor="t" anchorCtr="0">
            <a:noAutofit/>
          </a:bodyPr>
          <a:lstStyle/>
          <a:p>
            <a:pPr marL="0" lvl="0" indent="0" algn="l" rtl="0">
              <a:lnSpc>
                <a:spcPct val="125000"/>
              </a:lnSpc>
              <a:spcBef>
                <a:spcPts val="0"/>
              </a:spcBef>
              <a:spcAft>
                <a:spcPts val="0"/>
              </a:spcAft>
              <a:buClr>
                <a:srgbClr val="0070C0"/>
              </a:buClr>
              <a:buSzPts val="1800"/>
              <a:buNone/>
            </a:pPr>
            <a:r>
              <a:rPr lang="zh-TW" sz="1800" b="1">
                <a:solidFill>
                  <a:schemeClr val="accent4"/>
                </a:solidFill>
                <a:latin typeface="Microsoft JhengHei"/>
                <a:ea typeface="Microsoft JhengHei"/>
                <a:cs typeface="Microsoft JhengHei"/>
                <a:sym typeface="Microsoft JhengHei"/>
              </a:rPr>
              <a:t>指導單位 | 教育部國民及學前教育署</a:t>
            </a:r>
            <a:endParaRPr sz="1800" b="1">
              <a:solidFill>
                <a:schemeClr val="accent4"/>
              </a:solidFill>
              <a:latin typeface="Microsoft JhengHei"/>
              <a:ea typeface="Microsoft JhengHei"/>
              <a:cs typeface="Microsoft JhengHei"/>
              <a:sym typeface="Microsoft JhengHei"/>
            </a:endParaRPr>
          </a:p>
          <a:p>
            <a:pPr marL="0" lvl="0" indent="0" algn="l" rtl="0">
              <a:lnSpc>
                <a:spcPct val="125000"/>
              </a:lnSpc>
              <a:spcBef>
                <a:spcPts val="0"/>
              </a:spcBef>
              <a:spcAft>
                <a:spcPts val="0"/>
              </a:spcAft>
              <a:buClr>
                <a:srgbClr val="0070C0"/>
              </a:buClr>
              <a:buSzPts val="1800"/>
              <a:buNone/>
            </a:pPr>
            <a:r>
              <a:rPr lang="zh-TW" sz="1800" b="1">
                <a:solidFill>
                  <a:schemeClr val="accent4"/>
                </a:solidFill>
                <a:latin typeface="Microsoft JhengHei"/>
                <a:ea typeface="Microsoft JhengHei"/>
                <a:cs typeface="Microsoft JhengHei"/>
                <a:sym typeface="Microsoft JhengHei"/>
              </a:rPr>
              <a:t>主辦單位 | 新竹市政府教育處、新竹縣政府教育局、苗栗縣政府教育處</a:t>
            </a:r>
            <a:endParaRPr sz="1800" b="1">
              <a:solidFill>
                <a:schemeClr val="accent4"/>
              </a:solidFill>
              <a:latin typeface="Microsoft JhengHei"/>
              <a:ea typeface="Microsoft JhengHei"/>
              <a:cs typeface="Microsoft JhengHei"/>
              <a:sym typeface="Microsoft JhengHei"/>
            </a:endParaRPr>
          </a:p>
          <a:p>
            <a:pPr marL="0" lvl="0" indent="0" algn="l" rtl="0">
              <a:lnSpc>
                <a:spcPct val="125000"/>
              </a:lnSpc>
              <a:spcBef>
                <a:spcPts val="0"/>
              </a:spcBef>
              <a:spcAft>
                <a:spcPts val="0"/>
              </a:spcAft>
              <a:buClr>
                <a:srgbClr val="0070C0"/>
              </a:buClr>
              <a:buSzPts val="1800"/>
              <a:buNone/>
            </a:pPr>
            <a:r>
              <a:rPr lang="zh-TW" sz="1800" b="1">
                <a:solidFill>
                  <a:schemeClr val="accent4"/>
                </a:solidFill>
                <a:latin typeface="Microsoft JhengHei"/>
                <a:ea typeface="Microsoft JhengHei"/>
                <a:cs typeface="Microsoft JhengHei"/>
                <a:sym typeface="Microsoft JhengHei"/>
              </a:rPr>
              <a:t>承辦單位 | 國立新竹科學園區實驗高級中等學校</a:t>
            </a:r>
            <a:endParaRPr sz="1800" b="1">
              <a:solidFill>
                <a:schemeClr val="accent4"/>
              </a:solidFill>
              <a:latin typeface="Microsoft JhengHei"/>
              <a:ea typeface="Microsoft JhengHei"/>
              <a:cs typeface="Microsoft JhengHei"/>
              <a:sym typeface="Microsoft JhengHei"/>
            </a:endParaRPr>
          </a:p>
          <a:p>
            <a:pPr marL="0" lvl="0" indent="0" algn="ctr" rtl="0">
              <a:lnSpc>
                <a:spcPct val="120000"/>
              </a:lnSpc>
              <a:spcBef>
                <a:spcPts val="800"/>
              </a:spcBef>
              <a:spcAft>
                <a:spcPts val="0"/>
              </a:spcAft>
              <a:buClr>
                <a:schemeClr val="dk2"/>
              </a:buClr>
              <a:buSzPts val="1200"/>
              <a:buNone/>
            </a:pPr>
            <a:endParaRPr b="1">
              <a:solidFill>
                <a:schemeClr val="accent4"/>
              </a:solidFill>
              <a:latin typeface="Microsoft JhengHei"/>
              <a:ea typeface="Microsoft JhengHei"/>
              <a:cs typeface="Microsoft JhengHei"/>
              <a:sym typeface="Microsoft JhengHei"/>
            </a:endParaRPr>
          </a:p>
        </p:txBody>
      </p:sp>
      <p:pic>
        <p:nvPicPr>
          <p:cNvPr id="721" name="Google Shape;721;p75" descr="新校景09.JPG 的副本"/>
          <p:cNvPicPr preferRelativeResize="0"/>
          <p:nvPr/>
        </p:nvPicPr>
        <p:blipFill rotWithShape="1">
          <a:blip r:embed="rId3">
            <a:alphaModFix/>
          </a:blip>
          <a:srcRect/>
          <a:stretch/>
        </p:blipFill>
        <p:spPr>
          <a:xfrm>
            <a:off x="6744" y="3674735"/>
            <a:ext cx="2278674" cy="1454521"/>
          </a:xfrm>
          <a:prstGeom prst="rect">
            <a:avLst/>
          </a:prstGeom>
          <a:noFill/>
          <a:ln>
            <a:noFill/>
          </a:ln>
        </p:spPr>
      </p:pic>
      <p:pic>
        <p:nvPicPr>
          <p:cNvPr id="722" name="Google Shape;722;p75" descr="新校景07.JPG 的副本"/>
          <p:cNvPicPr preferRelativeResize="0"/>
          <p:nvPr/>
        </p:nvPicPr>
        <p:blipFill rotWithShape="1">
          <a:blip r:embed="rId4">
            <a:alphaModFix/>
          </a:blip>
          <a:srcRect/>
          <a:stretch/>
        </p:blipFill>
        <p:spPr>
          <a:xfrm>
            <a:off x="2289708" y="3674735"/>
            <a:ext cx="2285818" cy="1454521"/>
          </a:xfrm>
          <a:prstGeom prst="rect">
            <a:avLst/>
          </a:prstGeom>
          <a:noFill/>
          <a:ln>
            <a:noFill/>
          </a:ln>
        </p:spPr>
      </p:pic>
      <p:pic>
        <p:nvPicPr>
          <p:cNvPr id="723" name="Google Shape;723;p75" descr="新校景06.jpg 的副本"/>
          <p:cNvPicPr preferRelativeResize="0"/>
          <p:nvPr/>
        </p:nvPicPr>
        <p:blipFill rotWithShape="1">
          <a:blip r:embed="rId5">
            <a:alphaModFix/>
          </a:blip>
          <a:srcRect/>
          <a:stretch/>
        </p:blipFill>
        <p:spPr>
          <a:xfrm>
            <a:off x="4578744" y="3674735"/>
            <a:ext cx="2278674" cy="1454521"/>
          </a:xfrm>
          <a:prstGeom prst="rect">
            <a:avLst/>
          </a:prstGeom>
          <a:noFill/>
          <a:ln>
            <a:noFill/>
          </a:ln>
        </p:spPr>
      </p:pic>
      <p:pic>
        <p:nvPicPr>
          <p:cNvPr id="724" name="Google Shape;724;p75" descr="新校景02.jpg 的副本"/>
          <p:cNvPicPr preferRelativeResize="0"/>
          <p:nvPr/>
        </p:nvPicPr>
        <p:blipFill rotWithShape="1">
          <a:blip r:embed="rId6">
            <a:alphaModFix/>
          </a:blip>
          <a:srcRect/>
          <a:stretch/>
        </p:blipFill>
        <p:spPr>
          <a:xfrm>
            <a:off x="6861708" y="3674735"/>
            <a:ext cx="2285818" cy="1454521"/>
          </a:xfrm>
          <a:prstGeom prst="rect">
            <a:avLst/>
          </a:prstGeom>
          <a:noFill/>
          <a:ln>
            <a:noFill/>
          </a:ln>
        </p:spPr>
      </p:pic>
      <p:pic>
        <p:nvPicPr>
          <p:cNvPr id="725" name="Google Shape;725;p75" descr="一張含有 螢幕擷取畫面, 圓形, 圖形, 設計 的圖片&#10;&#10;AI 產生的內容可能不正確。"/>
          <p:cNvPicPr preferRelativeResize="0"/>
          <p:nvPr/>
        </p:nvPicPr>
        <p:blipFill rotWithShape="1">
          <a:blip r:embed="rId7">
            <a:alphaModFix/>
          </a:blip>
          <a:srcRect/>
          <a:stretch/>
        </p:blipFill>
        <p:spPr>
          <a:xfrm>
            <a:off x="0" y="0"/>
            <a:ext cx="1390517" cy="1276850"/>
          </a:xfrm>
          <a:prstGeom prst="rect">
            <a:avLst/>
          </a:prstGeom>
          <a:noFill/>
          <a:ln>
            <a:noFill/>
          </a:ln>
        </p:spPr>
      </p:pic>
      <p:pic>
        <p:nvPicPr>
          <p:cNvPr id="726" name="Google Shape;726;p75"/>
          <p:cNvPicPr preferRelativeResize="0"/>
          <p:nvPr/>
        </p:nvPicPr>
        <p:blipFill>
          <a:blip r:embed="rId8">
            <a:alphaModFix/>
          </a:blip>
          <a:stretch>
            <a:fillRect/>
          </a:stretch>
        </p:blipFill>
        <p:spPr>
          <a:xfrm>
            <a:off x="7867119" y="-6"/>
            <a:ext cx="1276875" cy="1276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aphicFrame>
        <p:nvGraphicFramePr>
          <p:cNvPr id="178" name="Google Shape;178;p30"/>
          <p:cNvGraphicFramePr/>
          <p:nvPr/>
        </p:nvGraphicFramePr>
        <p:xfrm>
          <a:off x="208335" y="1160415"/>
          <a:ext cx="3000000" cy="3000000"/>
        </p:xfrm>
        <a:graphic>
          <a:graphicData uri="http://schemas.openxmlformats.org/drawingml/2006/table">
            <a:tbl>
              <a:tblPr bandRow="1">
                <a:noFill/>
                <a:tableStyleId>{34A05D18-A51C-4D19-8B0E-BA8BB761BD18}</a:tableStyleId>
              </a:tblPr>
              <a:tblGrid>
                <a:gridCol w="2474250">
                  <a:extLst>
                    <a:ext uri="{9D8B030D-6E8A-4147-A177-3AD203B41FA5}">
                      <a16:colId xmlns:a16="http://schemas.microsoft.com/office/drawing/2014/main" val="20000"/>
                    </a:ext>
                  </a:extLst>
                </a:gridCol>
                <a:gridCol w="2364775">
                  <a:extLst>
                    <a:ext uri="{9D8B030D-6E8A-4147-A177-3AD203B41FA5}">
                      <a16:colId xmlns:a16="http://schemas.microsoft.com/office/drawing/2014/main" val="20001"/>
                    </a:ext>
                  </a:extLst>
                </a:gridCol>
                <a:gridCol w="3880725">
                  <a:extLst>
                    <a:ext uri="{9D8B030D-6E8A-4147-A177-3AD203B41FA5}">
                      <a16:colId xmlns:a16="http://schemas.microsoft.com/office/drawing/2014/main" val="20002"/>
                    </a:ext>
                  </a:extLst>
                </a:gridCol>
              </a:tblGrid>
              <a:tr h="346275">
                <a:tc>
                  <a:txBody>
                    <a:bodyPr/>
                    <a:lstStyle/>
                    <a:p>
                      <a:pPr marL="0" marR="0" lvl="0" indent="0" algn="ctr" rtl="0">
                        <a:lnSpc>
                          <a:spcPct val="135000"/>
                        </a:lnSpc>
                        <a:spcBef>
                          <a:spcPts val="0"/>
                        </a:spcBef>
                        <a:spcAft>
                          <a:spcPts val="0"/>
                        </a:spcAft>
                        <a:buClr>
                          <a:schemeClr val="dk1"/>
                        </a:buClr>
                        <a:buSzPts val="1500"/>
                        <a:buFont typeface="Arial"/>
                        <a:buNone/>
                      </a:pPr>
                      <a:r>
                        <a:rPr lang="zh-TW" sz="1500" b="1" u="none" strike="noStrike" cap="none">
                          <a:latin typeface="Microsoft JhengHei"/>
                          <a:ea typeface="Microsoft JhengHei"/>
                          <a:cs typeface="Microsoft JhengHei"/>
                          <a:sym typeface="Microsoft JhengHei"/>
                        </a:rPr>
                        <a:t>項目</a:t>
                      </a:r>
                      <a:endParaRPr sz="1400" b="1" u="none" strike="noStrike" cap="none">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marR="0" lvl="0" indent="0" algn="ctr" rtl="0">
                        <a:lnSpc>
                          <a:spcPct val="135000"/>
                        </a:lnSpc>
                        <a:spcBef>
                          <a:spcPts val="0"/>
                        </a:spcBef>
                        <a:spcAft>
                          <a:spcPts val="0"/>
                        </a:spcAft>
                        <a:buClr>
                          <a:schemeClr val="dk1"/>
                        </a:buClr>
                        <a:buSzPts val="1500"/>
                        <a:buFont typeface="Arial"/>
                        <a:buNone/>
                      </a:pPr>
                      <a:r>
                        <a:rPr lang="zh-TW" sz="1500" b="1" u="none" strike="noStrike" cap="none">
                          <a:latin typeface="Microsoft JhengHei"/>
                          <a:ea typeface="Microsoft JhengHei"/>
                          <a:cs typeface="Microsoft JhengHei"/>
                          <a:sym typeface="Microsoft JhengHei"/>
                        </a:rPr>
                        <a:t>日期</a:t>
                      </a:r>
                      <a:endParaRPr sz="1400" b="1" u="none" strike="noStrike" cap="none">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marR="0" lvl="0" indent="0" algn="ctr" rtl="0">
                        <a:lnSpc>
                          <a:spcPct val="135000"/>
                        </a:lnSpc>
                        <a:spcBef>
                          <a:spcPts val="0"/>
                        </a:spcBef>
                        <a:spcAft>
                          <a:spcPts val="0"/>
                        </a:spcAft>
                        <a:buClr>
                          <a:schemeClr val="dk1"/>
                        </a:buClr>
                        <a:buSzPts val="1500"/>
                        <a:buFont typeface="Arial"/>
                        <a:buNone/>
                      </a:pPr>
                      <a:r>
                        <a:rPr lang="zh-TW" sz="1500" b="1" u="none" strike="noStrike" cap="none">
                          <a:latin typeface="Microsoft JhengHei"/>
                          <a:ea typeface="Microsoft JhengHei"/>
                          <a:cs typeface="Microsoft JhengHei"/>
                          <a:sym typeface="Microsoft JhengHei"/>
                        </a:rPr>
                        <a:t>內容說明</a:t>
                      </a:r>
                      <a:endParaRPr sz="1400" b="1" u="none" strike="noStrike" cap="none">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1634475">
                <a:tc>
                  <a:txBody>
                    <a:bodyPr/>
                    <a:lstStyle/>
                    <a:p>
                      <a:pPr marL="0" marR="0" lvl="0" indent="0" algn="l" rtl="0">
                        <a:lnSpc>
                          <a:spcPct val="135000"/>
                        </a:lnSpc>
                        <a:spcBef>
                          <a:spcPts val="0"/>
                        </a:spcBef>
                        <a:spcAft>
                          <a:spcPts val="0"/>
                        </a:spcAft>
                        <a:buClr>
                          <a:srgbClr val="C00000"/>
                        </a:buClr>
                        <a:buSzPts val="1500"/>
                        <a:buFont typeface="Arial"/>
                        <a:buNone/>
                      </a:pPr>
                      <a:r>
                        <a:rPr lang="zh-TW" sz="1800" b="1">
                          <a:solidFill>
                            <a:schemeClr val="accent5"/>
                          </a:solidFill>
                          <a:latin typeface="Microsoft JhengHei"/>
                          <a:ea typeface="Microsoft JhengHei"/>
                          <a:cs typeface="Microsoft JhengHei"/>
                          <a:sym typeface="Microsoft JhengHei"/>
                        </a:rPr>
                        <a:t>基本資料暨</a:t>
                      </a:r>
                      <a:r>
                        <a:rPr lang="zh-TW" sz="1800" b="1" u="none" strike="noStrike" cap="none">
                          <a:solidFill>
                            <a:schemeClr val="accent5"/>
                          </a:solidFill>
                          <a:latin typeface="Microsoft JhengHei"/>
                          <a:ea typeface="Microsoft JhengHei"/>
                          <a:cs typeface="Microsoft JhengHei"/>
                          <a:sym typeface="Microsoft JhengHei"/>
                        </a:rPr>
                        <a:t>比序</a:t>
                      </a:r>
                      <a:r>
                        <a:rPr lang="zh-TW" sz="1800" b="1">
                          <a:solidFill>
                            <a:schemeClr val="accent5"/>
                          </a:solidFill>
                          <a:latin typeface="Microsoft JhengHei"/>
                          <a:ea typeface="Microsoft JhengHei"/>
                          <a:cs typeface="Microsoft JhengHei"/>
                          <a:sym typeface="Microsoft JhengHei"/>
                        </a:rPr>
                        <a:t>項目模擬</a:t>
                      </a:r>
                      <a:r>
                        <a:rPr lang="zh-TW" sz="1800" b="1" u="none" strike="noStrike" cap="none">
                          <a:solidFill>
                            <a:schemeClr val="accent5"/>
                          </a:solidFill>
                          <a:latin typeface="Microsoft JhengHei"/>
                          <a:ea typeface="Microsoft JhengHei"/>
                          <a:cs typeface="Microsoft JhengHei"/>
                          <a:sym typeface="Microsoft JhengHei"/>
                        </a:rPr>
                        <a:t>積分資料匯入</a:t>
                      </a:r>
                      <a:endParaRPr sz="1800" u="none" strike="noStrike" cap="none">
                        <a:solidFill>
                          <a:schemeClr val="accent5"/>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35000"/>
                        </a:lnSpc>
                        <a:spcBef>
                          <a:spcPts val="0"/>
                        </a:spcBef>
                        <a:spcAft>
                          <a:spcPts val="0"/>
                        </a:spcAft>
                        <a:buClr>
                          <a:srgbClr val="333F50"/>
                        </a:buClr>
                        <a:buSzPts val="1500"/>
                        <a:buFont typeface="Arial"/>
                        <a:buNone/>
                      </a:pPr>
                      <a:r>
                        <a:rPr lang="zh-TW" sz="1500" u="none" strike="noStrike" cap="none">
                          <a:solidFill>
                            <a:srgbClr val="333F50"/>
                          </a:solidFill>
                          <a:latin typeface="Microsoft JhengHei"/>
                          <a:ea typeface="Microsoft JhengHei"/>
                          <a:cs typeface="Microsoft JhengHei"/>
                          <a:sym typeface="Microsoft JhengHei"/>
                        </a:rPr>
                        <a:t>11</a:t>
                      </a:r>
                      <a:r>
                        <a:rPr lang="zh-TW" sz="1500">
                          <a:solidFill>
                            <a:srgbClr val="333F50"/>
                          </a:solidFill>
                          <a:latin typeface="Microsoft JhengHei"/>
                          <a:ea typeface="Microsoft JhengHei"/>
                          <a:cs typeface="Microsoft JhengHei"/>
                          <a:sym typeface="Microsoft JhengHei"/>
                        </a:rPr>
                        <a:t>4</a:t>
                      </a:r>
                      <a:r>
                        <a:rPr lang="zh-TW" sz="1500" u="none" strike="noStrike" cap="none">
                          <a:solidFill>
                            <a:srgbClr val="333F50"/>
                          </a:solidFill>
                          <a:latin typeface="Microsoft JhengHei"/>
                          <a:ea typeface="Microsoft JhengHei"/>
                          <a:cs typeface="Microsoft JhengHei"/>
                          <a:sym typeface="Microsoft JhengHei"/>
                        </a:rPr>
                        <a:t>年12月1</a:t>
                      </a:r>
                      <a:r>
                        <a:rPr lang="zh-TW" sz="1500">
                          <a:solidFill>
                            <a:srgbClr val="333F50"/>
                          </a:solidFill>
                          <a:latin typeface="Microsoft JhengHei"/>
                          <a:ea typeface="Microsoft JhengHei"/>
                          <a:cs typeface="Microsoft JhengHei"/>
                          <a:sym typeface="Microsoft JhengHei"/>
                        </a:rPr>
                        <a:t>6</a:t>
                      </a:r>
                      <a:r>
                        <a:rPr lang="zh-TW" sz="1500" u="none" strike="noStrike" cap="none">
                          <a:solidFill>
                            <a:srgbClr val="333F50"/>
                          </a:solidFill>
                          <a:latin typeface="Microsoft JhengHei"/>
                          <a:ea typeface="Microsoft JhengHei"/>
                          <a:cs typeface="Microsoft JhengHei"/>
                          <a:sym typeface="Microsoft JhengHei"/>
                        </a:rPr>
                        <a:t>日（星期二）</a:t>
                      </a:r>
                      <a:endParaRPr sz="1400" u="none" strike="noStrike" cap="none">
                        <a:latin typeface="Microsoft JhengHei"/>
                        <a:ea typeface="Microsoft JhengHei"/>
                        <a:cs typeface="Microsoft JhengHei"/>
                        <a:sym typeface="Microsoft JhengHei"/>
                      </a:endParaRPr>
                    </a:p>
                    <a:p>
                      <a:pPr marL="0" marR="0" lvl="0" indent="0" algn="l" rtl="0">
                        <a:lnSpc>
                          <a:spcPct val="135000"/>
                        </a:lnSpc>
                        <a:spcBef>
                          <a:spcPts val="0"/>
                        </a:spcBef>
                        <a:spcAft>
                          <a:spcPts val="0"/>
                        </a:spcAft>
                        <a:buClr>
                          <a:srgbClr val="333F50"/>
                        </a:buClr>
                        <a:buSzPts val="1500"/>
                        <a:buFont typeface="Arial"/>
                        <a:buNone/>
                      </a:pPr>
                      <a:r>
                        <a:rPr lang="zh-TW" sz="1500" u="none" strike="noStrike" cap="none">
                          <a:solidFill>
                            <a:srgbClr val="333F50"/>
                          </a:solidFill>
                          <a:latin typeface="Microsoft JhengHei"/>
                          <a:ea typeface="Microsoft JhengHei"/>
                          <a:cs typeface="Microsoft JhengHei"/>
                          <a:sym typeface="Microsoft JhengHei"/>
                        </a:rPr>
                        <a:t>上午8時起至</a:t>
                      </a:r>
                      <a:endParaRPr sz="1400" u="none" strike="noStrike" cap="none">
                        <a:latin typeface="Microsoft JhengHei"/>
                        <a:ea typeface="Microsoft JhengHei"/>
                        <a:cs typeface="Microsoft JhengHei"/>
                        <a:sym typeface="Microsoft JhengHei"/>
                      </a:endParaRPr>
                    </a:p>
                    <a:p>
                      <a:pPr marL="0" marR="0" lvl="0" indent="0" algn="l" rtl="0">
                        <a:lnSpc>
                          <a:spcPct val="135000"/>
                        </a:lnSpc>
                        <a:spcBef>
                          <a:spcPts val="0"/>
                        </a:spcBef>
                        <a:spcAft>
                          <a:spcPts val="0"/>
                        </a:spcAft>
                        <a:buClr>
                          <a:srgbClr val="333F50"/>
                        </a:buClr>
                        <a:buSzPts val="1500"/>
                        <a:buFont typeface="Arial"/>
                        <a:buNone/>
                      </a:pPr>
                      <a:r>
                        <a:rPr lang="zh-TW" sz="1500" u="none" strike="noStrike" cap="none">
                          <a:solidFill>
                            <a:srgbClr val="333F50"/>
                          </a:solidFill>
                          <a:latin typeface="Microsoft JhengHei"/>
                          <a:ea typeface="Microsoft JhengHei"/>
                          <a:cs typeface="Microsoft JhengHei"/>
                          <a:sym typeface="Microsoft JhengHei"/>
                        </a:rPr>
                        <a:t>11</a:t>
                      </a:r>
                      <a:r>
                        <a:rPr lang="zh-TW" sz="1500">
                          <a:solidFill>
                            <a:srgbClr val="333F50"/>
                          </a:solidFill>
                          <a:latin typeface="Microsoft JhengHei"/>
                          <a:ea typeface="Microsoft JhengHei"/>
                          <a:cs typeface="Microsoft JhengHei"/>
                          <a:sym typeface="Microsoft JhengHei"/>
                        </a:rPr>
                        <a:t>4</a:t>
                      </a:r>
                      <a:r>
                        <a:rPr lang="zh-TW" sz="1500" u="none" strike="noStrike" cap="none">
                          <a:solidFill>
                            <a:srgbClr val="333F50"/>
                          </a:solidFill>
                          <a:latin typeface="Microsoft JhengHei"/>
                          <a:ea typeface="Microsoft JhengHei"/>
                          <a:cs typeface="Microsoft JhengHei"/>
                          <a:sym typeface="Microsoft JhengHei"/>
                        </a:rPr>
                        <a:t>年12月2</a:t>
                      </a:r>
                      <a:r>
                        <a:rPr lang="zh-TW" sz="1500">
                          <a:solidFill>
                            <a:srgbClr val="333F50"/>
                          </a:solidFill>
                          <a:latin typeface="Microsoft JhengHei"/>
                          <a:ea typeface="Microsoft JhengHei"/>
                          <a:cs typeface="Microsoft JhengHei"/>
                          <a:sym typeface="Microsoft JhengHei"/>
                        </a:rPr>
                        <a:t>6</a:t>
                      </a:r>
                      <a:r>
                        <a:rPr lang="zh-TW" sz="1500" u="none" strike="noStrike" cap="none">
                          <a:solidFill>
                            <a:srgbClr val="333F50"/>
                          </a:solidFill>
                          <a:latin typeface="Microsoft JhengHei"/>
                          <a:ea typeface="Microsoft JhengHei"/>
                          <a:cs typeface="Microsoft JhengHei"/>
                          <a:sym typeface="Microsoft JhengHei"/>
                        </a:rPr>
                        <a:t>日（星期五）</a:t>
                      </a:r>
                      <a:endParaRPr sz="1400" u="none" strike="noStrike" cap="none">
                        <a:latin typeface="Microsoft JhengHei"/>
                        <a:ea typeface="Microsoft JhengHei"/>
                        <a:cs typeface="Microsoft JhengHei"/>
                        <a:sym typeface="Microsoft JhengHei"/>
                      </a:endParaRPr>
                    </a:p>
                    <a:p>
                      <a:pPr marL="0" marR="0" lvl="0" indent="0" algn="l" rtl="0">
                        <a:lnSpc>
                          <a:spcPct val="135000"/>
                        </a:lnSpc>
                        <a:spcBef>
                          <a:spcPts val="0"/>
                        </a:spcBef>
                        <a:spcAft>
                          <a:spcPts val="0"/>
                        </a:spcAft>
                        <a:buClr>
                          <a:srgbClr val="333F50"/>
                        </a:buClr>
                        <a:buSzPts val="1500"/>
                        <a:buFont typeface="Arial"/>
                        <a:buNone/>
                      </a:pPr>
                      <a:r>
                        <a:rPr lang="zh-TW" sz="1500" u="none" strike="noStrike" cap="none">
                          <a:solidFill>
                            <a:srgbClr val="333F50"/>
                          </a:solidFill>
                          <a:latin typeface="Microsoft JhengHei"/>
                          <a:ea typeface="Microsoft JhengHei"/>
                          <a:cs typeface="Microsoft JhengHei"/>
                          <a:sym typeface="Microsoft JhengHei"/>
                        </a:rPr>
                        <a:t>下午4時止　</a:t>
                      </a:r>
                      <a:endParaRPr sz="1400" u="none" strike="noStrike" cap="none">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179999" lvl="0" indent="-88900" algn="l" rtl="0">
                        <a:spcBef>
                          <a:spcPts val="0"/>
                        </a:spcBef>
                        <a:spcAft>
                          <a:spcPts val="0"/>
                        </a:spcAft>
                        <a:buSzPts val="1400"/>
                        <a:buFont typeface="Microsoft JhengHei"/>
                        <a:buAutoNum type="arabicPeriod"/>
                      </a:pPr>
                      <a:r>
                        <a:rPr lang="zh-TW">
                          <a:latin typeface="Microsoft JhengHei"/>
                          <a:ea typeface="Microsoft JhengHei"/>
                          <a:cs typeface="Microsoft JhengHei"/>
                          <a:sym typeface="Microsoft JhengHei"/>
                        </a:rPr>
                        <a:t>請各校按系統要求匯入學生各項基本資料，以及比序項目積分</a:t>
                      </a:r>
                      <a:endParaRPr>
                        <a:latin typeface="Microsoft JhengHei"/>
                        <a:ea typeface="Microsoft JhengHei"/>
                        <a:cs typeface="Microsoft JhengHei"/>
                        <a:sym typeface="Microsoft JhengHei"/>
                      </a:endParaRPr>
                    </a:p>
                    <a:p>
                      <a:pPr marL="179999" lvl="0" indent="-88900" algn="l" rtl="0">
                        <a:spcBef>
                          <a:spcPts val="0"/>
                        </a:spcBef>
                        <a:spcAft>
                          <a:spcPts val="0"/>
                        </a:spcAft>
                        <a:buClr>
                          <a:srgbClr val="C00000"/>
                        </a:buClr>
                        <a:buSzPts val="1400"/>
                        <a:buFont typeface="Microsoft JhengHei"/>
                        <a:buAutoNum type="arabicPeriod"/>
                      </a:pPr>
                      <a:r>
                        <a:rPr lang="zh-TW" b="1">
                          <a:solidFill>
                            <a:srgbClr val="C00000"/>
                          </a:solidFill>
                          <a:latin typeface="Microsoft JhengHei"/>
                          <a:ea typeface="Microsoft JhengHei"/>
                          <a:cs typeface="Microsoft JhengHei"/>
                          <a:sym typeface="Microsoft JhengHei"/>
                        </a:rPr>
                        <a:t>日常生活表現評量</a:t>
                      </a:r>
                      <a:r>
                        <a:rPr lang="zh-TW" b="1">
                          <a:solidFill>
                            <a:srgbClr val="FF0000"/>
                          </a:solidFill>
                          <a:latin typeface="Microsoft JhengHei"/>
                          <a:ea typeface="Microsoft JhengHei"/>
                          <a:cs typeface="Microsoft JhengHei"/>
                          <a:sym typeface="Microsoft JhengHei"/>
                        </a:rPr>
                        <a:t>(缺曠、獎懲)</a:t>
                      </a:r>
                      <a:r>
                        <a:rPr lang="zh-TW" b="1">
                          <a:solidFill>
                            <a:srgbClr val="C00000"/>
                          </a:solidFill>
                          <a:latin typeface="Microsoft JhengHei"/>
                          <a:ea typeface="Microsoft JhengHei"/>
                          <a:cs typeface="Microsoft JhengHei"/>
                          <a:sym typeface="Microsoft JhengHei"/>
                        </a:rPr>
                        <a:t>採計至114年12月16日</a:t>
                      </a:r>
                      <a:endParaRPr b="1">
                        <a:solidFill>
                          <a:srgbClr val="C00000"/>
                        </a:solidFill>
                        <a:latin typeface="Microsoft JhengHei"/>
                        <a:ea typeface="Microsoft JhengHei"/>
                        <a:cs typeface="Microsoft JhengHei"/>
                        <a:sym typeface="Microsoft JhengHei"/>
                      </a:endParaRPr>
                    </a:p>
                    <a:p>
                      <a:pPr marL="179999" lvl="0" indent="-88900" algn="l" rtl="0">
                        <a:spcBef>
                          <a:spcPts val="0"/>
                        </a:spcBef>
                        <a:spcAft>
                          <a:spcPts val="0"/>
                        </a:spcAft>
                        <a:buClr>
                          <a:srgbClr val="C00000"/>
                        </a:buClr>
                        <a:buSzPts val="1400"/>
                        <a:buFont typeface="Microsoft JhengHei"/>
                        <a:buAutoNum type="arabicPeriod"/>
                      </a:pPr>
                      <a:r>
                        <a:rPr lang="zh-TW" b="1">
                          <a:solidFill>
                            <a:srgbClr val="C00000"/>
                          </a:solidFill>
                          <a:latin typeface="Microsoft JhengHei"/>
                          <a:ea typeface="Microsoft JhengHei"/>
                          <a:cs typeface="Microsoft JhengHei"/>
                          <a:sym typeface="Microsoft JhengHei"/>
                        </a:rPr>
                        <a:t>均衡學習採計至八年級下學期、服務學習採計至九年級上學期</a:t>
                      </a:r>
                      <a:r>
                        <a:rPr lang="zh-TW" b="1">
                          <a:solidFill>
                            <a:srgbClr val="FF0000"/>
                          </a:solidFill>
                          <a:latin typeface="Microsoft JhengHei"/>
                          <a:ea typeface="Microsoft JhengHei"/>
                          <a:cs typeface="Microsoft JhengHei"/>
                          <a:sym typeface="Microsoft JhengHei"/>
                        </a:rPr>
                        <a:t>(七八年級依實際時數計算)</a:t>
                      </a:r>
                      <a:endParaRPr b="1">
                        <a:solidFill>
                          <a:srgbClr val="FF0000"/>
                        </a:solidFill>
                        <a:latin typeface="Microsoft JhengHei"/>
                        <a:ea typeface="Microsoft JhengHei"/>
                        <a:cs typeface="Microsoft JhengHei"/>
                        <a:sym typeface="Microsoft JhengHei"/>
                      </a:endParaRPr>
                    </a:p>
                    <a:p>
                      <a:pPr marL="179999" lvl="0" indent="-88900" algn="l" rtl="0">
                        <a:spcBef>
                          <a:spcPts val="0"/>
                        </a:spcBef>
                        <a:spcAft>
                          <a:spcPts val="0"/>
                        </a:spcAft>
                        <a:buSzPts val="1400"/>
                        <a:buFont typeface="Microsoft JhengHei"/>
                        <a:buAutoNum type="arabicPeriod"/>
                      </a:pPr>
                      <a:r>
                        <a:rPr lang="zh-TW">
                          <a:latin typeface="Microsoft JhengHei"/>
                          <a:ea typeface="Microsoft JhengHei"/>
                          <a:cs typeface="Microsoft JhengHei"/>
                          <a:sym typeface="Microsoft JhengHei"/>
                        </a:rPr>
                        <a:t>會考成績採用12月23-24日模擬考成績</a:t>
                      </a:r>
                      <a:endParaRPr sz="1500">
                        <a:solidFill>
                          <a:srgbClr val="333F50"/>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02375">
                <a:tc>
                  <a:txBody>
                    <a:bodyPr/>
                    <a:lstStyle/>
                    <a:p>
                      <a:pPr marL="0" marR="0" lvl="0" indent="0" algn="l" rtl="0">
                        <a:lnSpc>
                          <a:spcPct val="135000"/>
                        </a:lnSpc>
                        <a:spcBef>
                          <a:spcPts val="0"/>
                        </a:spcBef>
                        <a:spcAft>
                          <a:spcPts val="0"/>
                        </a:spcAft>
                        <a:buClr>
                          <a:srgbClr val="C00000"/>
                        </a:buClr>
                        <a:buSzPts val="1500"/>
                        <a:buFont typeface="Arial"/>
                        <a:buNone/>
                      </a:pPr>
                      <a:r>
                        <a:rPr lang="zh-TW" sz="1800" b="1" u="none" strike="noStrike" cap="none">
                          <a:solidFill>
                            <a:schemeClr val="accent5"/>
                          </a:solidFill>
                          <a:latin typeface="Microsoft JhengHei"/>
                          <a:ea typeface="Microsoft JhengHei"/>
                          <a:cs typeface="Microsoft JhengHei"/>
                          <a:sym typeface="Microsoft JhengHei"/>
                        </a:rPr>
                        <a:t>模擬開放個人序位查詢</a:t>
                      </a:r>
                      <a:endParaRPr sz="1800" u="none" strike="noStrike" cap="none">
                        <a:solidFill>
                          <a:schemeClr val="accent5"/>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rowSpan="2">
                  <a:txBody>
                    <a:bodyPr/>
                    <a:lstStyle/>
                    <a:p>
                      <a:pPr marL="0" lvl="0" indent="0" algn="l" rtl="0">
                        <a:lnSpc>
                          <a:spcPct val="135000"/>
                        </a:lnSpc>
                        <a:spcBef>
                          <a:spcPts val="0"/>
                        </a:spcBef>
                        <a:spcAft>
                          <a:spcPts val="0"/>
                        </a:spcAft>
                        <a:buNone/>
                      </a:pPr>
                      <a:r>
                        <a:rPr lang="zh-TW" sz="1500">
                          <a:solidFill>
                            <a:srgbClr val="333F50"/>
                          </a:solidFill>
                          <a:latin typeface="Microsoft JhengHei"/>
                          <a:ea typeface="Microsoft JhengHei"/>
                          <a:cs typeface="Microsoft JhengHei"/>
                          <a:sym typeface="Microsoft JhengHei"/>
                        </a:rPr>
                        <a:t>115年1月9日（星期五）</a:t>
                      </a:r>
                      <a:endParaRPr>
                        <a:solidFill>
                          <a:schemeClr val="dk1"/>
                        </a:solidFill>
                        <a:latin typeface="Microsoft JhengHei"/>
                        <a:ea typeface="Microsoft JhengHei"/>
                        <a:cs typeface="Microsoft JhengHei"/>
                        <a:sym typeface="Microsoft JhengHei"/>
                      </a:endParaRPr>
                    </a:p>
                    <a:p>
                      <a:pPr marL="0" lvl="0" indent="0" algn="l" rtl="0">
                        <a:lnSpc>
                          <a:spcPct val="135000"/>
                        </a:lnSpc>
                        <a:spcBef>
                          <a:spcPts val="0"/>
                        </a:spcBef>
                        <a:spcAft>
                          <a:spcPts val="0"/>
                        </a:spcAft>
                        <a:buNone/>
                      </a:pPr>
                      <a:r>
                        <a:rPr lang="zh-TW" sz="1500">
                          <a:solidFill>
                            <a:srgbClr val="333F50"/>
                          </a:solidFill>
                          <a:latin typeface="Microsoft JhengHei"/>
                          <a:ea typeface="Microsoft JhengHei"/>
                          <a:cs typeface="Microsoft JhengHei"/>
                          <a:sym typeface="Microsoft JhengHei"/>
                        </a:rPr>
                        <a:t>上午8時起至</a:t>
                      </a:r>
                      <a:endParaRPr>
                        <a:solidFill>
                          <a:schemeClr val="dk1"/>
                        </a:solidFill>
                        <a:latin typeface="Microsoft JhengHei"/>
                        <a:ea typeface="Microsoft JhengHei"/>
                        <a:cs typeface="Microsoft JhengHei"/>
                        <a:sym typeface="Microsoft JhengHei"/>
                      </a:endParaRPr>
                    </a:p>
                    <a:p>
                      <a:pPr marL="0" lvl="0" indent="0" algn="l" rtl="0">
                        <a:lnSpc>
                          <a:spcPct val="135000"/>
                        </a:lnSpc>
                        <a:spcBef>
                          <a:spcPts val="0"/>
                        </a:spcBef>
                        <a:spcAft>
                          <a:spcPts val="0"/>
                        </a:spcAft>
                        <a:buNone/>
                      </a:pPr>
                      <a:r>
                        <a:rPr lang="zh-TW" sz="1500">
                          <a:solidFill>
                            <a:srgbClr val="333F50"/>
                          </a:solidFill>
                          <a:latin typeface="Microsoft JhengHei"/>
                          <a:ea typeface="Microsoft JhengHei"/>
                          <a:cs typeface="Microsoft JhengHei"/>
                          <a:sym typeface="Microsoft JhengHei"/>
                        </a:rPr>
                        <a:t>115年1月19日（星期一）</a:t>
                      </a:r>
                      <a:endParaRPr>
                        <a:solidFill>
                          <a:schemeClr val="dk1"/>
                        </a:solidFill>
                        <a:latin typeface="Microsoft JhengHei"/>
                        <a:ea typeface="Microsoft JhengHei"/>
                        <a:cs typeface="Microsoft JhengHei"/>
                        <a:sym typeface="Microsoft JhengHei"/>
                      </a:endParaRPr>
                    </a:p>
                    <a:p>
                      <a:pPr marL="0" lvl="0" indent="0" algn="l" rtl="0">
                        <a:lnSpc>
                          <a:spcPct val="135000"/>
                        </a:lnSpc>
                        <a:spcBef>
                          <a:spcPts val="0"/>
                        </a:spcBef>
                        <a:spcAft>
                          <a:spcPts val="0"/>
                        </a:spcAft>
                        <a:buNone/>
                      </a:pPr>
                      <a:r>
                        <a:rPr lang="zh-TW" sz="1500">
                          <a:solidFill>
                            <a:srgbClr val="333F50"/>
                          </a:solidFill>
                          <a:latin typeface="Microsoft JhengHei"/>
                          <a:ea typeface="Microsoft JhengHei"/>
                          <a:cs typeface="Microsoft JhengHei"/>
                          <a:sym typeface="Microsoft JhengHei"/>
                        </a:rPr>
                        <a:t>下午5時止</a:t>
                      </a:r>
                      <a:endParaRPr>
                        <a:solidFill>
                          <a:schemeClr val="dk1"/>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rgbClr val="333F50"/>
                        </a:buClr>
                        <a:buSzPts val="1500"/>
                        <a:buFont typeface="Arial"/>
                        <a:buNone/>
                      </a:pPr>
                      <a:r>
                        <a:rPr lang="zh-TW">
                          <a:latin typeface="Microsoft JhengHei"/>
                          <a:ea typeface="Microsoft JhengHei"/>
                          <a:cs typeface="Microsoft JhengHei"/>
                          <a:sym typeface="Microsoft JhengHei"/>
                        </a:rPr>
                        <a:t>學生可上網查詢個人序位，</a:t>
                      </a:r>
                      <a:r>
                        <a:rPr lang="zh-TW" b="1">
                          <a:solidFill>
                            <a:srgbClr val="C00000"/>
                          </a:solidFill>
                          <a:latin typeface="Microsoft JhengHei"/>
                          <a:ea typeface="Microsoft JhengHei"/>
                          <a:cs typeface="Microsoft JhengHei"/>
                          <a:sym typeface="Microsoft JhengHei"/>
                        </a:rPr>
                        <a:t>若能提前開放，將於網站最新消息公告</a:t>
                      </a:r>
                      <a:endParaRPr sz="1600" b="1" u="none" strike="noStrike" cap="none">
                        <a:solidFill>
                          <a:srgbClr val="C00000"/>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63525">
                <a:tc>
                  <a:txBody>
                    <a:bodyPr/>
                    <a:lstStyle/>
                    <a:p>
                      <a:pPr marL="0" marR="0" lvl="0" indent="0" algn="l" rtl="0">
                        <a:lnSpc>
                          <a:spcPct val="135000"/>
                        </a:lnSpc>
                        <a:spcBef>
                          <a:spcPts val="0"/>
                        </a:spcBef>
                        <a:spcAft>
                          <a:spcPts val="0"/>
                        </a:spcAft>
                        <a:buNone/>
                      </a:pPr>
                      <a:r>
                        <a:rPr lang="zh-TW" sz="1800" b="1">
                          <a:solidFill>
                            <a:schemeClr val="accent5"/>
                          </a:solidFill>
                          <a:latin typeface="Microsoft JhengHei"/>
                          <a:ea typeface="Microsoft JhengHei"/>
                          <a:cs typeface="Microsoft JhengHei"/>
                          <a:sym typeface="Microsoft JhengHei"/>
                        </a:rPr>
                        <a:t>模擬開放網路志願選填</a:t>
                      </a:r>
                      <a:endParaRPr sz="1800" b="1" u="none" strike="noStrike" cap="none">
                        <a:solidFill>
                          <a:schemeClr val="accent5"/>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vMerge="1">
                  <a:txBody>
                    <a:bodyPr/>
                    <a:lstStyle/>
                    <a:p>
                      <a:endParaRPr lang="zh-TW"/>
                    </a:p>
                  </a:txBody>
                  <a:tcPr/>
                </a:tc>
                <a:tc>
                  <a:txBody>
                    <a:bodyPr/>
                    <a:lstStyle/>
                    <a:p>
                      <a:pPr marL="179999" lvl="0" indent="-88900" algn="l" rtl="0">
                        <a:spcBef>
                          <a:spcPts val="0"/>
                        </a:spcBef>
                        <a:spcAft>
                          <a:spcPts val="0"/>
                        </a:spcAft>
                        <a:buSzPts val="1400"/>
                        <a:buFont typeface="Microsoft JhengHei"/>
                        <a:buAutoNum type="arabicPeriod"/>
                      </a:pPr>
                      <a:r>
                        <a:rPr lang="zh-TW">
                          <a:latin typeface="Microsoft JhengHei"/>
                          <a:ea typeface="Microsoft JhengHei"/>
                          <a:cs typeface="Microsoft JhengHei"/>
                          <a:sym typeface="Microsoft JhengHei"/>
                        </a:rPr>
                        <a:t>學生可開始進行模擬志願選填</a:t>
                      </a:r>
                      <a:endParaRPr>
                        <a:latin typeface="Microsoft JhengHei"/>
                        <a:ea typeface="Microsoft JhengHei"/>
                        <a:cs typeface="Microsoft JhengHei"/>
                        <a:sym typeface="Microsoft JhengHei"/>
                      </a:endParaRPr>
                    </a:p>
                    <a:p>
                      <a:pPr marL="179999" lvl="0" indent="-88900" algn="l" rtl="0">
                        <a:spcBef>
                          <a:spcPts val="0"/>
                        </a:spcBef>
                        <a:spcAft>
                          <a:spcPts val="0"/>
                        </a:spcAft>
                        <a:buClr>
                          <a:srgbClr val="FF0000"/>
                        </a:buClr>
                        <a:buSzPts val="1400"/>
                        <a:buFont typeface="Microsoft JhengHei"/>
                        <a:buAutoNum type="arabicPeriod"/>
                      </a:pPr>
                      <a:r>
                        <a:rPr lang="zh-TW" sz="1500" b="1">
                          <a:solidFill>
                            <a:srgbClr val="FF0000"/>
                          </a:solidFill>
                          <a:latin typeface="Microsoft JhengHei"/>
                          <a:ea typeface="Microsoft JhengHei"/>
                          <a:cs typeface="Microsoft JhengHei"/>
                          <a:sym typeface="Microsoft JhengHei"/>
                        </a:rPr>
                        <a:t>國中端114年1月9日-1月19日即可列印報名確認表發放予學生。</a:t>
                      </a:r>
                      <a:endParaRPr b="1">
                        <a:solidFill>
                          <a:srgbClr val="FF0000"/>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79" name="Google Shape;179;p30"/>
          <p:cNvSpPr txBox="1">
            <a:spLocks noGrp="1"/>
          </p:cNvSpPr>
          <p:nvPr>
            <p:ph type="ftr" idx="11"/>
          </p:nvPr>
        </p:nvSpPr>
        <p:spPr>
          <a:xfrm>
            <a:off x="5349240" y="4767263"/>
            <a:ext cx="32232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br>
              <a:rPr lang="zh-TW"/>
            </a:br>
            <a:r>
              <a:rPr lang="zh-TW"/>
              <a:t>              </a:t>
            </a:r>
            <a:endParaRPr/>
          </a:p>
        </p:txBody>
      </p:sp>
      <p:sp>
        <p:nvSpPr>
          <p:cNvPr id="180" name="Google Shape;180;p30"/>
          <p:cNvSpPr txBox="1">
            <a:spLocks noGrp="1"/>
          </p:cNvSpPr>
          <p:nvPr>
            <p:ph type="sldNum" idx="12"/>
          </p:nvPr>
        </p:nvSpPr>
        <p:spPr>
          <a:xfrm>
            <a:off x="8572499" y="4767263"/>
            <a:ext cx="3909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6</a:t>
            </a:fld>
            <a:endParaRPr/>
          </a:p>
        </p:txBody>
      </p:sp>
      <p:pic>
        <p:nvPicPr>
          <p:cNvPr id="181" name="Google Shape;181;p30"/>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182" name="Google Shape;182;p30"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183" name="Google Shape;183;p30"/>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第一次模擬選填重要日程說明</a:t>
            </a:r>
            <a:endParaRPr sz="3400"/>
          </a:p>
        </p:txBody>
      </p:sp>
      <p:sp>
        <p:nvSpPr>
          <p:cNvPr id="184" name="Google Shape;184;p30"/>
          <p:cNvSpPr txBox="1"/>
          <p:nvPr/>
        </p:nvSpPr>
        <p:spPr>
          <a:xfrm>
            <a:off x="444750" y="4404600"/>
            <a:ext cx="8245500" cy="738900"/>
          </a:xfrm>
          <a:prstGeom prst="rect">
            <a:avLst/>
          </a:prstGeom>
          <a:noFill/>
          <a:ln>
            <a:noFill/>
          </a:ln>
        </p:spPr>
        <p:txBody>
          <a:bodyPr spcFirstLastPara="1" wrap="square" lIns="91425" tIns="91425" rIns="91425" bIns="91425" anchor="t" anchorCtr="0">
            <a:spAutoFit/>
          </a:bodyPr>
          <a:lstStyle/>
          <a:p>
            <a:pPr marL="0" lvl="0" indent="0" algn="l" rtl="0">
              <a:spcBef>
                <a:spcPts val="900"/>
              </a:spcBef>
              <a:spcAft>
                <a:spcPts val="0"/>
              </a:spcAft>
              <a:buNone/>
            </a:pPr>
            <a:r>
              <a:rPr lang="zh-TW" sz="1800">
                <a:solidFill>
                  <a:schemeClr val="dk1"/>
                </a:solidFill>
                <a:latin typeface="Microsoft JhengHei"/>
                <a:ea typeface="Microsoft JhengHei"/>
                <a:cs typeface="Microsoft JhengHei"/>
                <a:sym typeface="Microsoft JhengHei"/>
              </a:rPr>
              <a:t>日常生活表現評量之</a:t>
            </a:r>
            <a:r>
              <a:rPr lang="zh-TW" sz="1800" b="1">
                <a:solidFill>
                  <a:srgbClr val="C00000"/>
                </a:solidFill>
                <a:highlight>
                  <a:srgbClr val="F4CCCC"/>
                </a:highlight>
                <a:latin typeface="Microsoft JhengHei"/>
                <a:ea typeface="Microsoft JhengHei"/>
                <a:cs typeface="Microsoft JhengHei"/>
                <a:sym typeface="Microsoft JhengHei"/>
              </a:rPr>
              <a:t>獎懲資料</a:t>
            </a:r>
            <a:r>
              <a:rPr lang="zh-TW" sz="1800">
                <a:solidFill>
                  <a:srgbClr val="C00000"/>
                </a:solidFill>
                <a:latin typeface="Microsoft JhengHei"/>
                <a:ea typeface="Microsoft JhengHei"/>
                <a:cs typeface="Microsoft JhengHei"/>
                <a:sym typeface="Microsoft JhengHei"/>
              </a:rPr>
              <a:t>請輸入原始支數，系統會計算處理</a:t>
            </a:r>
            <a:r>
              <a:rPr lang="zh-TW" sz="1800">
                <a:solidFill>
                  <a:schemeClr val="dk1"/>
                </a:solidFill>
                <a:latin typeface="Microsoft JhengHei"/>
                <a:ea typeface="Microsoft JhengHei"/>
                <a:cs typeface="Microsoft JhengHei"/>
                <a:sym typeface="Microsoft JhengHei"/>
              </a:rPr>
              <a:t>；</a:t>
            </a:r>
            <a:br>
              <a:rPr lang="zh-TW" sz="1800">
                <a:solidFill>
                  <a:schemeClr val="dk1"/>
                </a:solidFill>
                <a:latin typeface="Microsoft JhengHei"/>
                <a:ea typeface="Microsoft JhengHei"/>
                <a:cs typeface="Microsoft JhengHei"/>
                <a:sym typeface="Microsoft JhengHei"/>
              </a:rPr>
            </a:br>
            <a:r>
              <a:rPr lang="zh-TW" sz="1800">
                <a:solidFill>
                  <a:schemeClr val="dk1"/>
                </a:solidFill>
                <a:latin typeface="Microsoft JhengHei"/>
                <a:ea typeface="Microsoft JhengHei"/>
                <a:cs typeface="Microsoft JhengHei"/>
                <a:sym typeface="Microsoft JhengHei"/>
              </a:rPr>
              <a:t>請勿自行以功過相抵處理。</a:t>
            </a:r>
            <a:endParaRPr sz="1800">
              <a:latin typeface="Microsoft JhengHei"/>
              <a:ea typeface="Microsoft JhengHei"/>
              <a:cs typeface="Microsoft JhengHei"/>
              <a:sym typeface="Microsoft JhengHe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31"/>
          <p:cNvGraphicFramePr/>
          <p:nvPr/>
        </p:nvGraphicFramePr>
        <p:xfrm>
          <a:off x="461192" y="1283939"/>
          <a:ext cx="3000000" cy="3000000"/>
        </p:xfrm>
        <a:graphic>
          <a:graphicData uri="http://schemas.openxmlformats.org/drawingml/2006/table">
            <a:tbl>
              <a:tblPr bandRow="1">
                <a:noFill/>
                <a:tableStyleId>{34A05D18-A51C-4D19-8B0E-BA8BB761BD18}</a:tableStyleId>
              </a:tblPr>
              <a:tblGrid>
                <a:gridCol w="2455725">
                  <a:extLst>
                    <a:ext uri="{9D8B030D-6E8A-4147-A177-3AD203B41FA5}">
                      <a16:colId xmlns:a16="http://schemas.microsoft.com/office/drawing/2014/main" val="20000"/>
                    </a:ext>
                  </a:extLst>
                </a:gridCol>
                <a:gridCol w="2600775">
                  <a:extLst>
                    <a:ext uri="{9D8B030D-6E8A-4147-A177-3AD203B41FA5}">
                      <a16:colId xmlns:a16="http://schemas.microsoft.com/office/drawing/2014/main" val="20001"/>
                    </a:ext>
                  </a:extLst>
                </a:gridCol>
                <a:gridCol w="3156125">
                  <a:extLst>
                    <a:ext uri="{9D8B030D-6E8A-4147-A177-3AD203B41FA5}">
                      <a16:colId xmlns:a16="http://schemas.microsoft.com/office/drawing/2014/main" val="20002"/>
                    </a:ext>
                  </a:extLst>
                </a:gridCol>
              </a:tblGrid>
              <a:tr h="339475">
                <a:tc>
                  <a:txBody>
                    <a:bodyPr/>
                    <a:lstStyle/>
                    <a:p>
                      <a:pPr marL="0" marR="0" lvl="0" indent="0" algn="ctr" rtl="0">
                        <a:lnSpc>
                          <a:spcPct val="100000"/>
                        </a:lnSpc>
                        <a:spcBef>
                          <a:spcPts val="0"/>
                        </a:spcBef>
                        <a:spcAft>
                          <a:spcPts val="0"/>
                        </a:spcAft>
                        <a:buClr>
                          <a:srgbClr val="000000"/>
                        </a:buClr>
                        <a:buSzPts val="1500"/>
                        <a:buFont typeface="Microsoft JhengHei"/>
                        <a:buNone/>
                      </a:pPr>
                      <a:r>
                        <a:rPr lang="zh-TW" sz="1500" b="1" i="0" u="none" strike="noStrike" cap="none">
                          <a:solidFill>
                            <a:srgbClr val="000000"/>
                          </a:solidFill>
                          <a:latin typeface="Microsoft JhengHei"/>
                          <a:ea typeface="Microsoft JhengHei"/>
                          <a:cs typeface="Microsoft JhengHei"/>
                          <a:sym typeface="Microsoft JhengHei"/>
                        </a:rPr>
                        <a:t>項目</a:t>
                      </a:r>
                      <a:endParaRPr sz="1400" b="1" i="0" u="none" strike="noStrike" cap="none">
                        <a:solidFill>
                          <a:srgbClr val="000000"/>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500"/>
                        <a:buFont typeface="Microsoft JhengHei"/>
                        <a:buNone/>
                      </a:pPr>
                      <a:r>
                        <a:rPr lang="zh-TW" sz="1500" b="1" i="0" u="none" strike="noStrike" cap="none">
                          <a:solidFill>
                            <a:srgbClr val="000000"/>
                          </a:solidFill>
                          <a:latin typeface="Microsoft JhengHei"/>
                          <a:ea typeface="Microsoft JhengHei"/>
                          <a:cs typeface="Microsoft JhengHei"/>
                          <a:sym typeface="Microsoft JhengHei"/>
                        </a:rPr>
                        <a:t>日期</a:t>
                      </a:r>
                      <a:endParaRPr sz="1400" b="1" i="0" u="none" strike="noStrike" cap="none">
                        <a:solidFill>
                          <a:srgbClr val="000000"/>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500"/>
                        <a:buFont typeface="Microsoft JhengHei"/>
                        <a:buNone/>
                      </a:pPr>
                      <a:r>
                        <a:rPr lang="zh-TW" sz="1500" b="1" i="0" u="none" strike="noStrike" cap="none">
                          <a:solidFill>
                            <a:srgbClr val="000000"/>
                          </a:solidFill>
                          <a:latin typeface="Microsoft JhengHei"/>
                          <a:ea typeface="Microsoft JhengHei"/>
                          <a:cs typeface="Microsoft JhengHei"/>
                          <a:sym typeface="Microsoft JhengHei"/>
                        </a:rPr>
                        <a:t>內容說明</a:t>
                      </a:r>
                      <a:endParaRPr sz="1400" b="1" i="0" u="none" strike="noStrike" cap="none">
                        <a:solidFill>
                          <a:srgbClr val="000000"/>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1085850">
                <a:tc>
                  <a:txBody>
                    <a:bodyPr/>
                    <a:lstStyle/>
                    <a:p>
                      <a:pPr marL="0" marR="0" lvl="0" indent="0" algn="l" rtl="0">
                        <a:lnSpc>
                          <a:spcPct val="100000"/>
                        </a:lnSpc>
                        <a:spcBef>
                          <a:spcPts val="0"/>
                        </a:spcBef>
                        <a:spcAft>
                          <a:spcPts val="0"/>
                        </a:spcAft>
                        <a:buClr>
                          <a:srgbClr val="C00000"/>
                        </a:buClr>
                        <a:buSzPts val="1500"/>
                        <a:buFont typeface="DFKai-SB"/>
                        <a:buNone/>
                      </a:pPr>
                      <a:r>
                        <a:rPr lang="zh-TW" sz="1800" b="1" i="0" u="none" strike="noStrike" cap="none">
                          <a:solidFill>
                            <a:schemeClr val="accent5"/>
                          </a:solidFill>
                          <a:latin typeface="Microsoft JhengHei"/>
                          <a:ea typeface="Microsoft JhengHei"/>
                          <a:cs typeface="Microsoft JhengHei"/>
                          <a:sym typeface="Microsoft JhengHei"/>
                        </a:rPr>
                        <a:t>模擬集體報名準備</a:t>
                      </a:r>
                      <a:endParaRPr sz="1800" b="1" i="0" u="none" strike="noStrike" cap="none">
                        <a:solidFill>
                          <a:schemeClr val="accent5"/>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33F50"/>
                        </a:buClr>
                        <a:buSzPts val="1500"/>
                        <a:buFont typeface="DFKai-SB"/>
                        <a:buNone/>
                      </a:pPr>
                      <a:r>
                        <a:rPr lang="zh-TW" sz="1500" i="0" u="none" strike="noStrike" cap="none">
                          <a:solidFill>
                            <a:srgbClr val="333F50"/>
                          </a:solidFill>
                          <a:latin typeface="Microsoft JhengHei"/>
                          <a:ea typeface="Microsoft JhengHei"/>
                          <a:cs typeface="Microsoft JhengHei"/>
                          <a:sym typeface="Microsoft JhengHei"/>
                        </a:rPr>
                        <a:t>11</a:t>
                      </a:r>
                      <a:r>
                        <a:rPr lang="zh-TW" sz="1500">
                          <a:solidFill>
                            <a:srgbClr val="333F50"/>
                          </a:solidFill>
                          <a:latin typeface="Microsoft JhengHei"/>
                          <a:ea typeface="Microsoft JhengHei"/>
                          <a:cs typeface="Microsoft JhengHei"/>
                          <a:sym typeface="Microsoft JhengHei"/>
                        </a:rPr>
                        <a:t>5</a:t>
                      </a:r>
                      <a:r>
                        <a:rPr lang="zh-TW" sz="1500" i="0" u="none" strike="noStrike" cap="none">
                          <a:solidFill>
                            <a:srgbClr val="333F50"/>
                          </a:solidFill>
                          <a:latin typeface="Microsoft JhengHei"/>
                          <a:ea typeface="Microsoft JhengHei"/>
                          <a:cs typeface="Microsoft JhengHei"/>
                          <a:sym typeface="Microsoft JhengHei"/>
                        </a:rPr>
                        <a:t>年1月</a:t>
                      </a:r>
                      <a:r>
                        <a:rPr lang="zh-TW" sz="1500">
                          <a:solidFill>
                            <a:srgbClr val="333F50"/>
                          </a:solidFill>
                          <a:latin typeface="Microsoft JhengHei"/>
                          <a:ea typeface="Microsoft JhengHei"/>
                          <a:cs typeface="Microsoft JhengHei"/>
                          <a:sym typeface="Microsoft JhengHei"/>
                        </a:rPr>
                        <a:t>19</a:t>
                      </a:r>
                      <a:r>
                        <a:rPr lang="zh-TW" sz="1500" i="0" u="none" strike="noStrike" cap="none">
                          <a:solidFill>
                            <a:srgbClr val="333F50"/>
                          </a:solidFill>
                          <a:latin typeface="Microsoft JhengHei"/>
                          <a:ea typeface="Microsoft JhengHei"/>
                          <a:cs typeface="Microsoft JhengHei"/>
                          <a:sym typeface="Microsoft JhengHei"/>
                        </a:rPr>
                        <a:t>日（星期</a:t>
                      </a:r>
                      <a:r>
                        <a:rPr lang="zh-TW" sz="1500">
                          <a:solidFill>
                            <a:srgbClr val="333F50"/>
                          </a:solidFill>
                          <a:latin typeface="Microsoft JhengHei"/>
                          <a:ea typeface="Microsoft JhengHei"/>
                          <a:cs typeface="Microsoft JhengHei"/>
                          <a:sym typeface="Microsoft JhengHei"/>
                        </a:rPr>
                        <a:t>一</a:t>
                      </a:r>
                      <a:r>
                        <a:rPr lang="zh-TW" sz="1500" i="0" u="none" strike="noStrike" cap="none">
                          <a:solidFill>
                            <a:srgbClr val="333F50"/>
                          </a:solidFill>
                          <a:latin typeface="Microsoft JhengHei"/>
                          <a:ea typeface="Microsoft JhengHei"/>
                          <a:cs typeface="Microsoft JhengHei"/>
                          <a:sym typeface="Microsoft JhengHei"/>
                        </a:rPr>
                        <a:t>）</a:t>
                      </a:r>
                      <a:endParaRPr sz="1400" i="0" u="none" strike="noStrike" cap="none">
                        <a:solidFill>
                          <a:srgbClr val="0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333F50"/>
                        </a:buClr>
                        <a:buSzPts val="1500"/>
                        <a:buFont typeface="DFKai-SB"/>
                        <a:buNone/>
                      </a:pPr>
                      <a:r>
                        <a:rPr lang="zh-TW" sz="1500" i="0" u="none" strike="noStrike" cap="none">
                          <a:solidFill>
                            <a:srgbClr val="333F50"/>
                          </a:solidFill>
                          <a:latin typeface="Microsoft JhengHei"/>
                          <a:ea typeface="Microsoft JhengHei"/>
                          <a:cs typeface="Microsoft JhengHei"/>
                          <a:sym typeface="Microsoft JhengHei"/>
                        </a:rPr>
                        <a:t>下午5時後至</a:t>
                      </a:r>
                      <a:endParaRPr sz="1400" i="0" u="none" strike="noStrike" cap="none">
                        <a:solidFill>
                          <a:srgbClr val="0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333F50"/>
                        </a:buClr>
                        <a:buSzPts val="1500"/>
                        <a:buFont typeface="DFKai-SB"/>
                        <a:buNone/>
                      </a:pPr>
                      <a:r>
                        <a:rPr lang="zh-TW" sz="1500" i="0" u="none" strike="noStrike" cap="none">
                          <a:solidFill>
                            <a:srgbClr val="333F50"/>
                          </a:solidFill>
                          <a:latin typeface="Microsoft JhengHei"/>
                          <a:ea typeface="Microsoft JhengHei"/>
                          <a:cs typeface="Microsoft JhengHei"/>
                          <a:sym typeface="Microsoft JhengHei"/>
                        </a:rPr>
                        <a:t>11</a:t>
                      </a:r>
                      <a:r>
                        <a:rPr lang="zh-TW" sz="1500">
                          <a:solidFill>
                            <a:srgbClr val="333F50"/>
                          </a:solidFill>
                          <a:latin typeface="Microsoft JhengHei"/>
                          <a:ea typeface="Microsoft JhengHei"/>
                          <a:cs typeface="Microsoft JhengHei"/>
                          <a:sym typeface="Microsoft JhengHei"/>
                        </a:rPr>
                        <a:t>5</a:t>
                      </a:r>
                      <a:r>
                        <a:rPr lang="zh-TW" sz="1500" i="0" u="none" strike="noStrike" cap="none">
                          <a:solidFill>
                            <a:srgbClr val="333F50"/>
                          </a:solidFill>
                          <a:latin typeface="Microsoft JhengHei"/>
                          <a:ea typeface="Microsoft JhengHei"/>
                          <a:cs typeface="Microsoft JhengHei"/>
                          <a:sym typeface="Microsoft JhengHei"/>
                        </a:rPr>
                        <a:t>年1月</a:t>
                      </a:r>
                      <a:r>
                        <a:rPr lang="zh-TW" sz="1500">
                          <a:solidFill>
                            <a:srgbClr val="333F50"/>
                          </a:solidFill>
                          <a:latin typeface="Microsoft JhengHei"/>
                          <a:ea typeface="Microsoft JhengHei"/>
                          <a:cs typeface="Microsoft JhengHei"/>
                          <a:sym typeface="Microsoft JhengHei"/>
                        </a:rPr>
                        <a:t>21</a:t>
                      </a:r>
                      <a:r>
                        <a:rPr lang="zh-TW" sz="1500" i="0" u="none" strike="noStrike" cap="none">
                          <a:solidFill>
                            <a:srgbClr val="333F50"/>
                          </a:solidFill>
                          <a:latin typeface="Microsoft JhengHei"/>
                          <a:ea typeface="Microsoft JhengHei"/>
                          <a:cs typeface="Microsoft JhengHei"/>
                          <a:sym typeface="Microsoft JhengHei"/>
                        </a:rPr>
                        <a:t>日（星期三）</a:t>
                      </a:r>
                      <a:endParaRPr sz="1400" i="0" u="none" strike="noStrike" cap="none">
                        <a:solidFill>
                          <a:srgbClr val="000000"/>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269999" marR="0" lvl="0" indent="-104775" algn="l" rtl="0">
                        <a:lnSpc>
                          <a:spcPct val="100000"/>
                        </a:lnSpc>
                        <a:spcBef>
                          <a:spcPts val="0"/>
                        </a:spcBef>
                        <a:spcAft>
                          <a:spcPts val="0"/>
                        </a:spcAft>
                        <a:buClr>
                          <a:srgbClr val="FF0000"/>
                        </a:buClr>
                        <a:buSzPts val="1500"/>
                        <a:buFont typeface="Microsoft JhengHei"/>
                        <a:buAutoNum type="arabicPeriod"/>
                      </a:pPr>
                      <a:r>
                        <a:rPr lang="zh-TW" sz="1500" b="1" i="0" u="none" strike="noStrike" cap="none">
                          <a:solidFill>
                            <a:srgbClr val="FF0000"/>
                          </a:solidFill>
                          <a:latin typeface="Microsoft JhengHei"/>
                          <a:ea typeface="Microsoft JhengHei"/>
                          <a:cs typeface="Microsoft JhengHei"/>
                          <a:sym typeface="Microsoft JhengHei"/>
                        </a:rPr>
                        <a:t>國中端</a:t>
                      </a:r>
                      <a:r>
                        <a:rPr lang="zh-TW" sz="1500" b="1">
                          <a:solidFill>
                            <a:srgbClr val="FF0000"/>
                          </a:solidFill>
                          <a:latin typeface="Microsoft JhengHei"/>
                          <a:ea typeface="Microsoft JhengHei"/>
                          <a:cs typeface="Microsoft JhengHei"/>
                          <a:sym typeface="Microsoft JhengHei"/>
                        </a:rPr>
                        <a:t>114年1月9日-1月19日即可</a:t>
                      </a:r>
                      <a:r>
                        <a:rPr lang="zh-TW" sz="1500" b="1" i="0" u="none" strike="noStrike" cap="none">
                          <a:solidFill>
                            <a:srgbClr val="FF0000"/>
                          </a:solidFill>
                          <a:latin typeface="Microsoft JhengHei"/>
                          <a:ea typeface="Microsoft JhengHei"/>
                          <a:cs typeface="Microsoft JhengHei"/>
                          <a:sym typeface="Microsoft JhengHei"/>
                        </a:rPr>
                        <a:t>列印報名確認表發放予學生。</a:t>
                      </a:r>
                      <a:endParaRPr b="1">
                        <a:solidFill>
                          <a:srgbClr val="FF0000"/>
                        </a:solidFill>
                        <a:latin typeface="Microsoft JhengHei"/>
                        <a:ea typeface="Microsoft JhengHei"/>
                        <a:cs typeface="Microsoft JhengHei"/>
                        <a:sym typeface="Microsoft JhengHei"/>
                      </a:endParaRPr>
                    </a:p>
                    <a:p>
                      <a:pPr marL="269999" lvl="0" indent="-98425" algn="l" rtl="0">
                        <a:lnSpc>
                          <a:spcPct val="100000"/>
                        </a:lnSpc>
                        <a:spcBef>
                          <a:spcPts val="0"/>
                        </a:spcBef>
                        <a:spcAft>
                          <a:spcPts val="0"/>
                        </a:spcAft>
                        <a:buSzPts val="1400"/>
                        <a:buFont typeface="Microsoft JhengHei"/>
                        <a:buAutoNum type="arabicPeriod"/>
                      </a:pPr>
                      <a:r>
                        <a:rPr lang="zh-TW">
                          <a:latin typeface="Microsoft JhengHei"/>
                          <a:ea typeface="Microsoft JhengHei"/>
                          <a:cs typeface="Microsoft JhengHei"/>
                          <a:sym typeface="Microsoft JhengHei"/>
                        </a:rPr>
                        <a:t>學生向就讀學校繳回報名確認表。</a:t>
                      </a:r>
                      <a:r>
                        <a:rPr lang="zh-TW" b="1">
                          <a:solidFill>
                            <a:srgbClr val="C00000"/>
                          </a:solidFill>
                          <a:latin typeface="Microsoft JhengHei"/>
                          <a:ea typeface="Microsoft JhengHei"/>
                          <a:cs typeface="Microsoft JhengHei"/>
                          <a:sym typeface="Microsoft JhengHei"/>
                        </a:rPr>
                        <a:t>家長雙方皆須簽名(若只有一方簽名請附上切結書)，用藍/黑色原子筆簽正楷全名(與表上字形要一致)</a:t>
                      </a:r>
                      <a:endParaRPr b="1">
                        <a:solidFill>
                          <a:srgbClr val="C00000"/>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92925">
                <a:tc>
                  <a:txBody>
                    <a:bodyPr/>
                    <a:lstStyle/>
                    <a:p>
                      <a:pPr marL="0" marR="0" lvl="0" indent="0" algn="l" rtl="0">
                        <a:lnSpc>
                          <a:spcPct val="100000"/>
                        </a:lnSpc>
                        <a:spcBef>
                          <a:spcPts val="0"/>
                        </a:spcBef>
                        <a:spcAft>
                          <a:spcPts val="0"/>
                        </a:spcAft>
                        <a:buClr>
                          <a:srgbClr val="C00000"/>
                        </a:buClr>
                        <a:buSzPts val="1500"/>
                        <a:buFont typeface="DFKai-SB"/>
                        <a:buNone/>
                      </a:pPr>
                      <a:r>
                        <a:rPr lang="zh-TW" sz="1800" b="1" i="0" u="none" strike="noStrike" cap="none">
                          <a:solidFill>
                            <a:schemeClr val="accent5"/>
                          </a:solidFill>
                          <a:latin typeface="Microsoft JhengHei"/>
                          <a:ea typeface="Microsoft JhengHei"/>
                          <a:cs typeface="Microsoft JhengHei"/>
                          <a:sym typeface="Microsoft JhengHei"/>
                        </a:rPr>
                        <a:t>模擬集體報名</a:t>
                      </a:r>
                      <a:endParaRPr sz="1800" b="1" i="0" u="none" strike="noStrike" cap="none">
                        <a:solidFill>
                          <a:schemeClr val="accent5"/>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33F50"/>
                        </a:buClr>
                        <a:buSzPts val="1500"/>
                        <a:buFont typeface="DFKai-SB"/>
                        <a:buNone/>
                      </a:pPr>
                      <a:r>
                        <a:rPr lang="zh-TW" sz="1500" i="0" u="none" strike="noStrike" cap="none">
                          <a:solidFill>
                            <a:srgbClr val="333F50"/>
                          </a:solidFill>
                          <a:latin typeface="Microsoft JhengHei"/>
                          <a:ea typeface="Microsoft JhengHei"/>
                          <a:cs typeface="Microsoft JhengHei"/>
                          <a:sym typeface="Microsoft JhengHei"/>
                        </a:rPr>
                        <a:t>11</a:t>
                      </a:r>
                      <a:r>
                        <a:rPr lang="zh-TW" sz="1500">
                          <a:solidFill>
                            <a:srgbClr val="333F50"/>
                          </a:solidFill>
                          <a:latin typeface="Microsoft JhengHei"/>
                          <a:ea typeface="Microsoft JhengHei"/>
                          <a:cs typeface="Microsoft JhengHei"/>
                          <a:sym typeface="Microsoft JhengHei"/>
                        </a:rPr>
                        <a:t>5</a:t>
                      </a:r>
                      <a:r>
                        <a:rPr lang="zh-TW" sz="1500" i="0" u="none" strike="noStrike" cap="none">
                          <a:solidFill>
                            <a:srgbClr val="333F50"/>
                          </a:solidFill>
                          <a:latin typeface="Microsoft JhengHei"/>
                          <a:ea typeface="Microsoft JhengHei"/>
                          <a:cs typeface="Microsoft JhengHei"/>
                          <a:sym typeface="Microsoft JhengHei"/>
                        </a:rPr>
                        <a:t>年1月</a:t>
                      </a:r>
                      <a:r>
                        <a:rPr lang="zh-TW" sz="1500">
                          <a:solidFill>
                            <a:srgbClr val="333F50"/>
                          </a:solidFill>
                          <a:latin typeface="Microsoft JhengHei"/>
                          <a:ea typeface="Microsoft JhengHei"/>
                          <a:cs typeface="Microsoft JhengHei"/>
                          <a:sym typeface="Microsoft JhengHei"/>
                        </a:rPr>
                        <a:t>21</a:t>
                      </a:r>
                      <a:r>
                        <a:rPr lang="zh-TW" sz="1500" i="0" u="none" strike="noStrike" cap="none">
                          <a:solidFill>
                            <a:srgbClr val="333F50"/>
                          </a:solidFill>
                          <a:latin typeface="Microsoft JhengHei"/>
                          <a:ea typeface="Microsoft JhengHei"/>
                          <a:cs typeface="Microsoft JhengHei"/>
                          <a:sym typeface="Microsoft JhengHei"/>
                        </a:rPr>
                        <a:t>日（星期</a:t>
                      </a:r>
                      <a:r>
                        <a:rPr lang="zh-TW" sz="1500">
                          <a:solidFill>
                            <a:srgbClr val="333F50"/>
                          </a:solidFill>
                          <a:latin typeface="Microsoft JhengHei"/>
                          <a:ea typeface="Microsoft JhengHei"/>
                          <a:cs typeface="Microsoft JhengHei"/>
                          <a:sym typeface="Microsoft JhengHei"/>
                        </a:rPr>
                        <a:t>三</a:t>
                      </a:r>
                      <a:r>
                        <a:rPr lang="zh-TW" sz="1500" i="0" u="none" strike="noStrike" cap="none">
                          <a:solidFill>
                            <a:srgbClr val="333F50"/>
                          </a:solidFill>
                          <a:latin typeface="Microsoft JhengHei"/>
                          <a:ea typeface="Microsoft JhengHei"/>
                          <a:cs typeface="Microsoft JhengHei"/>
                          <a:sym typeface="Microsoft JhengHei"/>
                        </a:rPr>
                        <a:t>）</a:t>
                      </a:r>
                      <a:r>
                        <a:rPr lang="zh-TW" sz="1500">
                          <a:solidFill>
                            <a:srgbClr val="333F50"/>
                          </a:solidFill>
                          <a:latin typeface="Microsoft JhengHei"/>
                          <a:ea typeface="Microsoft JhengHei"/>
                          <a:cs typeface="Microsoft JhengHei"/>
                          <a:sym typeface="Microsoft JhengHei"/>
                        </a:rPr>
                        <a:t>至</a:t>
                      </a:r>
                      <a:endParaRPr sz="1400" i="0" u="none" strike="noStrike" cap="none">
                        <a:solidFill>
                          <a:srgbClr val="0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333F50"/>
                        </a:buClr>
                        <a:buSzPts val="1500"/>
                        <a:buFont typeface="DFKai-SB"/>
                        <a:buNone/>
                      </a:pPr>
                      <a:r>
                        <a:rPr lang="zh-TW" sz="1500" i="0" u="none" strike="noStrike" cap="none">
                          <a:solidFill>
                            <a:srgbClr val="333F50"/>
                          </a:solidFill>
                          <a:latin typeface="Microsoft JhengHei"/>
                          <a:ea typeface="Microsoft JhengHei"/>
                          <a:cs typeface="Microsoft JhengHei"/>
                          <a:sym typeface="Microsoft JhengHei"/>
                        </a:rPr>
                        <a:t>11</a:t>
                      </a:r>
                      <a:r>
                        <a:rPr lang="zh-TW" sz="1500">
                          <a:solidFill>
                            <a:srgbClr val="333F50"/>
                          </a:solidFill>
                          <a:latin typeface="Microsoft JhengHei"/>
                          <a:ea typeface="Microsoft JhengHei"/>
                          <a:cs typeface="Microsoft JhengHei"/>
                          <a:sym typeface="Microsoft JhengHei"/>
                        </a:rPr>
                        <a:t>5</a:t>
                      </a:r>
                      <a:r>
                        <a:rPr lang="zh-TW" sz="1500" i="0" u="none" strike="noStrike" cap="none">
                          <a:solidFill>
                            <a:srgbClr val="333F50"/>
                          </a:solidFill>
                          <a:latin typeface="Microsoft JhengHei"/>
                          <a:ea typeface="Microsoft JhengHei"/>
                          <a:cs typeface="Microsoft JhengHei"/>
                          <a:sym typeface="Microsoft JhengHei"/>
                        </a:rPr>
                        <a:t>年1月</a:t>
                      </a:r>
                      <a:r>
                        <a:rPr lang="zh-TW" sz="1500">
                          <a:solidFill>
                            <a:srgbClr val="333F50"/>
                          </a:solidFill>
                          <a:latin typeface="Microsoft JhengHei"/>
                          <a:ea typeface="Microsoft JhengHei"/>
                          <a:cs typeface="Microsoft JhengHei"/>
                          <a:sym typeface="Microsoft JhengHei"/>
                        </a:rPr>
                        <a:t>23</a:t>
                      </a:r>
                      <a:r>
                        <a:rPr lang="zh-TW" sz="1500" i="0" u="none" strike="noStrike" cap="none">
                          <a:solidFill>
                            <a:srgbClr val="333F50"/>
                          </a:solidFill>
                          <a:latin typeface="Microsoft JhengHei"/>
                          <a:ea typeface="Microsoft JhengHei"/>
                          <a:cs typeface="Microsoft JhengHei"/>
                          <a:sym typeface="Microsoft JhengHei"/>
                        </a:rPr>
                        <a:t>日（星期五）</a:t>
                      </a:r>
                      <a:endParaRPr sz="1400" i="0" u="none" strike="noStrike" cap="none">
                        <a:solidFill>
                          <a:srgbClr val="000000"/>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269999" marR="0" lvl="0" indent="-95250" algn="l" rtl="0">
                        <a:lnSpc>
                          <a:spcPct val="100000"/>
                        </a:lnSpc>
                        <a:spcBef>
                          <a:spcPts val="0"/>
                        </a:spcBef>
                        <a:spcAft>
                          <a:spcPts val="0"/>
                        </a:spcAft>
                        <a:buClr>
                          <a:srgbClr val="000000"/>
                        </a:buClr>
                        <a:buSzPts val="1500"/>
                        <a:buFont typeface="Microsoft JhengHei"/>
                        <a:buAutoNum type="arabicPeriod"/>
                      </a:pPr>
                      <a:r>
                        <a:rPr lang="zh-TW" sz="1500" i="0" u="none" strike="noStrike" cap="none">
                          <a:solidFill>
                            <a:srgbClr val="000000"/>
                          </a:solidFill>
                          <a:latin typeface="Microsoft JhengHei"/>
                          <a:ea typeface="Microsoft JhengHei"/>
                          <a:cs typeface="Microsoft JhengHei"/>
                          <a:sym typeface="Microsoft JhengHei"/>
                        </a:rPr>
                        <a:t>國中端向承辦學校依分配時段進行集體報名</a:t>
                      </a:r>
                      <a:endParaRPr sz="1500">
                        <a:solidFill>
                          <a:srgbClr val="000000"/>
                        </a:solidFill>
                        <a:latin typeface="Microsoft JhengHei"/>
                        <a:ea typeface="Microsoft JhengHei"/>
                        <a:cs typeface="Microsoft JhengHei"/>
                        <a:sym typeface="Microsoft JhengHei"/>
                      </a:endParaRPr>
                    </a:p>
                    <a:p>
                      <a:pPr marL="269999" marR="0" lvl="0" indent="-95250" algn="l" rtl="0">
                        <a:lnSpc>
                          <a:spcPct val="100000"/>
                        </a:lnSpc>
                        <a:spcBef>
                          <a:spcPts val="0"/>
                        </a:spcBef>
                        <a:spcAft>
                          <a:spcPts val="0"/>
                        </a:spcAft>
                        <a:buClr>
                          <a:srgbClr val="C00000"/>
                        </a:buClr>
                        <a:buSzPts val="1500"/>
                        <a:buFont typeface="Microsoft JhengHei"/>
                        <a:buAutoNum type="arabicPeriod"/>
                      </a:pPr>
                      <a:r>
                        <a:rPr lang="zh-TW" b="1">
                          <a:solidFill>
                            <a:srgbClr val="C00000"/>
                          </a:solidFill>
                          <a:latin typeface="Microsoft JhengHei"/>
                          <a:ea typeface="Microsoft JhengHei"/>
                          <a:cs typeface="Microsoft JhengHei"/>
                          <a:sym typeface="Microsoft JhengHei"/>
                        </a:rPr>
                        <a:t>已參照各校預計畢業人數分流規畫，請按分配的日期和時段送件</a:t>
                      </a:r>
                      <a:endParaRPr sz="1500" b="1">
                        <a:solidFill>
                          <a:srgbClr val="C00000"/>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78625">
                <a:tc>
                  <a:txBody>
                    <a:bodyPr/>
                    <a:lstStyle/>
                    <a:p>
                      <a:pPr marL="0" marR="0" lvl="0" indent="0" algn="l" rtl="0">
                        <a:lnSpc>
                          <a:spcPct val="100000"/>
                        </a:lnSpc>
                        <a:spcBef>
                          <a:spcPts val="0"/>
                        </a:spcBef>
                        <a:spcAft>
                          <a:spcPts val="0"/>
                        </a:spcAft>
                        <a:buClr>
                          <a:srgbClr val="C00000"/>
                        </a:buClr>
                        <a:buSzPts val="1500"/>
                        <a:buFont typeface="DFKai-SB"/>
                        <a:buNone/>
                      </a:pPr>
                      <a:r>
                        <a:rPr lang="zh-TW" sz="1800" b="1" i="0" u="none" strike="noStrike" cap="none">
                          <a:solidFill>
                            <a:schemeClr val="accent5"/>
                          </a:solidFill>
                          <a:latin typeface="Microsoft JhengHei"/>
                          <a:ea typeface="Microsoft JhengHei"/>
                          <a:cs typeface="Microsoft JhengHei"/>
                          <a:sym typeface="Microsoft JhengHei"/>
                        </a:rPr>
                        <a:t>模擬志願選填結果查詢</a:t>
                      </a:r>
                      <a:endParaRPr sz="1800" b="1" i="0" u="none" strike="noStrike" cap="none">
                        <a:solidFill>
                          <a:schemeClr val="accent5"/>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33F50"/>
                        </a:buClr>
                        <a:buSzPts val="1500"/>
                        <a:buFont typeface="DFKai-SB"/>
                        <a:buNone/>
                      </a:pPr>
                      <a:r>
                        <a:rPr lang="zh-TW" sz="1500" i="0" u="none" strike="noStrike" cap="none">
                          <a:solidFill>
                            <a:srgbClr val="333F50"/>
                          </a:solidFill>
                          <a:latin typeface="Microsoft JhengHei"/>
                          <a:ea typeface="Microsoft JhengHei"/>
                          <a:cs typeface="Microsoft JhengHei"/>
                          <a:sym typeface="Microsoft JhengHei"/>
                        </a:rPr>
                        <a:t>11</a:t>
                      </a:r>
                      <a:r>
                        <a:rPr lang="zh-TW" sz="1500">
                          <a:solidFill>
                            <a:srgbClr val="333F50"/>
                          </a:solidFill>
                          <a:latin typeface="Microsoft JhengHei"/>
                          <a:ea typeface="Microsoft JhengHei"/>
                          <a:cs typeface="Microsoft JhengHei"/>
                          <a:sym typeface="Microsoft JhengHei"/>
                        </a:rPr>
                        <a:t>5</a:t>
                      </a:r>
                      <a:r>
                        <a:rPr lang="zh-TW" sz="1500" i="0" u="none" strike="noStrike" cap="none">
                          <a:solidFill>
                            <a:srgbClr val="333F50"/>
                          </a:solidFill>
                          <a:latin typeface="Microsoft JhengHei"/>
                          <a:ea typeface="Microsoft JhengHei"/>
                          <a:cs typeface="Microsoft JhengHei"/>
                          <a:sym typeface="Microsoft JhengHei"/>
                        </a:rPr>
                        <a:t>年2月1</a:t>
                      </a:r>
                      <a:r>
                        <a:rPr lang="zh-TW" sz="1500">
                          <a:solidFill>
                            <a:srgbClr val="333F50"/>
                          </a:solidFill>
                          <a:latin typeface="Microsoft JhengHei"/>
                          <a:ea typeface="Microsoft JhengHei"/>
                          <a:cs typeface="Microsoft JhengHei"/>
                          <a:sym typeface="Microsoft JhengHei"/>
                        </a:rPr>
                        <a:t>2</a:t>
                      </a:r>
                      <a:r>
                        <a:rPr lang="zh-TW" sz="1500" i="0" u="none" strike="noStrike" cap="none">
                          <a:solidFill>
                            <a:srgbClr val="333F50"/>
                          </a:solidFill>
                          <a:latin typeface="Microsoft JhengHei"/>
                          <a:ea typeface="Microsoft JhengHei"/>
                          <a:cs typeface="Microsoft JhengHei"/>
                          <a:sym typeface="Microsoft JhengHei"/>
                        </a:rPr>
                        <a:t>日（星期</a:t>
                      </a:r>
                      <a:r>
                        <a:rPr lang="zh-TW" sz="1500">
                          <a:solidFill>
                            <a:srgbClr val="333F50"/>
                          </a:solidFill>
                          <a:latin typeface="Microsoft JhengHei"/>
                          <a:ea typeface="Microsoft JhengHei"/>
                          <a:cs typeface="Microsoft JhengHei"/>
                          <a:sym typeface="Microsoft JhengHei"/>
                        </a:rPr>
                        <a:t>四</a:t>
                      </a:r>
                      <a:r>
                        <a:rPr lang="zh-TW" sz="1500" i="0" u="none" strike="noStrike" cap="none">
                          <a:solidFill>
                            <a:srgbClr val="333F50"/>
                          </a:solidFill>
                          <a:latin typeface="Microsoft JhengHei"/>
                          <a:ea typeface="Microsoft JhengHei"/>
                          <a:cs typeface="Microsoft JhengHei"/>
                          <a:sym typeface="Microsoft JhengHei"/>
                        </a:rPr>
                        <a:t>）</a:t>
                      </a:r>
                      <a:endParaRPr sz="1400" i="0" u="none" strike="noStrike" cap="none">
                        <a:solidFill>
                          <a:srgbClr val="0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333F50"/>
                        </a:buClr>
                        <a:buSzPts val="1500"/>
                        <a:buFont typeface="DFKai-SB"/>
                        <a:buNone/>
                      </a:pPr>
                      <a:r>
                        <a:rPr lang="zh-TW" sz="1500" i="0" u="none" strike="noStrike" cap="none">
                          <a:solidFill>
                            <a:srgbClr val="333F50"/>
                          </a:solidFill>
                          <a:latin typeface="Microsoft JhengHei"/>
                          <a:ea typeface="Microsoft JhengHei"/>
                          <a:cs typeface="Microsoft JhengHei"/>
                          <a:sym typeface="Microsoft JhengHei"/>
                        </a:rPr>
                        <a:t>上午11時後</a:t>
                      </a:r>
                      <a:endParaRPr sz="1400" i="0" u="none" strike="noStrike" cap="none">
                        <a:solidFill>
                          <a:srgbClr val="000000"/>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500"/>
                        <a:buFont typeface="DFKai-SB"/>
                        <a:buNone/>
                      </a:pPr>
                      <a:r>
                        <a:rPr lang="zh-TW" sz="1500" i="0" u="none" strike="noStrike" cap="none">
                          <a:solidFill>
                            <a:srgbClr val="000000"/>
                          </a:solidFill>
                          <a:latin typeface="Microsoft JhengHei"/>
                          <a:ea typeface="Microsoft JhengHei"/>
                          <a:cs typeface="Microsoft JhengHei"/>
                          <a:sym typeface="Microsoft JhengHei"/>
                        </a:rPr>
                        <a:t>學生及國中可上網查詢分發結果</a:t>
                      </a:r>
                      <a:r>
                        <a:rPr lang="zh-TW" sz="1200">
                          <a:latin typeface="Microsoft JhengHei"/>
                          <a:ea typeface="Microsoft JhengHei"/>
                          <a:cs typeface="Microsoft JhengHei"/>
                          <a:sym typeface="Microsoft JhengHei"/>
                        </a:rPr>
                        <a:t>，</a:t>
                      </a:r>
                      <a:r>
                        <a:rPr lang="zh-TW" b="1">
                          <a:solidFill>
                            <a:srgbClr val="C00000"/>
                          </a:solidFill>
                          <a:latin typeface="Microsoft JhengHei"/>
                          <a:ea typeface="Microsoft JhengHei"/>
                          <a:cs typeface="Microsoft JhengHei"/>
                          <a:sym typeface="Microsoft JhengHei"/>
                        </a:rPr>
                        <a:t>若能提前開放，將於網站最新消息公告</a:t>
                      </a:r>
                      <a:endParaRPr b="1">
                        <a:solidFill>
                          <a:srgbClr val="C00000"/>
                        </a:solidFill>
                        <a:latin typeface="Microsoft JhengHei"/>
                        <a:ea typeface="Microsoft JhengHei"/>
                        <a:cs typeface="Microsoft JhengHei"/>
                        <a:sym typeface="Microsoft JhengHei"/>
                      </a:endParaRPr>
                    </a:p>
                  </a:txBody>
                  <a:tcPr marL="5675" marR="5675" marT="5675" marB="343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90" name="Google Shape;190;p31"/>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br>
              <a:rPr lang="zh-TW"/>
            </a:br>
            <a:r>
              <a:rPr lang="zh-TW"/>
              <a:t>              </a:t>
            </a:r>
            <a:endParaRPr/>
          </a:p>
        </p:txBody>
      </p:sp>
      <p:sp>
        <p:nvSpPr>
          <p:cNvPr id="191" name="Google Shape;191;p31"/>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7</a:t>
            </a:fld>
            <a:endParaRPr/>
          </a:p>
        </p:txBody>
      </p:sp>
      <p:pic>
        <p:nvPicPr>
          <p:cNvPr id="192" name="Google Shape;192;p31"/>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id="193" name="Google Shape;193;p31" descr="一張含有 螢幕擷取畫面, 圓形, 圖形, 設計 的圖片&#10;&#10;AI 產生的內容可能不正確。"/>
          <p:cNvPicPr preferRelativeResize="0"/>
          <p:nvPr/>
        </p:nvPicPr>
        <p:blipFill rotWithShape="1">
          <a:blip r:embed="rId4">
            <a:alphaModFix/>
          </a:blip>
          <a:srcRect/>
          <a:stretch/>
        </p:blipFill>
        <p:spPr>
          <a:xfrm>
            <a:off x="152403" y="125775"/>
            <a:ext cx="961225" cy="882650"/>
          </a:xfrm>
          <a:prstGeom prst="rect">
            <a:avLst/>
          </a:prstGeom>
          <a:noFill/>
          <a:ln>
            <a:noFill/>
          </a:ln>
        </p:spPr>
      </p:pic>
      <p:sp>
        <p:nvSpPr>
          <p:cNvPr id="194" name="Google Shape;194;p31"/>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第一次模擬選填重要日程說明</a:t>
            </a:r>
            <a:endParaRPr sz="3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2" descr="一張含有 藝術, 圓形, 設計 的圖片&#10;&#10;AI 產生的內容可能不正確。"/>
          <p:cNvPicPr preferRelativeResize="0"/>
          <p:nvPr/>
        </p:nvPicPr>
        <p:blipFill rotWithShape="1">
          <a:blip r:embed="rId3">
            <a:alphaModFix/>
          </a:blip>
          <a:srcRect/>
          <a:stretch/>
        </p:blipFill>
        <p:spPr>
          <a:xfrm>
            <a:off x="-3914" y="1"/>
            <a:ext cx="9151828" cy="5143501"/>
          </a:xfrm>
          <a:prstGeom prst="rect">
            <a:avLst/>
          </a:prstGeom>
          <a:noFill/>
          <a:ln>
            <a:noFill/>
          </a:ln>
        </p:spPr>
      </p:pic>
      <p:sp>
        <p:nvSpPr>
          <p:cNvPr id="201" name="Google Shape;201;p32"/>
          <p:cNvSpPr txBox="1">
            <a:spLocks noGrp="1"/>
          </p:cNvSpPr>
          <p:nvPr>
            <p:ph type="sldNum" idx="12"/>
          </p:nvPr>
        </p:nvSpPr>
        <p:spPr>
          <a:xfrm>
            <a:off x="8572499" y="4767263"/>
            <a:ext cx="39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8</a:t>
            </a:fld>
            <a:endParaRPr/>
          </a:p>
        </p:txBody>
      </p:sp>
      <p:sp>
        <p:nvSpPr>
          <p:cNvPr id="202" name="Google Shape;202;p32"/>
          <p:cNvSpPr txBox="1"/>
          <p:nvPr/>
        </p:nvSpPr>
        <p:spPr>
          <a:xfrm>
            <a:off x="4043620" y="1357850"/>
            <a:ext cx="1056600" cy="684900"/>
          </a:xfrm>
          <a:prstGeom prst="rect">
            <a:avLst/>
          </a:prstGeom>
          <a:noFill/>
          <a:ln>
            <a:noFill/>
          </a:ln>
        </p:spPr>
        <p:txBody>
          <a:bodyPr spcFirstLastPara="1" wrap="square" lIns="68575" tIns="34275" rIns="68575" bIns="34275" anchor="t" anchorCtr="1">
            <a:spAutoFit/>
          </a:bodyPr>
          <a:lstStyle/>
          <a:p>
            <a:pPr marL="0" marR="0" lvl="0" indent="0" algn="ctr" rtl="0">
              <a:lnSpc>
                <a:spcPct val="100000"/>
              </a:lnSpc>
              <a:spcBef>
                <a:spcPts val="0"/>
              </a:spcBef>
              <a:spcAft>
                <a:spcPts val="0"/>
              </a:spcAft>
              <a:buClr>
                <a:srgbClr val="404040"/>
              </a:buClr>
              <a:buSzPts val="3000"/>
              <a:buFont typeface="Impact"/>
              <a:buNone/>
            </a:pPr>
            <a:r>
              <a:rPr lang="zh-TW" sz="4000" b="0" i="0" u="none" strike="noStrike" cap="none">
                <a:solidFill>
                  <a:srgbClr val="404040"/>
                </a:solidFill>
                <a:latin typeface="Impact"/>
                <a:ea typeface="Impact"/>
                <a:cs typeface="Impact"/>
                <a:sym typeface="Impact"/>
              </a:rPr>
              <a:t>0</a:t>
            </a:r>
            <a:r>
              <a:rPr lang="zh-TW" sz="4000">
                <a:solidFill>
                  <a:srgbClr val="404040"/>
                </a:solidFill>
                <a:latin typeface="Impact"/>
                <a:ea typeface="Impact"/>
                <a:cs typeface="Impact"/>
                <a:sym typeface="Impact"/>
              </a:rPr>
              <a:t>2</a:t>
            </a:r>
            <a:endParaRPr sz="4000" b="0" i="0" u="none" strike="noStrike" cap="none">
              <a:solidFill>
                <a:srgbClr val="404040"/>
              </a:solidFill>
              <a:latin typeface="Impact"/>
              <a:ea typeface="Impact"/>
              <a:cs typeface="Impact"/>
              <a:sym typeface="Impact"/>
            </a:endParaRPr>
          </a:p>
        </p:txBody>
      </p:sp>
      <p:sp>
        <p:nvSpPr>
          <p:cNvPr id="203" name="Google Shape;203;p32"/>
          <p:cNvSpPr txBox="1"/>
          <p:nvPr/>
        </p:nvSpPr>
        <p:spPr>
          <a:xfrm>
            <a:off x="1868913" y="2209125"/>
            <a:ext cx="54060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4000" b="1">
                <a:solidFill>
                  <a:srgbClr val="C00000"/>
                </a:solidFill>
              </a:rPr>
              <a:t>第一次模擬報名</a:t>
            </a:r>
            <a:endParaRPr sz="4000" b="1">
              <a:solidFill>
                <a:srgbClr val="C00000"/>
              </a:solidFill>
            </a:endParaRPr>
          </a:p>
          <a:p>
            <a:pPr marL="0" lvl="0" indent="0" algn="ctr" rtl="0">
              <a:spcBef>
                <a:spcPts val="0"/>
              </a:spcBef>
              <a:spcAft>
                <a:spcPts val="0"/>
              </a:spcAft>
              <a:buNone/>
            </a:pPr>
            <a:r>
              <a:rPr lang="zh-TW" sz="4000" b="1">
                <a:solidFill>
                  <a:srgbClr val="C00000"/>
                </a:solidFill>
              </a:rPr>
              <a:t>時段分配說明</a:t>
            </a:r>
            <a:endParaRPr sz="4000" b="1">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ftr" idx="11"/>
          </p:nvPr>
        </p:nvSpPr>
        <p:spPr>
          <a:xfrm>
            <a:off x="5349240" y="4767263"/>
            <a:ext cx="322326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br>
              <a:rPr lang="zh-TW"/>
            </a:br>
            <a:r>
              <a:rPr lang="zh-TW"/>
              <a:t>              </a:t>
            </a:r>
            <a:endParaRPr/>
          </a:p>
        </p:txBody>
      </p:sp>
      <p:sp>
        <p:nvSpPr>
          <p:cNvPr id="209" name="Google Shape;209;p33"/>
          <p:cNvSpPr txBox="1">
            <a:spLocks noGrp="1"/>
          </p:cNvSpPr>
          <p:nvPr>
            <p:ph type="sldNum" idx="12"/>
          </p:nvPr>
        </p:nvSpPr>
        <p:spPr>
          <a:xfrm>
            <a:off x="8572499" y="4767263"/>
            <a:ext cx="390905"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9</a:t>
            </a:fld>
            <a:endParaRPr/>
          </a:p>
        </p:txBody>
      </p:sp>
      <p:pic>
        <p:nvPicPr>
          <p:cNvPr id="210" name="Google Shape;210;p33"/>
          <p:cNvPicPr preferRelativeResize="0"/>
          <p:nvPr/>
        </p:nvPicPr>
        <p:blipFill>
          <a:blip r:embed="rId3">
            <a:alphaModFix/>
          </a:blip>
          <a:stretch>
            <a:fillRect/>
          </a:stretch>
        </p:blipFill>
        <p:spPr>
          <a:xfrm>
            <a:off x="152400" y="1204002"/>
            <a:ext cx="8839200" cy="2376620"/>
          </a:xfrm>
          <a:prstGeom prst="rect">
            <a:avLst/>
          </a:prstGeom>
          <a:noFill/>
          <a:ln>
            <a:noFill/>
          </a:ln>
        </p:spPr>
      </p:pic>
      <p:pic>
        <p:nvPicPr>
          <p:cNvPr id="211" name="Google Shape;211;p33"/>
          <p:cNvPicPr preferRelativeResize="0"/>
          <p:nvPr/>
        </p:nvPicPr>
        <p:blipFill>
          <a:blip r:embed="rId4">
            <a:alphaModFix/>
          </a:blip>
          <a:stretch>
            <a:fillRect/>
          </a:stretch>
        </p:blipFill>
        <p:spPr>
          <a:xfrm>
            <a:off x="8045398" y="125775"/>
            <a:ext cx="882677" cy="882650"/>
          </a:xfrm>
          <a:prstGeom prst="rect">
            <a:avLst/>
          </a:prstGeom>
          <a:noFill/>
          <a:ln>
            <a:noFill/>
          </a:ln>
        </p:spPr>
      </p:pic>
      <p:pic>
        <p:nvPicPr>
          <p:cNvPr id="212" name="Google Shape;212;p33" descr="一張含有 螢幕擷取畫面, 圓形, 圖形, 設計 的圖片&#10;&#10;AI 產生的內容可能不正確。"/>
          <p:cNvPicPr preferRelativeResize="0"/>
          <p:nvPr/>
        </p:nvPicPr>
        <p:blipFill rotWithShape="1">
          <a:blip r:embed="rId5">
            <a:alphaModFix/>
          </a:blip>
          <a:srcRect/>
          <a:stretch/>
        </p:blipFill>
        <p:spPr>
          <a:xfrm>
            <a:off x="152403" y="125775"/>
            <a:ext cx="961225" cy="882650"/>
          </a:xfrm>
          <a:prstGeom prst="rect">
            <a:avLst/>
          </a:prstGeom>
          <a:noFill/>
          <a:ln>
            <a:noFill/>
          </a:ln>
        </p:spPr>
      </p:pic>
      <p:sp>
        <p:nvSpPr>
          <p:cNvPr id="213" name="Google Shape;213;p33"/>
          <p:cNvSpPr txBox="1">
            <a:spLocks noGrp="1"/>
          </p:cNvSpPr>
          <p:nvPr>
            <p:ph type="title"/>
          </p:nvPr>
        </p:nvSpPr>
        <p:spPr>
          <a:xfrm>
            <a:off x="1052238" y="160000"/>
            <a:ext cx="7030500" cy="814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rgbClr val="000000"/>
              </a:buClr>
              <a:buSzPts val="3000"/>
              <a:buFont typeface="Play"/>
              <a:buNone/>
            </a:pPr>
            <a:r>
              <a:rPr lang="zh-TW" sz="4000" b="1">
                <a:solidFill>
                  <a:srgbClr val="C00000"/>
                </a:solidFill>
                <a:latin typeface="Arial"/>
                <a:ea typeface="Arial"/>
                <a:cs typeface="Arial"/>
                <a:sym typeface="Arial"/>
              </a:rPr>
              <a:t>第一次模擬報名時段分配說明</a:t>
            </a:r>
            <a:endParaRPr sz="3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hoVogueVTI">
  <a:themeElements>
    <a:clrScheme name="BohoVogueVTI">
      <a:dk1>
        <a:srgbClr val="000000"/>
      </a:dk1>
      <a:lt1>
        <a:srgbClr val="FFFFFF"/>
      </a:lt1>
      <a:dk2>
        <a:srgbClr val="35403A"/>
      </a:dk2>
      <a:lt2>
        <a:srgbClr val="F1EFEB"/>
      </a:lt2>
      <a:accent1>
        <a:srgbClr val="9E8B50"/>
      </a:accent1>
      <a:accent2>
        <a:srgbClr val="D5966B"/>
      </a:accent2>
      <a:accent3>
        <a:srgbClr val="9BA6BB"/>
      </a:accent3>
      <a:accent4>
        <a:srgbClr val="869880"/>
      </a:accent4>
      <a:accent5>
        <a:srgbClr val="588267"/>
      </a:accent5>
      <a:accent6>
        <a:srgbClr val="B89C46"/>
      </a:accent6>
      <a:hlink>
        <a:srgbClr val="C77138"/>
      </a:hlink>
      <a:folHlink>
        <a:srgbClr val="5893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3372</Words>
  <Application>Microsoft Office PowerPoint</Application>
  <PresentationFormat>如螢幕大小 (16:9)</PresentationFormat>
  <Paragraphs>427</Paragraphs>
  <Slides>51</Slides>
  <Notes>51</Notes>
  <HiddenSlides>0</HiddenSlides>
  <MMClips>0</MMClips>
  <ScaleCrop>false</ScaleCrop>
  <HeadingPairs>
    <vt:vector size="6" baseType="variant">
      <vt:variant>
        <vt:lpstr>使用字型</vt:lpstr>
      </vt:variant>
      <vt:variant>
        <vt:i4>11</vt:i4>
      </vt:variant>
      <vt:variant>
        <vt:lpstr>佈景主題</vt:lpstr>
      </vt:variant>
      <vt:variant>
        <vt:i4>2</vt:i4>
      </vt:variant>
      <vt:variant>
        <vt:lpstr>投影片標題</vt:lpstr>
      </vt:variant>
      <vt:variant>
        <vt:i4>51</vt:i4>
      </vt:variant>
    </vt:vector>
  </HeadingPairs>
  <TitlesOfParts>
    <vt:vector size="64" baseType="lpstr">
      <vt:lpstr>Arial</vt:lpstr>
      <vt:lpstr>Roboto</vt:lpstr>
      <vt:lpstr>DFKai-SB</vt:lpstr>
      <vt:lpstr>Microsoft JhengHei</vt:lpstr>
      <vt:lpstr>Calibri</vt:lpstr>
      <vt:lpstr>Candara</vt:lpstr>
      <vt:lpstr>Play</vt:lpstr>
      <vt:lpstr>Gill Sans</vt:lpstr>
      <vt:lpstr>Quattrocento Sans</vt:lpstr>
      <vt:lpstr>Impact</vt:lpstr>
      <vt:lpstr>Noto Sans Symbols</vt:lpstr>
      <vt:lpstr>Simple Light</vt:lpstr>
      <vt:lpstr>BohoVogueVTI</vt:lpstr>
      <vt:lpstr>115學年度竹苗區 免試入學報名及志願選填系統 第一次國中端說明會</vt:lpstr>
      <vt:lpstr>第一次國中端說明會時程</vt:lpstr>
      <vt:lpstr>第一次模擬選填領取資料</vt:lpstr>
      <vt:lpstr>簡報大綱</vt:lpstr>
      <vt:lpstr>PowerPoint 簡報</vt:lpstr>
      <vt:lpstr>第一次模擬選填重要日程說明</vt:lpstr>
      <vt:lpstr>第一次模擬選填重要日程說明</vt:lpstr>
      <vt:lpstr>PowerPoint 簡報</vt:lpstr>
      <vt:lpstr>第一次模擬報名時段分配說明</vt:lpstr>
      <vt:lpstr>第一次模擬報名時段分配說明</vt:lpstr>
      <vt:lpstr>第一次模擬報名時段分配說明</vt:lpstr>
      <vt:lpstr>第一次模擬報名時段分配說明</vt:lpstr>
      <vt:lpstr>第一次模擬報名時段分配說明</vt:lpstr>
      <vt:lpstr>第一次模擬報名時段分配說明</vt:lpstr>
      <vt:lpstr>第一次模擬報名時段分配說明</vt:lpstr>
      <vt:lpstr>PowerPoint 簡報</vt:lpstr>
      <vt:lpstr>國中端報名前置作業</vt:lpstr>
      <vt:lpstr>國中端報名攜至現場項目</vt:lpstr>
      <vt:lpstr>國中端報名費與作業費說明</vt:lpstr>
      <vt:lpstr>國中端報名A表說明</vt:lpstr>
      <vt:lpstr>PowerPoint 簡報</vt:lpstr>
      <vt:lpstr>PowerPoint 簡報</vt:lpstr>
      <vt:lpstr>第一次模擬報名流程圖</vt:lpstr>
      <vt:lpstr>第一次模擬報名場地配置圖</vt:lpstr>
      <vt:lpstr>扶助弱勢排外名單及學生扶助弱勢積分認定說明</vt:lpstr>
      <vt:lpstr>扶助弱勢排外名單及學生扶助弱勢積分認定說明</vt:lpstr>
      <vt:lpstr>扶助弱勢排外名單及學生扶助弱勢積分認定說明</vt:lpstr>
      <vt:lpstr>PowerPoint 簡報</vt:lpstr>
      <vt:lpstr>退件樣態說明</vt:lpstr>
      <vt:lpstr>PowerPoint 簡報</vt:lpstr>
      <vt:lpstr>PowerPoint 簡報</vt:lpstr>
      <vt:lpstr>退件樣態說明</vt:lpstr>
      <vt:lpstr>PowerPoint 簡報</vt:lpstr>
      <vt:lpstr>簽名退件範例</vt:lpstr>
      <vt:lpstr>簽名退件範例</vt:lpstr>
      <vt:lpstr>簽名退件範例</vt:lpstr>
      <vt:lpstr>PowerPoint 簡報</vt:lpstr>
      <vt:lpstr>PowerPoint 簡報</vt:lpstr>
      <vt:lpstr>PowerPoint 簡報</vt:lpstr>
      <vt:lpstr>PowerPoint 簡報</vt:lpstr>
      <vt:lpstr>PowerPoint 簡報</vt:lpstr>
      <vt:lpstr>PowerPoint 簡報</vt:lpstr>
      <vt:lpstr>補件應備資料 115.1.23(五)10:30後</vt:lpstr>
      <vt:lpstr>PowerPoint 簡報</vt:lpstr>
      <vt:lpstr>PowerPoint 簡報</vt:lpstr>
      <vt:lpstr>PowerPoint 簡報</vt:lpstr>
      <vt:lpstr>報名資料包裝說明</vt:lpstr>
      <vt:lpstr>PowerPoint 簡報</vt:lpstr>
      <vt:lpstr>PowerPoint 簡報</vt:lpstr>
      <vt:lpstr>PowerPoint 簡報</vt:lpstr>
      <vt:lpstr>簡報結束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115學年度竹苗區 免試入學報名及志願選填系統 第一次國中端說明會</dc:title>
  <dc:creator>User</dc:creator>
  <cp:lastModifiedBy>User</cp:lastModifiedBy>
  <cp:revision>1</cp:revision>
  <dcterms:modified xsi:type="dcterms:W3CDTF">2025-12-12T08:01:14Z</dcterms:modified>
</cp:coreProperties>
</file>